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0" r:id="rId3"/>
  </p:sldMasterIdLst>
  <p:notesMasterIdLst>
    <p:notesMasterId r:id="rId13"/>
  </p:notesMasterIdLst>
  <p:sldIdLst>
    <p:sldId id="296" r:id="rId4"/>
    <p:sldId id="259" r:id="rId5"/>
    <p:sldId id="276" r:id="rId6"/>
    <p:sldId id="311" r:id="rId7"/>
    <p:sldId id="312" r:id="rId8"/>
    <p:sldId id="314" r:id="rId9"/>
    <p:sldId id="315" r:id="rId10"/>
    <p:sldId id="307" r:id="rId11"/>
    <p:sldId id="308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7" d="100"/>
          <a:sy n="67" d="100"/>
        </p:scale>
        <p:origin x="592" y="-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7968F-76DB-4CC3-B522-194847624F27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08D30-A2B5-4102-B7F2-7F7C65C0FC9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0716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932f86bbf8_0_20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2932f86bbf8_0_20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932f86bbf8_0_20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2932f86bbf8_0_20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31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932f86bbf8_0_20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2932f86bbf8_0_20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0675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932f86bbf8_0_20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2932f86bbf8_0_20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1357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932f86bbf8_0_20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2932f86bbf8_0_20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790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292a917954c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292a917954c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292a917954c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292a917954c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753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A3EFAC-4434-025E-0AD5-325C4B11DB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24EA3A0-A654-E1CA-94C5-1FF3240FE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4B0D6C-B64D-CE80-2B14-AD2877BD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31D43C-2091-5BD8-8E85-8A0E62EAA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4A0961-E76A-9E9D-7BF2-F5175D8A1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2364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16ABB7-F99A-5C98-5F0E-F89D265B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EB328B4-D843-F786-5C2A-E4E0B2C2D1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69524C-8496-B9A3-4592-7F263E83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2692B8-EC97-1BA4-320F-DB554341F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8E72B43-6025-A428-3380-96F66BFF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1289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BED5ED0-3F5F-2CBE-4C19-0623DB144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B6385DF-45C6-5D2C-0319-A5A78656B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06040E6-A50E-F25E-243A-CECEACBDE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AFF9AB-0E4E-A283-6FBF-2C6831B8B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ECABB62-D34E-60D5-91F8-251C4117C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6206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256967" y="1548633"/>
            <a:ext cx="6984000" cy="29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56967" y="4553800"/>
            <a:ext cx="69840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74793" y="2296902"/>
            <a:ext cx="597633" cy="597631"/>
            <a:chOff x="281094" y="1722676"/>
            <a:chExt cx="448225" cy="448223"/>
          </a:xfrm>
        </p:grpSpPr>
        <p:sp>
          <p:nvSpPr>
            <p:cNvPr id="12" name="Google Shape;12;p2"/>
            <p:cNvSpPr/>
            <p:nvPr/>
          </p:nvSpPr>
          <p:spPr>
            <a:xfrm>
              <a:off x="281094" y="1722676"/>
              <a:ext cx="448225" cy="448223"/>
            </a:xfrm>
            <a:custGeom>
              <a:avLst/>
              <a:gdLst/>
              <a:ahLst/>
              <a:cxnLst/>
              <a:rect l="l" t="t" r="r" b="b"/>
              <a:pathLst>
                <a:path w="246" h="246" extrusionOk="0">
                  <a:moveTo>
                    <a:pt x="123" y="246"/>
                  </a:moveTo>
                  <a:lnTo>
                    <a:pt x="169" y="246"/>
                  </a:lnTo>
                  <a:cubicBezTo>
                    <a:pt x="211" y="246"/>
                    <a:pt x="246" y="212"/>
                    <a:pt x="246" y="170"/>
                  </a:cubicBezTo>
                  <a:lnTo>
                    <a:pt x="246" y="76"/>
                  </a:lnTo>
                  <a:cubicBezTo>
                    <a:pt x="246" y="34"/>
                    <a:pt x="211" y="0"/>
                    <a:pt x="169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0"/>
                  </a:lnTo>
                  <a:cubicBezTo>
                    <a:pt x="0" y="212"/>
                    <a:pt x="34" y="246"/>
                    <a:pt x="76" y="246"/>
                  </a:cubicBezTo>
                  <a:lnTo>
                    <a:pt x="123" y="2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3550" rIns="90000" bIns="435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30503" y="190123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0503" y="1941322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0503" y="198140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1390283" y="-448316"/>
            <a:ext cx="11352117" cy="7441229"/>
            <a:chOff x="1042712" y="-336237"/>
            <a:chExt cx="8514088" cy="5580922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8430772" y="3448146"/>
              <a:ext cx="1126028" cy="1796538"/>
              <a:chOff x="8430772" y="3448146"/>
              <a:chExt cx="1126028" cy="1796538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8430772" y="4116838"/>
                <a:ext cx="1126028" cy="112784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19" extrusionOk="0">
                    <a:moveTo>
                      <a:pt x="564" y="269"/>
                    </a:moveTo>
                    <a:cubicBezTo>
                      <a:pt x="568" y="292"/>
                      <a:pt x="568" y="315"/>
                      <a:pt x="566" y="337"/>
                    </a:cubicBezTo>
                    <a:lnTo>
                      <a:pt x="618" y="372"/>
                    </a:lnTo>
                    <a:lnTo>
                      <a:pt x="581" y="470"/>
                    </a:lnTo>
                    <a:lnTo>
                      <a:pt x="518" y="461"/>
                    </a:lnTo>
                    <a:cubicBezTo>
                      <a:pt x="505" y="479"/>
                      <a:pt x="489" y="496"/>
                      <a:pt x="471" y="511"/>
                    </a:cubicBezTo>
                    <a:lnTo>
                      <a:pt x="483" y="573"/>
                    </a:lnTo>
                    <a:lnTo>
                      <a:pt x="387" y="615"/>
                    </a:lnTo>
                    <a:lnTo>
                      <a:pt x="350" y="564"/>
                    </a:lnTo>
                    <a:cubicBezTo>
                      <a:pt x="327" y="568"/>
                      <a:pt x="304" y="569"/>
                      <a:pt x="281" y="566"/>
                    </a:cubicBezTo>
                    <a:lnTo>
                      <a:pt x="246" y="619"/>
                    </a:lnTo>
                    <a:lnTo>
                      <a:pt x="148" y="581"/>
                    </a:lnTo>
                    <a:lnTo>
                      <a:pt x="157" y="518"/>
                    </a:lnTo>
                    <a:cubicBezTo>
                      <a:pt x="139" y="505"/>
                      <a:pt x="122" y="489"/>
                      <a:pt x="108" y="471"/>
                    </a:cubicBezTo>
                    <a:lnTo>
                      <a:pt x="46" y="484"/>
                    </a:lnTo>
                    <a:lnTo>
                      <a:pt x="3" y="388"/>
                    </a:lnTo>
                    <a:lnTo>
                      <a:pt x="54" y="350"/>
                    </a:lnTo>
                    <a:cubicBezTo>
                      <a:pt x="50" y="327"/>
                      <a:pt x="50" y="304"/>
                      <a:pt x="52" y="281"/>
                    </a:cubicBezTo>
                    <a:lnTo>
                      <a:pt x="0" y="246"/>
                    </a:lnTo>
                    <a:lnTo>
                      <a:pt x="37" y="148"/>
                    </a:lnTo>
                    <a:lnTo>
                      <a:pt x="100" y="157"/>
                    </a:lnTo>
                    <a:cubicBezTo>
                      <a:pt x="113" y="139"/>
                      <a:pt x="129" y="122"/>
                      <a:pt x="147" y="108"/>
                    </a:cubicBezTo>
                    <a:lnTo>
                      <a:pt x="135" y="46"/>
                    </a:lnTo>
                    <a:lnTo>
                      <a:pt x="231" y="3"/>
                    </a:lnTo>
                    <a:lnTo>
                      <a:pt x="268" y="54"/>
                    </a:lnTo>
                    <a:cubicBezTo>
                      <a:pt x="291" y="50"/>
                      <a:pt x="314" y="50"/>
                      <a:pt x="337" y="52"/>
                    </a:cubicBezTo>
                    <a:lnTo>
                      <a:pt x="372" y="0"/>
                    </a:lnTo>
                    <a:lnTo>
                      <a:pt x="470" y="37"/>
                    </a:lnTo>
                    <a:lnTo>
                      <a:pt x="461" y="100"/>
                    </a:lnTo>
                    <a:cubicBezTo>
                      <a:pt x="479" y="113"/>
                      <a:pt x="496" y="129"/>
                      <a:pt x="510" y="147"/>
                    </a:cubicBezTo>
                    <a:lnTo>
                      <a:pt x="572" y="135"/>
                    </a:lnTo>
                    <a:lnTo>
                      <a:pt x="615" y="231"/>
                    </a:lnTo>
                    <a:lnTo>
                      <a:pt x="564" y="269"/>
                    </a:lnTo>
                    <a:moveTo>
                      <a:pt x="414" y="268"/>
                    </a:moveTo>
                    <a:cubicBezTo>
                      <a:pt x="388" y="211"/>
                      <a:pt x="322" y="186"/>
                      <a:pt x="265" y="211"/>
                    </a:cubicBezTo>
                    <a:cubicBezTo>
                      <a:pt x="208" y="236"/>
                      <a:pt x="183" y="303"/>
                      <a:pt x="208" y="359"/>
                    </a:cubicBezTo>
                    <a:cubicBezTo>
                      <a:pt x="233" y="416"/>
                      <a:pt x="300" y="442"/>
                      <a:pt x="356" y="417"/>
                    </a:cubicBezTo>
                    <a:cubicBezTo>
                      <a:pt x="413" y="391"/>
                      <a:pt x="439" y="325"/>
                      <a:pt x="414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9" name="Google Shape;19;p2"/>
              <p:cNvGrpSpPr/>
              <p:nvPr/>
            </p:nvGrpSpPr>
            <p:grpSpPr>
              <a:xfrm>
                <a:off x="8892173" y="3448146"/>
                <a:ext cx="417250" cy="417248"/>
                <a:chOff x="8892173" y="3448146"/>
                <a:chExt cx="417250" cy="417248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9019717" y="3581155"/>
                  <a:ext cx="154874" cy="153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84" extrusionOk="0">
                      <a:moveTo>
                        <a:pt x="59" y="80"/>
                      </a:moveTo>
                      <a:cubicBezTo>
                        <a:pt x="59" y="80"/>
                        <a:pt x="59" y="81"/>
                        <a:pt x="57" y="81"/>
                      </a:cubicBezTo>
                      <a:cubicBezTo>
                        <a:pt x="56" y="82"/>
                        <a:pt x="53" y="83"/>
                        <a:pt x="50" y="84"/>
                      </a:cubicBezTo>
                      <a:cubicBezTo>
                        <a:pt x="44" y="85"/>
                        <a:pt x="33" y="85"/>
                        <a:pt x="23" y="80"/>
                      </a:cubicBezTo>
                      <a:cubicBezTo>
                        <a:pt x="12" y="74"/>
                        <a:pt x="2" y="62"/>
                        <a:pt x="0" y="46"/>
                      </a:cubicBezTo>
                      <a:cubicBezTo>
                        <a:pt x="0" y="38"/>
                        <a:pt x="1" y="29"/>
                        <a:pt x="6" y="22"/>
                      </a:cubicBezTo>
                      <a:cubicBezTo>
                        <a:pt x="10" y="14"/>
                        <a:pt x="17" y="8"/>
                        <a:pt x="25" y="4"/>
                      </a:cubicBezTo>
                      <a:cubicBezTo>
                        <a:pt x="34" y="0"/>
                        <a:pt x="43" y="-1"/>
                        <a:pt x="52" y="1"/>
                      </a:cubicBezTo>
                      <a:cubicBezTo>
                        <a:pt x="60" y="3"/>
                        <a:pt x="68" y="7"/>
                        <a:pt x="73" y="13"/>
                      </a:cubicBezTo>
                      <a:cubicBezTo>
                        <a:pt x="85" y="25"/>
                        <a:pt x="87" y="41"/>
                        <a:pt x="84" y="52"/>
                      </a:cubicBezTo>
                      <a:cubicBezTo>
                        <a:pt x="81" y="64"/>
                        <a:pt x="74" y="72"/>
                        <a:pt x="68" y="75"/>
                      </a:cubicBezTo>
                      <a:cubicBezTo>
                        <a:pt x="66" y="77"/>
                        <a:pt x="64" y="79"/>
                        <a:pt x="62" y="79"/>
                      </a:cubicBezTo>
                      <a:cubicBezTo>
                        <a:pt x="60" y="80"/>
                        <a:pt x="59" y="80"/>
                        <a:pt x="59" y="80"/>
                      </a:cubicBezTo>
                      <a:cubicBezTo>
                        <a:pt x="59" y="80"/>
                        <a:pt x="63" y="79"/>
                        <a:pt x="68" y="74"/>
                      </a:cubicBezTo>
                      <a:cubicBezTo>
                        <a:pt x="72" y="70"/>
                        <a:pt x="79" y="63"/>
                        <a:pt x="81" y="52"/>
                      </a:cubicBezTo>
                      <a:cubicBezTo>
                        <a:pt x="84" y="41"/>
                        <a:pt x="82" y="26"/>
                        <a:pt x="71" y="15"/>
                      </a:cubicBezTo>
                      <a:cubicBezTo>
                        <a:pt x="66" y="10"/>
                        <a:pt x="59" y="6"/>
                        <a:pt x="51" y="4"/>
                      </a:cubicBezTo>
                      <a:cubicBezTo>
                        <a:pt x="43" y="3"/>
                        <a:pt x="35" y="4"/>
                        <a:pt x="27" y="7"/>
                      </a:cubicBezTo>
                      <a:cubicBezTo>
                        <a:pt x="19" y="10"/>
                        <a:pt x="13" y="16"/>
                        <a:pt x="9" y="23"/>
                      </a:cubicBezTo>
                      <a:cubicBezTo>
                        <a:pt x="5" y="30"/>
                        <a:pt x="3" y="38"/>
                        <a:pt x="4" y="45"/>
                      </a:cubicBezTo>
                      <a:cubicBezTo>
                        <a:pt x="4" y="60"/>
                        <a:pt x="14" y="72"/>
                        <a:pt x="24" y="78"/>
                      </a:cubicBezTo>
                      <a:cubicBezTo>
                        <a:pt x="34" y="83"/>
                        <a:pt x="43" y="83"/>
                        <a:pt x="50" y="82"/>
                      </a:cubicBezTo>
                      <a:cubicBezTo>
                        <a:pt x="56" y="81"/>
                        <a:pt x="59" y="80"/>
                        <a:pt x="59" y="8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892173" y="3448146"/>
                  <a:ext cx="417250" cy="417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229" extrusionOk="0">
                      <a:moveTo>
                        <a:pt x="129" y="208"/>
                      </a:moveTo>
                      <a:cubicBezTo>
                        <a:pt x="129" y="208"/>
                        <a:pt x="130" y="208"/>
                        <a:pt x="130" y="209"/>
                      </a:cubicBezTo>
                      <a:cubicBezTo>
                        <a:pt x="131" y="210"/>
                        <a:pt x="132" y="211"/>
                        <a:pt x="133" y="212"/>
                      </a:cubicBezTo>
                      <a:cubicBezTo>
                        <a:pt x="135" y="216"/>
                        <a:pt x="139" y="220"/>
                        <a:pt x="143" y="226"/>
                      </a:cubicBezTo>
                      <a:lnTo>
                        <a:pt x="143" y="226"/>
                      </a:lnTo>
                      <a:cubicBezTo>
                        <a:pt x="152" y="222"/>
                        <a:pt x="163" y="217"/>
                        <a:pt x="178" y="210"/>
                      </a:cubicBezTo>
                      <a:lnTo>
                        <a:pt x="177" y="211"/>
                      </a:lnTo>
                      <a:cubicBezTo>
                        <a:pt x="176" y="204"/>
                        <a:pt x="174" y="197"/>
                        <a:pt x="172" y="189"/>
                      </a:cubicBezTo>
                      <a:lnTo>
                        <a:pt x="172" y="188"/>
                      </a:lnTo>
                      <a:lnTo>
                        <a:pt x="173" y="188"/>
                      </a:lnTo>
                      <a:cubicBezTo>
                        <a:pt x="179" y="183"/>
                        <a:pt x="185" y="177"/>
                        <a:pt x="190" y="170"/>
                      </a:cubicBezTo>
                      <a:lnTo>
                        <a:pt x="190" y="169"/>
                      </a:lnTo>
                      <a:lnTo>
                        <a:pt x="191" y="169"/>
                      </a:lnTo>
                      <a:cubicBezTo>
                        <a:pt x="198" y="170"/>
                        <a:pt x="205" y="171"/>
                        <a:pt x="213" y="172"/>
                      </a:cubicBezTo>
                      <a:lnTo>
                        <a:pt x="212" y="173"/>
                      </a:lnTo>
                      <a:cubicBezTo>
                        <a:pt x="216" y="162"/>
                        <a:pt x="221" y="150"/>
                        <a:pt x="226" y="138"/>
                      </a:cubicBezTo>
                      <a:lnTo>
                        <a:pt x="226" y="139"/>
                      </a:lnTo>
                      <a:cubicBezTo>
                        <a:pt x="220" y="135"/>
                        <a:pt x="214" y="131"/>
                        <a:pt x="207" y="126"/>
                      </a:cubicBezTo>
                      <a:lnTo>
                        <a:pt x="206" y="126"/>
                      </a:lnTo>
                      <a:lnTo>
                        <a:pt x="206" y="125"/>
                      </a:lnTo>
                      <a:cubicBezTo>
                        <a:pt x="207" y="117"/>
                        <a:pt x="207" y="109"/>
                        <a:pt x="206" y="101"/>
                      </a:cubicBezTo>
                      <a:lnTo>
                        <a:pt x="206" y="100"/>
                      </a:lnTo>
                      <a:lnTo>
                        <a:pt x="206" y="99"/>
                      </a:lnTo>
                      <a:cubicBezTo>
                        <a:pt x="212" y="95"/>
                        <a:pt x="218" y="90"/>
                        <a:pt x="225" y="85"/>
                      </a:cubicBezTo>
                      <a:lnTo>
                        <a:pt x="224" y="87"/>
                      </a:lnTo>
                      <a:cubicBezTo>
                        <a:pt x="220" y="76"/>
                        <a:pt x="214" y="64"/>
                        <a:pt x="209" y="52"/>
                      </a:cubicBezTo>
                      <a:lnTo>
                        <a:pt x="211" y="53"/>
                      </a:lnTo>
                      <a:cubicBezTo>
                        <a:pt x="204" y="55"/>
                        <a:pt x="196" y="56"/>
                        <a:pt x="188" y="58"/>
                      </a:cubicBezTo>
                      <a:lnTo>
                        <a:pt x="187" y="58"/>
                      </a:lnTo>
                      <a:lnTo>
                        <a:pt x="187" y="57"/>
                      </a:lnTo>
                      <a:cubicBezTo>
                        <a:pt x="182" y="51"/>
                        <a:pt x="176" y="45"/>
                        <a:pt x="169" y="40"/>
                      </a:cubicBezTo>
                      <a:lnTo>
                        <a:pt x="168" y="40"/>
                      </a:lnTo>
                      <a:lnTo>
                        <a:pt x="168" y="39"/>
                      </a:lnTo>
                      <a:cubicBezTo>
                        <a:pt x="169" y="32"/>
                        <a:pt x="170" y="24"/>
                        <a:pt x="171" y="16"/>
                      </a:cubicBezTo>
                      <a:lnTo>
                        <a:pt x="172" y="18"/>
                      </a:lnTo>
                      <a:cubicBezTo>
                        <a:pt x="161" y="13"/>
                        <a:pt x="149" y="9"/>
                        <a:pt x="137" y="4"/>
                      </a:cubicBezTo>
                      <a:lnTo>
                        <a:pt x="139" y="3"/>
                      </a:lnTo>
                      <a:cubicBezTo>
                        <a:pt x="135" y="9"/>
                        <a:pt x="130" y="16"/>
                        <a:pt x="126" y="23"/>
                      </a:cubicBezTo>
                      <a:lnTo>
                        <a:pt x="125" y="23"/>
                      </a:lnTo>
                      <a:lnTo>
                        <a:pt x="124" y="23"/>
                      </a:lnTo>
                      <a:cubicBezTo>
                        <a:pt x="117" y="22"/>
                        <a:pt x="108" y="23"/>
                        <a:pt x="100" y="24"/>
                      </a:cubicBezTo>
                      <a:lnTo>
                        <a:pt x="100" y="24"/>
                      </a:lnTo>
                      <a:cubicBezTo>
                        <a:pt x="99" y="24"/>
                        <a:pt x="102" y="24"/>
                        <a:pt x="98" y="23"/>
                      </a:cubicBez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7" y="22"/>
                      </a:lnTo>
                      <a:lnTo>
                        <a:pt x="97" y="21"/>
                      </a:lnTo>
                      <a:lnTo>
                        <a:pt x="95" y="19"/>
                      </a:lnTo>
                      <a:lnTo>
                        <a:pt x="91" y="14"/>
                      </a:lnTo>
                      <a:cubicBezTo>
                        <a:pt x="89" y="11"/>
                        <a:pt x="87" y="8"/>
                        <a:pt x="85" y="5"/>
                      </a:cubicBezTo>
                      <a:lnTo>
                        <a:pt x="87" y="5"/>
                      </a:lnTo>
                      <a:cubicBezTo>
                        <a:pt x="75" y="10"/>
                        <a:pt x="63" y="16"/>
                        <a:pt x="52" y="21"/>
                      </a:cubicBezTo>
                      <a:lnTo>
                        <a:pt x="53" y="19"/>
                      </a:lnTo>
                      <a:cubicBezTo>
                        <a:pt x="54" y="26"/>
                        <a:pt x="56" y="34"/>
                        <a:pt x="57" y="41"/>
                      </a:cubicBezTo>
                      <a:lnTo>
                        <a:pt x="57" y="42"/>
                      </a:lnTo>
                      <a:lnTo>
                        <a:pt x="57" y="43"/>
                      </a:lnTo>
                      <a:cubicBezTo>
                        <a:pt x="50" y="48"/>
                        <a:pt x="44" y="54"/>
                        <a:pt x="40" y="61"/>
                      </a:cubicBezTo>
                      <a:lnTo>
                        <a:pt x="39" y="61"/>
                      </a:lnTo>
                      <a:lnTo>
                        <a:pt x="38" y="61"/>
                      </a:lnTo>
                      <a:cubicBezTo>
                        <a:pt x="30" y="60"/>
                        <a:pt x="23" y="59"/>
                        <a:pt x="15" y="58"/>
                      </a:cubicBezTo>
                      <a:lnTo>
                        <a:pt x="17" y="57"/>
                      </a:lnTo>
                      <a:cubicBezTo>
                        <a:pt x="12" y="69"/>
                        <a:pt x="8" y="81"/>
                        <a:pt x="3" y="93"/>
                      </a:cubicBezTo>
                      <a:lnTo>
                        <a:pt x="3" y="91"/>
                      </a:lnTo>
                      <a:cubicBezTo>
                        <a:pt x="9" y="95"/>
                        <a:pt x="16" y="99"/>
                        <a:pt x="22" y="104"/>
                      </a:cubicBezTo>
                      <a:lnTo>
                        <a:pt x="23" y="104"/>
                      </a:lnTo>
                      <a:lnTo>
                        <a:pt x="22" y="105"/>
                      </a:lnTo>
                      <a:cubicBezTo>
                        <a:pt x="22" y="113"/>
                        <a:pt x="22" y="122"/>
                        <a:pt x="23" y="129"/>
                      </a:cubicBezTo>
                      <a:lnTo>
                        <a:pt x="23" y="130"/>
                      </a:lnTo>
                      <a:lnTo>
                        <a:pt x="22" y="131"/>
                      </a:lnTo>
                      <a:cubicBezTo>
                        <a:pt x="16" y="136"/>
                        <a:pt x="10" y="140"/>
                        <a:pt x="4" y="145"/>
                      </a:cubicBezTo>
                      <a:lnTo>
                        <a:pt x="4" y="143"/>
                      </a:lnTo>
                      <a:cubicBezTo>
                        <a:pt x="10" y="155"/>
                        <a:pt x="15" y="167"/>
                        <a:pt x="20" y="178"/>
                      </a:cubicBezTo>
                      <a:lnTo>
                        <a:pt x="18" y="177"/>
                      </a:lnTo>
                      <a:cubicBezTo>
                        <a:pt x="26" y="176"/>
                        <a:pt x="34" y="174"/>
                        <a:pt x="41" y="173"/>
                      </a:cubicBezTo>
                      <a:lnTo>
                        <a:pt x="42" y="173"/>
                      </a:lnTo>
                      <a:lnTo>
                        <a:pt x="42" y="173"/>
                      </a:lnTo>
                      <a:cubicBezTo>
                        <a:pt x="48" y="180"/>
                        <a:pt x="54" y="186"/>
                        <a:pt x="60" y="190"/>
                      </a:cubicBezTo>
                      <a:lnTo>
                        <a:pt x="60" y="191"/>
                      </a:lnTo>
                      <a:lnTo>
                        <a:pt x="60" y="191"/>
                      </a:lnTo>
                      <a:cubicBezTo>
                        <a:pt x="59" y="200"/>
                        <a:pt x="58" y="207"/>
                        <a:pt x="57" y="214"/>
                      </a:cubicBezTo>
                      <a:lnTo>
                        <a:pt x="56" y="213"/>
                      </a:lnTo>
                      <a:cubicBezTo>
                        <a:pt x="70" y="219"/>
                        <a:pt x="82" y="223"/>
                        <a:pt x="92" y="227"/>
                      </a:cubicBezTo>
                      <a:lnTo>
                        <a:pt x="91" y="227"/>
                      </a:lnTo>
                      <a:cubicBezTo>
                        <a:pt x="96" y="220"/>
                        <a:pt x="100" y="213"/>
                        <a:pt x="104" y="208"/>
                      </a:cubicBezTo>
                      <a:lnTo>
                        <a:pt x="104" y="208"/>
                      </a:lnTo>
                      <a:lnTo>
                        <a:pt x="104" y="208"/>
                      </a:lnTo>
                      <a:cubicBezTo>
                        <a:pt x="113" y="209"/>
                        <a:pt x="119" y="209"/>
                        <a:pt x="123" y="208"/>
                      </a:cubicBezTo>
                      <a:cubicBezTo>
                        <a:pt x="125" y="208"/>
                        <a:pt x="126" y="208"/>
                        <a:pt x="128" y="208"/>
                      </a:cubicBezTo>
                      <a:cubicBezTo>
                        <a:pt x="129" y="208"/>
                        <a:pt x="129" y="208"/>
                        <a:pt x="129" y="208"/>
                      </a:cubicBezTo>
                      <a:lnTo>
                        <a:pt x="128" y="208"/>
                      </a:lnTo>
                      <a:cubicBezTo>
                        <a:pt x="127" y="209"/>
                        <a:pt x="125" y="209"/>
                        <a:pt x="123" y="209"/>
                      </a:cubicBezTo>
                      <a:cubicBezTo>
                        <a:pt x="119" y="209"/>
                        <a:pt x="113" y="210"/>
                        <a:pt x="104" y="209"/>
                      </a:cubicBezTo>
                      <a:lnTo>
                        <a:pt x="105" y="209"/>
                      </a:lnTo>
                      <a:cubicBezTo>
                        <a:pt x="101" y="214"/>
                        <a:pt x="97" y="221"/>
                        <a:pt x="92" y="228"/>
                      </a:cubicBezTo>
                      <a:lnTo>
                        <a:pt x="92" y="229"/>
                      </a:lnTo>
                      <a:lnTo>
                        <a:pt x="91" y="228"/>
                      </a:lnTo>
                      <a:cubicBezTo>
                        <a:pt x="81" y="225"/>
                        <a:pt x="69" y="220"/>
                        <a:pt x="56" y="215"/>
                      </a:cubicBezTo>
                      <a:lnTo>
                        <a:pt x="55" y="215"/>
                      </a:lnTo>
                      <a:lnTo>
                        <a:pt x="55" y="214"/>
                      </a:lnTo>
                      <a:cubicBezTo>
                        <a:pt x="56" y="207"/>
                        <a:pt x="57" y="199"/>
                        <a:pt x="58" y="191"/>
                      </a:cubicBezTo>
                      <a:lnTo>
                        <a:pt x="59" y="192"/>
                      </a:lnTo>
                      <a:cubicBezTo>
                        <a:pt x="52" y="187"/>
                        <a:pt x="46" y="182"/>
                        <a:pt x="40" y="175"/>
                      </a:cubicBezTo>
                      <a:lnTo>
                        <a:pt x="41" y="175"/>
                      </a:lnTo>
                      <a:cubicBezTo>
                        <a:pt x="34" y="177"/>
                        <a:pt x="27" y="178"/>
                        <a:pt x="19" y="180"/>
                      </a:cubicBezTo>
                      <a:lnTo>
                        <a:pt x="18" y="180"/>
                      </a:lnTo>
                      <a:lnTo>
                        <a:pt x="17" y="179"/>
                      </a:lnTo>
                      <a:cubicBezTo>
                        <a:pt x="12" y="168"/>
                        <a:pt x="7" y="156"/>
                        <a:pt x="2" y="144"/>
                      </a:cubicBezTo>
                      <a:lnTo>
                        <a:pt x="1" y="143"/>
                      </a:lnTo>
                      <a:lnTo>
                        <a:pt x="2" y="142"/>
                      </a:lnTo>
                      <a:cubicBezTo>
                        <a:pt x="8" y="138"/>
                        <a:pt x="14" y="133"/>
                        <a:pt x="21" y="129"/>
                      </a:cubicBezTo>
                      <a:lnTo>
                        <a:pt x="20" y="130"/>
                      </a:lnTo>
                      <a:cubicBezTo>
                        <a:pt x="19" y="122"/>
                        <a:pt x="18" y="113"/>
                        <a:pt x="19" y="105"/>
                      </a:cubicBezTo>
                      <a:lnTo>
                        <a:pt x="20" y="106"/>
                      </a:lnTo>
                      <a:cubicBezTo>
                        <a:pt x="14" y="102"/>
                        <a:pt x="7" y="98"/>
                        <a:pt x="1" y="93"/>
                      </a:cubicBezTo>
                      <a:lnTo>
                        <a:pt x="0" y="93"/>
                      </a:lnTo>
                      <a:lnTo>
                        <a:pt x="0" y="92"/>
                      </a:lnTo>
                      <a:cubicBezTo>
                        <a:pt x="5" y="80"/>
                        <a:pt x="9" y="68"/>
                        <a:pt x="14" y="56"/>
                      </a:cubicBezTo>
                      <a:lnTo>
                        <a:pt x="14" y="55"/>
                      </a:lnTo>
                      <a:lnTo>
                        <a:pt x="16" y="55"/>
                      </a:lnTo>
                      <a:cubicBezTo>
                        <a:pt x="23" y="56"/>
                        <a:pt x="31" y="57"/>
                        <a:pt x="39" y="58"/>
                      </a:cubicBezTo>
                      <a:lnTo>
                        <a:pt x="37" y="59"/>
                      </a:lnTo>
                      <a:cubicBezTo>
                        <a:pt x="42" y="52"/>
                        <a:pt x="48" y="46"/>
                        <a:pt x="54" y="40"/>
                      </a:cubicBezTo>
                      <a:lnTo>
                        <a:pt x="54" y="42"/>
                      </a:lnTo>
                      <a:cubicBezTo>
                        <a:pt x="52" y="35"/>
                        <a:pt x="51" y="27"/>
                        <a:pt x="49" y="19"/>
                      </a:cubicBezTo>
                      <a:lnTo>
                        <a:pt x="49" y="18"/>
                      </a:lnTo>
                      <a:lnTo>
                        <a:pt x="50" y="18"/>
                      </a:lnTo>
                      <a:cubicBezTo>
                        <a:pt x="62" y="13"/>
                        <a:pt x="74" y="7"/>
                        <a:pt x="85" y="2"/>
                      </a:cubicBezTo>
                      <a:lnTo>
                        <a:pt x="87" y="2"/>
                      </a:lnTo>
                      <a:lnTo>
                        <a:pt x="87" y="3"/>
                      </a:lnTo>
                      <a:cubicBezTo>
                        <a:pt x="90" y="6"/>
                        <a:pt x="92" y="9"/>
                        <a:pt x="94" y="12"/>
                      </a:cubicBezTo>
                      <a:lnTo>
                        <a:pt x="98" y="17"/>
                      </a:lnTo>
                      <a:lnTo>
                        <a:pt x="99" y="19"/>
                      </a:lnTo>
                      <a:lnTo>
                        <a:pt x="100" y="20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cubicBezTo>
                        <a:pt x="98" y="20"/>
                        <a:pt x="100" y="21"/>
                        <a:pt x="99" y="21"/>
                      </a:cubicBezTo>
                      <a:lnTo>
                        <a:pt x="99" y="21"/>
                      </a:lnTo>
                      <a:cubicBezTo>
                        <a:pt x="108" y="19"/>
                        <a:pt x="117" y="19"/>
                        <a:pt x="125" y="20"/>
                      </a:cubicBezTo>
                      <a:lnTo>
                        <a:pt x="123" y="21"/>
                      </a:lnTo>
                      <a:cubicBezTo>
                        <a:pt x="128" y="14"/>
                        <a:pt x="132" y="8"/>
                        <a:pt x="136" y="2"/>
                      </a:cubicBezTo>
                      <a:lnTo>
                        <a:pt x="137" y="0"/>
                      </a:lnTo>
                      <a:lnTo>
                        <a:pt x="138" y="1"/>
                      </a:lnTo>
                      <a:cubicBezTo>
                        <a:pt x="150" y="6"/>
                        <a:pt x="162" y="10"/>
                        <a:pt x="174" y="15"/>
                      </a:cubicBezTo>
                      <a:lnTo>
                        <a:pt x="175" y="15"/>
                      </a:lnTo>
                      <a:lnTo>
                        <a:pt x="175" y="16"/>
                      </a:lnTo>
                      <a:cubicBezTo>
                        <a:pt x="174" y="24"/>
                        <a:pt x="172" y="32"/>
                        <a:pt x="171" y="39"/>
                      </a:cubicBezTo>
                      <a:lnTo>
                        <a:pt x="171" y="38"/>
                      </a:lnTo>
                      <a:cubicBezTo>
                        <a:pt x="178" y="43"/>
                        <a:pt x="184" y="49"/>
                        <a:pt x="189" y="55"/>
                      </a:cubicBezTo>
                      <a:lnTo>
                        <a:pt x="187" y="55"/>
                      </a:lnTo>
                      <a:cubicBezTo>
                        <a:pt x="195" y="53"/>
                        <a:pt x="203" y="52"/>
                        <a:pt x="210" y="50"/>
                      </a:cubicBezTo>
                      <a:lnTo>
                        <a:pt x="211" y="50"/>
                      </a:lnTo>
                      <a:lnTo>
                        <a:pt x="212" y="51"/>
                      </a:lnTo>
                      <a:cubicBezTo>
                        <a:pt x="217" y="63"/>
                        <a:pt x="222" y="75"/>
                        <a:pt x="227" y="86"/>
                      </a:cubicBezTo>
                      <a:lnTo>
                        <a:pt x="228" y="87"/>
                      </a:lnTo>
                      <a:lnTo>
                        <a:pt x="227" y="88"/>
                      </a:lnTo>
                      <a:cubicBezTo>
                        <a:pt x="220" y="93"/>
                        <a:pt x="214" y="97"/>
                        <a:pt x="208" y="102"/>
                      </a:cubicBezTo>
                      <a:lnTo>
                        <a:pt x="209" y="100"/>
                      </a:lnTo>
                      <a:cubicBezTo>
                        <a:pt x="210" y="109"/>
                        <a:pt x="210" y="118"/>
                        <a:pt x="209" y="125"/>
                      </a:cubicBezTo>
                      <a:lnTo>
                        <a:pt x="209" y="124"/>
                      </a:lnTo>
                      <a:cubicBezTo>
                        <a:pt x="216" y="129"/>
                        <a:pt x="222" y="133"/>
                        <a:pt x="228" y="137"/>
                      </a:cubicBezTo>
                      <a:lnTo>
                        <a:pt x="229" y="138"/>
                      </a:lnTo>
                      <a:lnTo>
                        <a:pt x="229" y="139"/>
                      </a:lnTo>
                      <a:cubicBezTo>
                        <a:pt x="224" y="151"/>
                        <a:pt x="219" y="163"/>
                        <a:pt x="215" y="174"/>
                      </a:cubicBezTo>
                      <a:lnTo>
                        <a:pt x="214" y="175"/>
                      </a:lnTo>
                      <a:lnTo>
                        <a:pt x="213" y="175"/>
                      </a:lnTo>
                      <a:cubicBezTo>
                        <a:pt x="205" y="174"/>
                        <a:pt x="198" y="173"/>
                        <a:pt x="191" y="172"/>
                      </a:cubicBezTo>
                      <a:lnTo>
                        <a:pt x="192" y="171"/>
                      </a:lnTo>
                      <a:cubicBezTo>
                        <a:pt x="186" y="178"/>
                        <a:pt x="180" y="184"/>
                        <a:pt x="174" y="189"/>
                      </a:cubicBezTo>
                      <a:lnTo>
                        <a:pt x="175" y="188"/>
                      </a:lnTo>
                      <a:cubicBezTo>
                        <a:pt x="176" y="196"/>
                        <a:pt x="178" y="204"/>
                        <a:pt x="179" y="211"/>
                      </a:cubicBezTo>
                      <a:lnTo>
                        <a:pt x="179" y="212"/>
                      </a:lnTo>
                      <a:lnTo>
                        <a:pt x="178" y="212"/>
                      </a:lnTo>
                      <a:cubicBezTo>
                        <a:pt x="164" y="218"/>
                        <a:pt x="152" y="223"/>
                        <a:pt x="143" y="227"/>
                      </a:cubicBezTo>
                      <a:lnTo>
                        <a:pt x="143" y="227"/>
                      </a:lnTo>
                      <a:lnTo>
                        <a:pt x="143" y="227"/>
                      </a:lnTo>
                      <a:cubicBezTo>
                        <a:pt x="138" y="221"/>
                        <a:pt x="135" y="216"/>
                        <a:pt x="133" y="213"/>
                      </a:cubicBezTo>
                      <a:cubicBezTo>
                        <a:pt x="132" y="212"/>
                        <a:pt x="131" y="210"/>
                        <a:pt x="130" y="209"/>
                      </a:cubicBezTo>
                      <a:lnTo>
                        <a:pt x="129" y="20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37425" rIns="90000" bIns="374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2" name="Google Shape;22;p2"/>
            <p:cNvSpPr/>
            <p:nvPr/>
          </p:nvSpPr>
          <p:spPr>
            <a:xfrm>
              <a:off x="1042712" y="-336237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2013865" y="139317"/>
              <a:ext cx="278774" cy="278773"/>
              <a:chOff x="2013865" y="139317"/>
              <a:chExt cx="278774" cy="278773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" name="Google Shape;27;p2"/>
          <p:cNvGrpSpPr/>
          <p:nvPr/>
        </p:nvGrpSpPr>
        <p:grpSpPr>
          <a:xfrm>
            <a:off x="-1605174" y="185751"/>
            <a:ext cx="2776791" cy="6431509"/>
            <a:chOff x="-1203881" y="139313"/>
            <a:chExt cx="2082593" cy="4823632"/>
          </a:xfrm>
        </p:grpSpPr>
        <p:grpSp>
          <p:nvGrpSpPr>
            <p:cNvPr id="28" name="Google Shape;28;p2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>
              <a:off x="-1203881" y="4245059"/>
              <a:ext cx="1754642" cy="717886"/>
              <a:chOff x="-1340531" y="3895472"/>
              <a:chExt cx="1754642" cy="717886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" name="Google Shape;49;p2"/>
            <p:cNvGrpSpPr/>
            <p:nvPr/>
          </p:nvGrpSpPr>
          <p:grpSpPr>
            <a:xfrm>
              <a:off x="-744312" y="3030012"/>
              <a:ext cx="1550567" cy="1051320"/>
              <a:chOff x="-872012" y="2723887"/>
              <a:chExt cx="1550567" cy="1051320"/>
            </a:xfrm>
          </p:grpSpPr>
          <p:sp>
            <p:nvSpPr>
              <p:cNvPr id="50" name="Google Shape;50;p2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1438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5319167" y="3429300"/>
            <a:ext cx="58448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title" idx="2" hasCustomPrompt="1"/>
          </p:nvPr>
        </p:nvSpPr>
        <p:spPr>
          <a:xfrm>
            <a:off x="7523567" y="1939700"/>
            <a:ext cx="1436000" cy="1282800"/>
          </a:xfrm>
          <a:prstGeom prst="rect">
            <a:avLst/>
          </a:prstGeom>
          <a:solidFill>
            <a:schemeClr val="dk2"/>
          </a:solidFill>
          <a:ln w="152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6" name="Google Shape;66;p3"/>
          <p:cNvGrpSpPr/>
          <p:nvPr/>
        </p:nvGrpSpPr>
        <p:grpSpPr>
          <a:xfrm>
            <a:off x="-1473574" y="365050"/>
            <a:ext cx="2680180" cy="2577244"/>
            <a:chOff x="-1105181" y="273787"/>
            <a:chExt cx="2010135" cy="1932933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-1105181" y="1488834"/>
              <a:ext cx="1754642" cy="717886"/>
              <a:chOff x="-1340531" y="3895472"/>
              <a:chExt cx="1754642" cy="717886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-645612" y="273787"/>
              <a:ext cx="1550567" cy="1051320"/>
              <a:chOff x="-872012" y="2723887"/>
              <a:chExt cx="1550567" cy="1051320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" name="Google Shape;94;p3"/>
          <p:cNvGrpSpPr/>
          <p:nvPr/>
        </p:nvGrpSpPr>
        <p:grpSpPr>
          <a:xfrm>
            <a:off x="-254631" y="3321500"/>
            <a:ext cx="5910064" cy="3930200"/>
            <a:chOff x="-190973" y="2491125"/>
            <a:chExt cx="4432548" cy="2947650"/>
          </a:xfrm>
        </p:grpSpPr>
        <p:grpSp>
          <p:nvGrpSpPr>
            <p:cNvPr id="95" name="Google Shape;95;p3"/>
            <p:cNvGrpSpPr/>
            <p:nvPr/>
          </p:nvGrpSpPr>
          <p:grpSpPr>
            <a:xfrm>
              <a:off x="-190973" y="2491125"/>
              <a:ext cx="453184" cy="454844"/>
              <a:chOff x="1031102" y="400625"/>
              <a:chExt cx="453184" cy="454844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1172203" y="546706"/>
                <a:ext cx="164341" cy="16600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69" y="95"/>
                    </a:moveTo>
                    <a:cubicBezTo>
                      <a:pt x="69" y="95"/>
                      <a:pt x="68" y="95"/>
                      <a:pt x="67" y="96"/>
                    </a:cubicBezTo>
                    <a:cubicBezTo>
                      <a:pt x="65" y="97"/>
                      <a:pt x="62" y="98"/>
                      <a:pt x="58" y="99"/>
                    </a:cubicBezTo>
                    <a:cubicBezTo>
                      <a:pt x="51" y="101"/>
                      <a:pt x="38" y="101"/>
                      <a:pt x="26" y="94"/>
                    </a:cubicBezTo>
                    <a:cubicBezTo>
                      <a:pt x="13" y="88"/>
                      <a:pt x="1" y="73"/>
                      <a:pt x="0" y="54"/>
                    </a:cubicBezTo>
                    <a:cubicBezTo>
                      <a:pt x="-1" y="45"/>
                      <a:pt x="1" y="35"/>
                      <a:pt x="6" y="26"/>
                    </a:cubicBezTo>
                    <a:cubicBezTo>
                      <a:pt x="11" y="17"/>
                      <a:pt x="19" y="9"/>
                      <a:pt x="29" y="5"/>
                    </a:cubicBezTo>
                    <a:cubicBezTo>
                      <a:pt x="39" y="0"/>
                      <a:pt x="51" y="-1"/>
                      <a:pt x="61" y="1"/>
                    </a:cubicBezTo>
                    <a:cubicBezTo>
                      <a:pt x="71" y="4"/>
                      <a:pt x="79" y="9"/>
                      <a:pt x="86" y="16"/>
                    </a:cubicBezTo>
                    <a:cubicBezTo>
                      <a:pt x="99" y="30"/>
                      <a:pt x="102" y="49"/>
                      <a:pt x="98" y="62"/>
                    </a:cubicBezTo>
                    <a:cubicBezTo>
                      <a:pt x="95" y="76"/>
                      <a:pt x="86" y="85"/>
                      <a:pt x="80" y="89"/>
                    </a:cubicBezTo>
                    <a:cubicBezTo>
                      <a:pt x="77" y="92"/>
                      <a:pt x="74" y="93"/>
                      <a:pt x="72" y="94"/>
                    </a:cubicBezTo>
                    <a:cubicBezTo>
                      <a:pt x="70" y="95"/>
                      <a:pt x="69" y="95"/>
                      <a:pt x="69" y="95"/>
                    </a:cubicBezTo>
                    <a:cubicBezTo>
                      <a:pt x="69" y="94"/>
                      <a:pt x="73" y="93"/>
                      <a:pt x="79" y="88"/>
                    </a:cubicBezTo>
                    <a:cubicBezTo>
                      <a:pt x="85" y="83"/>
                      <a:pt x="92" y="75"/>
                      <a:pt x="95" y="61"/>
                    </a:cubicBezTo>
                    <a:cubicBezTo>
                      <a:pt x="99" y="49"/>
                      <a:pt x="96" y="31"/>
                      <a:pt x="83" y="18"/>
                    </a:cubicBezTo>
                    <a:cubicBezTo>
                      <a:pt x="77" y="12"/>
                      <a:pt x="69" y="7"/>
                      <a:pt x="60" y="5"/>
                    </a:cubicBezTo>
                    <a:cubicBezTo>
                      <a:pt x="51" y="3"/>
                      <a:pt x="40" y="4"/>
                      <a:pt x="31" y="8"/>
                    </a:cubicBezTo>
                    <a:cubicBezTo>
                      <a:pt x="22" y="12"/>
                      <a:pt x="14" y="19"/>
                      <a:pt x="10" y="28"/>
                    </a:cubicBezTo>
                    <a:cubicBezTo>
                      <a:pt x="5" y="36"/>
                      <a:pt x="3" y="45"/>
                      <a:pt x="3" y="54"/>
                    </a:cubicBezTo>
                    <a:cubicBezTo>
                      <a:pt x="5" y="71"/>
                      <a:pt x="16" y="85"/>
                      <a:pt x="27" y="92"/>
                    </a:cubicBezTo>
                    <a:cubicBezTo>
                      <a:pt x="39" y="98"/>
                      <a:pt x="51" y="99"/>
                      <a:pt x="58" y="97"/>
                    </a:cubicBezTo>
                    <a:cubicBezTo>
                      <a:pt x="65" y="96"/>
                      <a:pt x="69" y="94"/>
                      <a:pt x="69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1032762" y="403945"/>
                <a:ext cx="448204" cy="44820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0" extrusionOk="0">
                    <a:moveTo>
                      <a:pt x="153" y="245"/>
                    </a:moveTo>
                    <a:cubicBezTo>
                      <a:pt x="153" y="245"/>
                      <a:pt x="153" y="246"/>
                      <a:pt x="154" y="247"/>
                    </a:cubicBezTo>
                    <a:cubicBezTo>
                      <a:pt x="155" y="248"/>
                      <a:pt x="156" y="249"/>
                      <a:pt x="157" y="251"/>
                    </a:cubicBezTo>
                    <a:cubicBezTo>
                      <a:pt x="160" y="254"/>
                      <a:pt x="164" y="260"/>
                      <a:pt x="170" y="267"/>
                    </a:cubicBezTo>
                    <a:lnTo>
                      <a:pt x="169" y="267"/>
                    </a:lnTo>
                    <a:cubicBezTo>
                      <a:pt x="180" y="262"/>
                      <a:pt x="193" y="256"/>
                      <a:pt x="210" y="248"/>
                    </a:cubicBezTo>
                    <a:lnTo>
                      <a:pt x="210" y="249"/>
                    </a:lnTo>
                    <a:cubicBezTo>
                      <a:pt x="208" y="241"/>
                      <a:pt x="206" y="232"/>
                      <a:pt x="204" y="222"/>
                    </a:cubicBezTo>
                    <a:lnTo>
                      <a:pt x="204" y="222"/>
                    </a:lnTo>
                    <a:lnTo>
                      <a:pt x="205" y="221"/>
                    </a:lnTo>
                    <a:cubicBezTo>
                      <a:pt x="212" y="215"/>
                      <a:pt x="218" y="208"/>
                      <a:pt x="224" y="200"/>
                    </a:cubicBezTo>
                    <a:lnTo>
                      <a:pt x="225" y="199"/>
                    </a:lnTo>
                    <a:lnTo>
                      <a:pt x="226" y="200"/>
                    </a:lnTo>
                    <a:cubicBezTo>
                      <a:pt x="234" y="201"/>
                      <a:pt x="243" y="202"/>
                      <a:pt x="253" y="203"/>
                    </a:cubicBezTo>
                    <a:lnTo>
                      <a:pt x="251" y="204"/>
                    </a:lnTo>
                    <a:cubicBezTo>
                      <a:pt x="256" y="191"/>
                      <a:pt x="261" y="177"/>
                      <a:pt x="267" y="162"/>
                    </a:cubicBezTo>
                    <a:lnTo>
                      <a:pt x="268" y="164"/>
                    </a:lnTo>
                    <a:cubicBezTo>
                      <a:pt x="261" y="159"/>
                      <a:pt x="253" y="154"/>
                      <a:pt x="245" y="149"/>
                    </a:cubicBezTo>
                    <a:lnTo>
                      <a:pt x="244" y="148"/>
                    </a:lnTo>
                    <a:lnTo>
                      <a:pt x="244" y="147"/>
                    </a:lnTo>
                    <a:cubicBezTo>
                      <a:pt x="245" y="138"/>
                      <a:pt x="245" y="128"/>
                      <a:pt x="244" y="118"/>
                    </a:cubicBezTo>
                    <a:lnTo>
                      <a:pt x="243" y="117"/>
                    </a:lnTo>
                    <a:lnTo>
                      <a:pt x="244" y="117"/>
                    </a:lnTo>
                    <a:cubicBezTo>
                      <a:pt x="251" y="112"/>
                      <a:pt x="258" y="106"/>
                      <a:pt x="266" y="100"/>
                    </a:cubicBezTo>
                    <a:lnTo>
                      <a:pt x="265" y="103"/>
                    </a:lnTo>
                    <a:cubicBezTo>
                      <a:pt x="260" y="90"/>
                      <a:pt x="253" y="76"/>
                      <a:pt x="247" y="61"/>
                    </a:cubicBezTo>
                    <a:lnTo>
                      <a:pt x="249" y="62"/>
                    </a:lnTo>
                    <a:cubicBezTo>
                      <a:pt x="241" y="64"/>
                      <a:pt x="232" y="66"/>
                      <a:pt x="222" y="68"/>
                    </a:cubicBezTo>
                    <a:lnTo>
                      <a:pt x="221" y="68"/>
                    </a:lnTo>
                    <a:lnTo>
                      <a:pt x="221" y="67"/>
                    </a:lnTo>
                    <a:cubicBezTo>
                      <a:pt x="215" y="60"/>
                      <a:pt x="208" y="53"/>
                      <a:pt x="200" y="47"/>
                    </a:cubicBezTo>
                    <a:lnTo>
                      <a:pt x="199" y="46"/>
                    </a:lnTo>
                    <a:lnTo>
                      <a:pt x="199" y="45"/>
                    </a:lnTo>
                    <a:cubicBezTo>
                      <a:pt x="200" y="37"/>
                      <a:pt x="201" y="28"/>
                      <a:pt x="203" y="18"/>
                    </a:cubicBezTo>
                    <a:lnTo>
                      <a:pt x="204" y="20"/>
                    </a:lnTo>
                    <a:cubicBezTo>
                      <a:pt x="191" y="15"/>
                      <a:pt x="176" y="10"/>
                      <a:pt x="162" y="4"/>
                    </a:cubicBezTo>
                    <a:lnTo>
                      <a:pt x="164" y="4"/>
                    </a:lnTo>
                    <a:cubicBezTo>
                      <a:pt x="160" y="11"/>
                      <a:pt x="154" y="18"/>
                      <a:pt x="149" y="26"/>
                    </a:cubicBezTo>
                    <a:lnTo>
                      <a:pt x="148" y="27"/>
                    </a:lnTo>
                    <a:lnTo>
                      <a:pt x="147" y="27"/>
                    </a:lnTo>
                    <a:cubicBezTo>
                      <a:pt x="138" y="26"/>
                      <a:pt x="128" y="26"/>
                      <a:pt x="118" y="28"/>
                    </a:cubicBezTo>
                    <a:lnTo>
                      <a:pt x="118" y="28"/>
                    </a:lnTo>
                    <a:cubicBezTo>
                      <a:pt x="118" y="27"/>
                      <a:pt x="120" y="28"/>
                      <a:pt x="117" y="27"/>
                    </a:cubicBezTo>
                    <a:lnTo>
                      <a:pt x="117" y="27"/>
                    </a:lnTo>
                    <a:lnTo>
                      <a:pt x="117" y="27"/>
                    </a:lnTo>
                    <a:lnTo>
                      <a:pt x="116" y="27"/>
                    </a:lnTo>
                    <a:lnTo>
                      <a:pt x="116" y="26"/>
                    </a:lnTo>
                    <a:lnTo>
                      <a:pt x="116" y="26"/>
                    </a:lnTo>
                    <a:lnTo>
                      <a:pt x="115" y="24"/>
                    </a:lnTo>
                    <a:lnTo>
                      <a:pt x="112" y="21"/>
                    </a:lnTo>
                    <a:lnTo>
                      <a:pt x="108" y="16"/>
                    </a:lnTo>
                    <a:cubicBezTo>
                      <a:pt x="106" y="12"/>
                      <a:pt x="103" y="9"/>
                      <a:pt x="100" y="5"/>
                    </a:cubicBezTo>
                    <a:lnTo>
                      <a:pt x="103" y="6"/>
                    </a:lnTo>
                    <a:cubicBezTo>
                      <a:pt x="89" y="12"/>
                      <a:pt x="75" y="18"/>
                      <a:pt x="61" y="24"/>
                    </a:cubicBezTo>
                    <a:lnTo>
                      <a:pt x="63" y="22"/>
                    </a:lnTo>
                    <a:cubicBezTo>
                      <a:pt x="64" y="31"/>
                      <a:pt x="66" y="40"/>
                      <a:pt x="68" y="49"/>
                    </a:cubicBezTo>
                    <a:lnTo>
                      <a:pt x="68" y="50"/>
                    </a:lnTo>
                    <a:lnTo>
                      <a:pt x="67" y="50"/>
                    </a:lnTo>
                    <a:cubicBezTo>
                      <a:pt x="60" y="57"/>
                      <a:pt x="53" y="64"/>
                      <a:pt x="47" y="71"/>
                    </a:cubicBezTo>
                    <a:lnTo>
                      <a:pt x="47" y="72"/>
                    </a:lnTo>
                    <a:lnTo>
                      <a:pt x="45" y="72"/>
                    </a:lnTo>
                    <a:cubicBezTo>
                      <a:pt x="36" y="71"/>
                      <a:pt x="27" y="69"/>
                      <a:pt x="18" y="68"/>
                    </a:cubicBezTo>
                    <a:lnTo>
                      <a:pt x="21" y="67"/>
                    </a:lnTo>
                    <a:cubicBezTo>
                      <a:pt x="15" y="81"/>
                      <a:pt x="10" y="95"/>
                      <a:pt x="4" y="109"/>
                    </a:cubicBezTo>
                    <a:lnTo>
                      <a:pt x="4" y="107"/>
                    </a:lnTo>
                    <a:cubicBezTo>
                      <a:pt x="11" y="112"/>
                      <a:pt x="19" y="117"/>
                      <a:pt x="26" y="122"/>
                    </a:cubicBezTo>
                    <a:lnTo>
                      <a:pt x="27" y="123"/>
                    </a:lnTo>
                    <a:lnTo>
                      <a:pt x="27" y="124"/>
                    </a:lnTo>
                    <a:cubicBezTo>
                      <a:pt x="26" y="134"/>
                      <a:pt x="26" y="143"/>
                      <a:pt x="28" y="153"/>
                    </a:cubicBezTo>
                    <a:lnTo>
                      <a:pt x="28" y="154"/>
                    </a:lnTo>
                    <a:lnTo>
                      <a:pt x="27" y="154"/>
                    </a:lnTo>
                    <a:cubicBezTo>
                      <a:pt x="19" y="160"/>
                      <a:pt x="12" y="165"/>
                      <a:pt x="5" y="171"/>
                    </a:cubicBezTo>
                    <a:lnTo>
                      <a:pt x="6" y="169"/>
                    </a:lnTo>
                    <a:cubicBezTo>
                      <a:pt x="12" y="183"/>
                      <a:pt x="18" y="197"/>
                      <a:pt x="24" y="210"/>
                    </a:cubicBezTo>
                    <a:lnTo>
                      <a:pt x="22" y="209"/>
                    </a:lnTo>
                    <a:cubicBezTo>
                      <a:pt x="31" y="207"/>
                      <a:pt x="40" y="205"/>
                      <a:pt x="49" y="204"/>
                    </a:cubicBezTo>
                    <a:lnTo>
                      <a:pt x="50" y="204"/>
                    </a:lnTo>
                    <a:lnTo>
                      <a:pt x="50" y="204"/>
                    </a:lnTo>
                    <a:cubicBezTo>
                      <a:pt x="57" y="212"/>
                      <a:pt x="64" y="219"/>
                      <a:pt x="71" y="224"/>
                    </a:cubicBezTo>
                    <a:lnTo>
                      <a:pt x="72" y="225"/>
                    </a:lnTo>
                    <a:lnTo>
                      <a:pt x="72" y="226"/>
                    </a:lnTo>
                    <a:cubicBezTo>
                      <a:pt x="70" y="235"/>
                      <a:pt x="69" y="244"/>
                      <a:pt x="68" y="252"/>
                    </a:cubicBezTo>
                    <a:lnTo>
                      <a:pt x="67" y="251"/>
                    </a:lnTo>
                    <a:cubicBezTo>
                      <a:pt x="83" y="258"/>
                      <a:pt x="97" y="263"/>
                      <a:pt x="109" y="268"/>
                    </a:cubicBezTo>
                    <a:lnTo>
                      <a:pt x="108" y="268"/>
                    </a:lnTo>
                    <a:cubicBezTo>
                      <a:pt x="114" y="259"/>
                      <a:pt x="119" y="252"/>
                      <a:pt x="123" y="246"/>
                    </a:cubicBezTo>
                    <a:lnTo>
                      <a:pt x="123" y="245"/>
                    </a:lnTo>
                    <a:lnTo>
                      <a:pt x="124" y="245"/>
                    </a:lnTo>
                    <a:cubicBezTo>
                      <a:pt x="134" y="246"/>
                      <a:pt x="141" y="246"/>
                      <a:pt x="146" y="246"/>
                    </a:cubicBezTo>
                    <a:cubicBezTo>
                      <a:pt x="148" y="246"/>
                      <a:pt x="150" y="245"/>
                      <a:pt x="151" y="245"/>
                    </a:cubicBezTo>
                    <a:cubicBezTo>
                      <a:pt x="153" y="245"/>
                      <a:pt x="153" y="245"/>
                      <a:pt x="153" y="245"/>
                    </a:cubicBezTo>
                    <a:cubicBezTo>
                      <a:pt x="153" y="245"/>
                      <a:pt x="152" y="245"/>
                      <a:pt x="151" y="246"/>
                    </a:cubicBezTo>
                    <a:cubicBezTo>
                      <a:pt x="150" y="246"/>
                      <a:pt x="148" y="246"/>
                      <a:pt x="146" y="246"/>
                    </a:cubicBezTo>
                    <a:cubicBezTo>
                      <a:pt x="141" y="247"/>
                      <a:pt x="134" y="247"/>
                      <a:pt x="124" y="246"/>
                    </a:cubicBezTo>
                    <a:lnTo>
                      <a:pt x="124" y="246"/>
                    </a:lnTo>
                    <a:cubicBezTo>
                      <a:pt x="120" y="252"/>
                      <a:pt x="115" y="260"/>
                      <a:pt x="109" y="269"/>
                    </a:cubicBezTo>
                    <a:lnTo>
                      <a:pt x="109" y="270"/>
                    </a:lnTo>
                    <a:lnTo>
                      <a:pt x="108" y="269"/>
                    </a:lnTo>
                    <a:cubicBezTo>
                      <a:pt x="96" y="265"/>
                      <a:pt x="82" y="260"/>
                      <a:pt x="66" y="253"/>
                    </a:cubicBezTo>
                    <a:lnTo>
                      <a:pt x="65" y="253"/>
                    </a:lnTo>
                    <a:lnTo>
                      <a:pt x="65" y="252"/>
                    </a:lnTo>
                    <a:cubicBezTo>
                      <a:pt x="66" y="244"/>
                      <a:pt x="68" y="235"/>
                      <a:pt x="69" y="225"/>
                    </a:cubicBezTo>
                    <a:lnTo>
                      <a:pt x="70" y="226"/>
                    </a:lnTo>
                    <a:cubicBezTo>
                      <a:pt x="62" y="221"/>
                      <a:pt x="55" y="214"/>
                      <a:pt x="48" y="206"/>
                    </a:cubicBezTo>
                    <a:lnTo>
                      <a:pt x="49" y="206"/>
                    </a:lnTo>
                    <a:cubicBezTo>
                      <a:pt x="41" y="208"/>
                      <a:pt x="32" y="210"/>
                      <a:pt x="23" y="212"/>
                    </a:cubicBezTo>
                    <a:lnTo>
                      <a:pt x="21" y="212"/>
                    </a:lnTo>
                    <a:lnTo>
                      <a:pt x="21" y="211"/>
                    </a:lnTo>
                    <a:cubicBezTo>
                      <a:pt x="15" y="198"/>
                      <a:pt x="9" y="184"/>
                      <a:pt x="3" y="170"/>
                    </a:cubicBezTo>
                    <a:lnTo>
                      <a:pt x="2" y="169"/>
                    </a:lnTo>
                    <a:lnTo>
                      <a:pt x="3" y="168"/>
                    </a:lnTo>
                    <a:cubicBezTo>
                      <a:pt x="10" y="162"/>
                      <a:pt x="17" y="157"/>
                      <a:pt x="25" y="151"/>
                    </a:cubicBezTo>
                    <a:lnTo>
                      <a:pt x="24" y="153"/>
                    </a:lnTo>
                    <a:cubicBezTo>
                      <a:pt x="23" y="143"/>
                      <a:pt x="22" y="133"/>
                      <a:pt x="23" y="123"/>
                    </a:cubicBezTo>
                    <a:lnTo>
                      <a:pt x="24" y="125"/>
                    </a:lnTo>
                    <a:cubicBezTo>
                      <a:pt x="17" y="120"/>
                      <a:pt x="9" y="115"/>
                      <a:pt x="2" y="110"/>
                    </a:cubicBezTo>
                    <a:lnTo>
                      <a:pt x="0" y="109"/>
                    </a:lnTo>
                    <a:lnTo>
                      <a:pt x="1" y="108"/>
                    </a:lnTo>
                    <a:cubicBezTo>
                      <a:pt x="6" y="94"/>
                      <a:pt x="12" y="80"/>
                      <a:pt x="17" y="65"/>
                    </a:cubicBezTo>
                    <a:lnTo>
                      <a:pt x="18" y="64"/>
                    </a:lnTo>
                    <a:lnTo>
                      <a:pt x="19" y="64"/>
                    </a:lnTo>
                    <a:cubicBezTo>
                      <a:pt x="28" y="66"/>
                      <a:pt x="37" y="67"/>
                      <a:pt x="46" y="68"/>
                    </a:cubicBezTo>
                    <a:lnTo>
                      <a:pt x="44" y="69"/>
                    </a:lnTo>
                    <a:cubicBezTo>
                      <a:pt x="50" y="61"/>
                      <a:pt x="57" y="54"/>
                      <a:pt x="65" y="47"/>
                    </a:cubicBezTo>
                    <a:lnTo>
                      <a:pt x="64" y="49"/>
                    </a:lnTo>
                    <a:cubicBezTo>
                      <a:pt x="62" y="40"/>
                      <a:pt x="61" y="31"/>
                      <a:pt x="59" y="22"/>
                    </a:cubicBezTo>
                    <a:lnTo>
                      <a:pt x="58" y="21"/>
                    </a:lnTo>
                    <a:lnTo>
                      <a:pt x="60" y="20"/>
                    </a:lnTo>
                    <a:cubicBezTo>
                      <a:pt x="73" y="14"/>
                      <a:pt x="87" y="8"/>
                      <a:pt x="101" y="2"/>
                    </a:cubicBezTo>
                    <a:lnTo>
                      <a:pt x="103" y="1"/>
                    </a:lnTo>
                    <a:lnTo>
                      <a:pt x="103" y="3"/>
                    </a:lnTo>
                    <a:cubicBezTo>
                      <a:pt x="106" y="6"/>
                      <a:pt x="109" y="10"/>
                      <a:pt x="112" y="13"/>
                    </a:cubicBezTo>
                    <a:lnTo>
                      <a:pt x="116" y="19"/>
                    </a:lnTo>
                    <a:lnTo>
                      <a:pt x="118" y="22"/>
                    </a:lnTo>
                    <a:lnTo>
                      <a:pt x="119" y="23"/>
                    </a:lnTo>
                    <a:lnTo>
                      <a:pt x="119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cubicBezTo>
                      <a:pt x="116" y="23"/>
                      <a:pt x="119" y="24"/>
                      <a:pt x="118" y="24"/>
                    </a:cubicBezTo>
                    <a:lnTo>
                      <a:pt x="118" y="24"/>
                    </a:lnTo>
                    <a:cubicBezTo>
                      <a:pt x="128" y="22"/>
                      <a:pt x="138" y="22"/>
                      <a:pt x="148" y="23"/>
                    </a:cubicBezTo>
                    <a:lnTo>
                      <a:pt x="146" y="24"/>
                    </a:lnTo>
                    <a:cubicBezTo>
                      <a:pt x="151" y="16"/>
                      <a:pt x="156" y="8"/>
                      <a:pt x="161" y="1"/>
                    </a:cubicBezTo>
                    <a:lnTo>
                      <a:pt x="162" y="0"/>
                    </a:lnTo>
                    <a:lnTo>
                      <a:pt x="163" y="0"/>
                    </a:lnTo>
                    <a:cubicBezTo>
                      <a:pt x="178" y="6"/>
                      <a:pt x="192" y="11"/>
                      <a:pt x="205" y="17"/>
                    </a:cubicBezTo>
                    <a:lnTo>
                      <a:pt x="207" y="17"/>
                    </a:lnTo>
                    <a:lnTo>
                      <a:pt x="207" y="19"/>
                    </a:lnTo>
                    <a:cubicBezTo>
                      <a:pt x="205" y="28"/>
                      <a:pt x="204" y="37"/>
                      <a:pt x="203" y="46"/>
                    </a:cubicBezTo>
                    <a:lnTo>
                      <a:pt x="202" y="44"/>
                    </a:lnTo>
                    <a:cubicBezTo>
                      <a:pt x="210" y="50"/>
                      <a:pt x="218" y="57"/>
                      <a:pt x="224" y="64"/>
                    </a:cubicBezTo>
                    <a:lnTo>
                      <a:pt x="222" y="64"/>
                    </a:lnTo>
                    <a:cubicBezTo>
                      <a:pt x="231" y="62"/>
                      <a:pt x="240" y="60"/>
                      <a:pt x="248" y="59"/>
                    </a:cubicBezTo>
                    <a:lnTo>
                      <a:pt x="250" y="58"/>
                    </a:lnTo>
                    <a:lnTo>
                      <a:pt x="251" y="60"/>
                    </a:lnTo>
                    <a:cubicBezTo>
                      <a:pt x="257" y="74"/>
                      <a:pt x="263" y="88"/>
                      <a:pt x="269" y="101"/>
                    </a:cubicBezTo>
                    <a:lnTo>
                      <a:pt x="269" y="102"/>
                    </a:lnTo>
                    <a:lnTo>
                      <a:pt x="268" y="103"/>
                    </a:lnTo>
                    <a:cubicBezTo>
                      <a:pt x="261" y="109"/>
                      <a:pt x="253" y="114"/>
                      <a:pt x="246" y="119"/>
                    </a:cubicBezTo>
                    <a:lnTo>
                      <a:pt x="247" y="118"/>
                    </a:lnTo>
                    <a:cubicBezTo>
                      <a:pt x="249" y="128"/>
                      <a:pt x="249" y="138"/>
                      <a:pt x="248" y="148"/>
                    </a:cubicBezTo>
                    <a:lnTo>
                      <a:pt x="247" y="146"/>
                    </a:lnTo>
                    <a:cubicBezTo>
                      <a:pt x="255" y="151"/>
                      <a:pt x="262" y="157"/>
                      <a:pt x="269" y="161"/>
                    </a:cubicBezTo>
                    <a:lnTo>
                      <a:pt x="270" y="162"/>
                    </a:lnTo>
                    <a:lnTo>
                      <a:pt x="270" y="163"/>
                    </a:lnTo>
                    <a:cubicBezTo>
                      <a:pt x="264" y="178"/>
                      <a:pt x="259" y="192"/>
                      <a:pt x="254" y="205"/>
                    </a:cubicBezTo>
                    <a:lnTo>
                      <a:pt x="253" y="206"/>
                    </a:lnTo>
                    <a:lnTo>
                      <a:pt x="252" y="206"/>
                    </a:lnTo>
                    <a:cubicBezTo>
                      <a:pt x="243" y="205"/>
                      <a:pt x="234" y="203"/>
                      <a:pt x="225" y="202"/>
                    </a:cubicBezTo>
                    <a:lnTo>
                      <a:pt x="226" y="201"/>
                    </a:lnTo>
                    <a:cubicBezTo>
                      <a:pt x="220" y="210"/>
                      <a:pt x="213" y="217"/>
                      <a:pt x="206" y="223"/>
                    </a:cubicBezTo>
                    <a:lnTo>
                      <a:pt x="206" y="222"/>
                    </a:lnTo>
                    <a:cubicBezTo>
                      <a:pt x="208" y="231"/>
                      <a:pt x="210" y="240"/>
                      <a:pt x="211" y="248"/>
                    </a:cubicBezTo>
                    <a:lnTo>
                      <a:pt x="212" y="249"/>
                    </a:lnTo>
                    <a:lnTo>
                      <a:pt x="211" y="250"/>
                    </a:lnTo>
                    <a:cubicBezTo>
                      <a:pt x="194" y="257"/>
                      <a:pt x="180" y="263"/>
                      <a:pt x="169" y="267"/>
                    </a:cubicBezTo>
                    <a:lnTo>
                      <a:pt x="169" y="268"/>
                    </a:lnTo>
                    <a:lnTo>
                      <a:pt x="169" y="267"/>
                    </a:lnTo>
                    <a:cubicBezTo>
                      <a:pt x="164" y="260"/>
                      <a:pt x="160" y="255"/>
                      <a:pt x="157" y="251"/>
                    </a:cubicBezTo>
                    <a:cubicBezTo>
                      <a:pt x="156" y="249"/>
                      <a:pt x="155" y="248"/>
                      <a:pt x="154" y="247"/>
                    </a:cubicBezTo>
                    <a:cubicBezTo>
                      <a:pt x="153" y="246"/>
                      <a:pt x="153" y="245"/>
                      <a:pt x="153" y="2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170543" y="545046"/>
                <a:ext cx="169322" cy="16766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70" y="96"/>
                    </a:moveTo>
                    <a:lnTo>
                      <a:pt x="69" y="96"/>
                    </a:lnTo>
                    <a:cubicBezTo>
                      <a:pt x="68" y="97"/>
                      <a:pt x="67" y="97"/>
                      <a:pt x="65" y="98"/>
                    </a:cubicBezTo>
                    <a:cubicBezTo>
                      <a:pt x="61" y="99"/>
                      <a:pt x="55" y="100"/>
                      <a:pt x="47" y="100"/>
                    </a:cubicBezTo>
                    <a:cubicBezTo>
                      <a:pt x="40" y="99"/>
                      <a:pt x="30" y="97"/>
                      <a:pt x="22" y="90"/>
                    </a:cubicBezTo>
                    <a:cubicBezTo>
                      <a:pt x="13" y="84"/>
                      <a:pt x="5" y="73"/>
                      <a:pt x="3" y="59"/>
                    </a:cubicBezTo>
                    <a:cubicBezTo>
                      <a:pt x="0" y="46"/>
                      <a:pt x="4" y="29"/>
                      <a:pt x="16" y="18"/>
                    </a:cubicBezTo>
                    <a:cubicBezTo>
                      <a:pt x="27" y="6"/>
                      <a:pt x="46" y="-1"/>
                      <a:pt x="64" y="5"/>
                    </a:cubicBezTo>
                    <a:cubicBezTo>
                      <a:pt x="73" y="7"/>
                      <a:pt x="81" y="12"/>
                      <a:pt x="88" y="20"/>
                    </a:cubicBezTo>
                    <a:cubicBezTo>
                      <a:pt x="94" y="27"/>
                      <a:pt x="98" y="36"/>
                      <a:pt x="99" y="46"/>
                    </a:cubicBezTo>
                    <a:cubicBezTo>
                      <a:pt x="101" y="56"/>
                      <a:pt x="99" y="67"/>
                      <a:pt x="94" y="76"/>
                    </a:cubicBezTo>
                    <a:cubicBezTo>
                      <a:pt x="91" y="81"/>
                      <a:pt x="88" y="85"/>
                      <a:pt x="84" y="88"/>
                    </a:cubicBezTo>
                    <a:cubicBezTo>
                      <a:pt x="82" y="90"/>
                      <a:pt x="80" y="92"/>
                      <a:pt x="78" y="93"/>
                    </a:cubicBezTo>
                    <a:cubicBezTo>
                      <a:pt x="77" y="94"/>
                      <a:pt x="76" y="95"/>
                      <a:pt x="74" y="96"/>
                    </a:cubicBezTo>
                    <a:lnTo>
                      <a:pt x="73" y="96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cubicBezTo>
                      <a:pt x="71" y="97"/>
                      <a:pt x="73" y="96"/>
                      <a:pt x="72" y="95"/>
                    </a:cubicBezTo>
                    <a:lnTo>
                      <a:pt x="70" y="94"/>
                    </a:lnTo>
                    <a:cubicBezTo>
                      <a:pt x="71" y="93"/>
                      <a:pt x="74" y="92"/>
                      <a:pt x="75" y="91"/>
                    </a:cubicBezTo>
                    <a:cubicBezTo>
                      <a:pt x="93" y="81"/>
                      <a:pt x="101" y="59"/>
                      <a:pt x="97" y="41"/>
                    </a:cubicBezTo>
                    <a:cubicBezTo>
                      <a:pt x="93" y="22"/>
                      <a:pt x="77" y="8"/>
                      <a:pt x="60" y="5"/>
                    </a:cubicBezTo>
                    <a:cubicBezTo>
                      <a:pt x="42" y="1"/>
                      <a:pt x="25" y="8"/>
                      <a:pt x="15" y="20"/>
                    </a:cubicBezTo>
                    <a:cubicBezTo>
                      <a:pt x="4" y="31"/>
                      <a:pt x="1" y="47"/>
                      <a:pt x="3" y="60"/>
                    </a:cubicBezTo>
                    <a:cubicBezTo>
                      <a:pt x="6" y="73"/>
                      <a:pt x="13" y="84"/>
                      <a:pt x="22" y="90"/>
                    </a:cubicBezTo>
                    <a:cubicBezTo>
                      <a:pt x="30" y="97"/>
                      <a:pt x="40" y="99"/>
                      <a:pt x="47" y="100"/>
                    </a:cubicBezTo>
                    <a:cubicBezTo>
                      <a:pt x="55" y="100"/>
                      <a:pt x="61" y="99"/>
                      <a:pt x="65" y="98"/>
                    </a:cubicBezTo>
                    <a:cubicBezTo>
                      <a:pt x="68" y="97"/>
                      <a:pt x="70" y="96"/>
                      <a:pt x="70" y="96"/>
                    </a:cubicBezTo>
                    <a:cubicBezTo>
                      <a:pt x="70" y="96"/>
                      <a:pt x="69" y="97"/>
                      <a:pt x="65" y="99"/>
                    </a:cubicBezTo>
                    <a:cubicBezTo>
                      <a:pt x="61" y="100"/>
                      <a:pt x="55" y="102"/>
                      <a:pt x="47" y="101"/>
                    </a:cubicBezTo>
                    <a:cubicBezTo>
                      <a:pt x="39" y="101"/>
                      <a:pt x="30" y="99"/>
                      <a:pt x="21" y="92"/>
                    </a:cubicBezTo>
                    <a:cubicBezTo>
                      <a:pt x="11" y="86"/>
                      <a:pt x="3" y="75"/>
                      <a:pt x="1" y="61"/>
                    </a:cubicBezTo>
                    <a:cubicBezTo>
                      <a:pt x="-2" y="47"/>
                      <a:pt x="1" y="30"/>
                      <a:pt x="12" y="18"/>
                    </a:cubicBezTo>
                    <a:cubicBezTo>
                      <a:pt x="23" y="5"/>
                      <a:pt x="42" y="-3"/>
                      <a:pt x="61" y="1"/>
                    </a:cubicBezTo>
                    <a:cubicBezTo>
                      <a:pt x="70" y="3"/>
                      <a:pt x="79" y="7"/>
                      <a:pt x="86" y="14"/>
                    </a:cubicBezTo>
                    <a:cubicBezTo>
                      <a:pt x="93" y="21"/>
                      <a:pt x="99" y="30"/>
                      <a:pt x="101" y="40"/>
                    </a:cubicBezTo>
                    <a:cubicBezTo>
                      <a:pt x="106" y="60"/>
                      <a:pt x="97" y="84"/>
                      <a:pt x="77" y="95"/>
                    </a:cubicBezTo>
                    <a:cubicBezTo>
                      <a:pt x="75" y="96"/>
                      <a:pt x="73" y="97"/>
                      <a:pt x="71" y="98"/>
                    </a:cubicBezTo>
                    <a:lnTo>
                      <a:pt x="69" y="98"/>
                    </a:lnTo>
                    <a:lnTo>
                      <a:pt x="69" y="97"/>
                    </a:lnTo>
                    <a:cubicBezTo>
                      <a:pt x="68" y="96"/>
                      <a:pt x="69" y="94"/>
                      <a:pt x="69" y="95"/>
                    </a:cubicBezTo>
                    <a:cubicBezTo>
                      <a:pt x="69" y="94"/>
                      <a:pt x="69" y="94"/>
                      <a:pt x="69" y="94"/>
                    </a:cubicBezTo>
                    <a:lnTo>
                      <a:pt x="70" y="94"/>
                    </a:lnTo>
                    <a:lnTo>
                      <a:pt x="70" y="94"/>
                    </a:lnTo>
                    <a:lnTo>
                      <a:pt x="71" y="93"/>
                    </a:lnTo>
                    <a:lnTo>
                      <a:pt x="73" y="92"/>
                    </a:lnTo>
                    <a:cubicBezTo>
                      <a:pt x="74" y="92"/>
                      <a:pt x="75" y="91"/>
                      <a:pt x="76" y="90"/>
                    </a:cubicBezTo>
                    <a:cubicBezTo>
                      <a:pt x="78" y="89"/>
                      <a:pt x="80" y="87"/>
                      <a:pt x="81" y="86"/>
                    </a:cubicBezTo>
                    <a:cubicBezTo>
                      <a:pt x="85" y="82"/>
                      <a:pt x="88" y="79"/>
                      <a:pt x="90" y="74"/>
                    </a:cubicBezTo>
                    <a:cubicBezTo>
                      <a:pt x="95" y="66"/>
                      <a:pt x="97" y="56"/>
                      <a:pt x="96" y="47"/>
                    </a:cubicBezTo>
                    <a:cubicBezTo>
                      <a:pt x="95" y="38"/>
                      <a:pt x="91" y="29"/>
                      <a:pt x="85" y="22"/>
                    </a:cubicBezTo>
                    <a:cubicBezTo>
                      <a:pt x="79" y="16"/>
                      <a:pt x="71" y="11"/>
                      <a:pt x="63" y="8"/>
                    </a:cubicBezTo>
                    <a:cubicBezTo>
                      <a:pt x="46" y="4"/>
                      <a:pt x="29" y="9"/>
                      <a:pt x="18" y="20"/>
                    </a:cubicBezTo>
                    <a:cubicBezTo>
                      <a:pt x="7" y="31"/>
                      <a:pt x="3" y="46"/>
                      <a:pt x="6" y="59"/>
                    </a:cubicBezTo>
                    <a:cubicBezTo>
                      <a:pt x="8" y="72"/>
                      <a:pt x="15" y="83"/>
                      <a:pt x="23" y="89"/>
                    </a:cubicBezTo>
                    <a:cubicBezTo>
                      <a:pt x="31" y="95"/>
                      <a:pt x="40" y="98"/>
                      <a:pt x="47" y="99"/>
                    </a:cubicBezTo>
                    <a:cubicBezTo>
                      <a:pt x="55" y="99"/>
                      <a:pt x="61" y="98"/>
                      <a:pt x="64" y="97"/>
                    </a:cubicBezTo>
                    <a:cubicBezTo>
                      <a:pt x="68" y="97"/>
                      <a:pt x="70" y="96"/>
                      <a:pt x="70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031102" y="400625"/>
                <a:ext cx="453184" cy="45484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4" extrusionOk="0">
                    <a:moveTo>
                      <a:pt x="154" y="247"/>
                    </a:moveTo>
                    <a:cubicBezTo>
                      <a:pt x="156" y="250"/>
                      <a:pt x="160" y="256"/>
                      <a:pt x="171" y="270"/>
                    </a:cubicBezTo>
                    <a:lnTo>
                      <a:pt x="170" y="269"/>
                    </a:lnTo>
                    <a:cubicBezTo>
                      <a:pt x="181" y="265"/>
                      <a:pt x="195" y="258"/>
                      <a:pt x="212" y="251"/>
                    </a:cubicBezTo>
                    <a:lnTo>
                      <a:pt x="212" y="252"/>
                    </a:lnTo>
                    <a:cubicBezTo>
                      <a:pt x="210" y="243"/>
                      <a:pt x="208" y="234"/>
                      <a:pt x="206" y="224"/>
                    </a:cubicBezTo>
                    <a:lnTo>
                      <a:pt x="208" y="224"/>
                    </a:lnTo>
                    <a:lnTo>
                      <a:pt x="208" y="225"/>
                    </a:lnTo>
                    <a:lnTo>
                      <a:pt x="206" y="224"/>
                    </a:lnTo>
                    <a:cubicBezTo>
                      <a:pt x="214" y="218"/>
                      <a:pt x="221" y="211"/>
                      <a:pt x="227" y="203"/>
                    </a:cubicBezTo>
                    <a:lnTo>
                      <a:pt x="228" y="204"/>
                    </a:lnTo>
                    <a:lnTo>
                      <a:pt x="227" y="205"/>
                    </a:lnTo>
                    <a:lnTo>
                      <a:pt x="227" y="203"/>
                    </a:lnTo>
                    <a:cubicBezTo>
                      <a:pt x="235" y="204"/>
                      <a:pt x="245" y="205"/>
                      <a:pt x="254" y="207"/>
                    </a:cubicBezTo>
                    <a:lnTo>
                      <a:pt x="253" y="208"/>
                    </a:lnTo>
                    <a:cubicBezTo>
                      <a:pt x="258" y="194"/>
                      <a:pt x="264" y="179"/>
                      <a:pt x="270" y="164"/>
                    </a:cubicBezTo>
                    <a:lnTo>
                      <a:pt x="271" y="165"/>
                    </a:lnTo>
                    <a:cubicBezTo>
                      <a:pt x="263" y="161"/>
                      <a:pt x="255" y="155"/>
                      <a:pt x="247" y="150"/>
                    </a:cubicBezTo>
                    <a:lnTo>
                      <a:pt x="249" y="148"/>
                    </a:lnTo>
                    <a:lnTo>
                      <a:pt x="249" y="149"/>
                    </a:lnTo>
                    <a:lnTo>
                      <a:pt x="247" y="150"/>
                    </a:lnTo>
                    <a:cubicBezTo>
                      <a:pt x="248" y="141"/>
                      <a:pt x="248" y="130"/>
                      <a:pt x="246" y="120"/>
                    </a:cubicBezTo>
                    <a:lnTo>
                      <a:pt x="249" y="120"/>
                    </a:lnTo>
                    <a:lnTo>
                      <a:pt x="248" y="122"/>
                    </a:lnTo>
                    <a:lnTo>
                      <a:pt x="246" y="120"/>
                    </a:lnTo>
                    <a:cubicBezTo>
                      <a:pt x="253" y="115"/>
                      <a:pt x="261" y="109"/>
                      <a:pt x="269" y="103"/>
                    </a:cubicBezTo>
                    <a:lnTo>
                      <a:pt x="269" y="105"/>
                    </a:lnTo>
                    <a:cubicBezTo>
                      <a:pt x="263" y="92"/>
                      <a:pt x="256" y="77"/>
                      <a:pt x="249" y="62"/>
                    </a:cubicBezTo>
                    <a:lnTo>
                      <a:pt x="251" y="63"/>
                    </a:lnTo>
                    <a:cubicBezTo>
                      <a:pt x="243" y="64"/>
                      <a:pt x="233" y="66"/>
                      <a:pt x="223" y="68"/>
                    </a:cubicBezTo>
                    <a:lnTo>
                      <a:pt x="224" y="65"/>
                    </a:lnTo>
                    <a:lnTo>
                      <a:pt x="225" y="66"/>
                    </a:lnTo>
                    <a:lnTo>
                      <a:pt x="223" y="68"/>
                    </a:lnTo>
                    <a:cubicBezTo>
                      <a:pt x="218" y="61"/>
                      <a:pt x="210" y="54"/>
                      <a:pt x="202" y="48"/>
                    </a:cubicBezTo>
                    <a:lnTo>
                      <a:pt x="204" y="46"/>
                    </a:lnTo>
                    <a:lnTo>
                      <a:pt x="205" y="47"/>
                    </a:lnTo>
                    <a:lnTo>
                      <a:pt x="202" y="48"/>
                    </a:lnTo>
                    <a:cubicBezTo>
                      <a:pt x="203" y="39"/>
                      <a:pt x="204" y="30"/>
                      <a:pt x="206" y="20"/>
                    </a:cubicBezTo>
                    <a:lnTo>
                      <a:pt x="207" y="21"/>
                    </a:lnTo>
                    <a:cubicBezTo>
                      <a:pt x="193" y="16"/>
                      <a:pt x="178" y="10"/>
                      <a:pt x="163" y="4"/>
                    </a:cubicBezTo>
                    <a:lnTo>
                      <a:pt x="165" y="4"/>
                    </a:lnTo>
                    <a:cubicBezTo>
                      <a:pt x="160" y="11"/>
                      <a:pt x="154" y="19"/>
                      <a:pt x="149" y="27"/>
                    </a:cubicBezTo>
                    <a:lnTo>
                      <a:pt x="147" y="25"/>
                    </a:lnTo>
                    <a:lnTo>
                      <a:pt x="148" y="24"/>
                    </a:lnTo>
                    <a:lnTo>
                      <a:pt x="149" y="27"/>
                    </a:lnTo>
                    <a:cubicBezTo>
                      <a:pt x="140" y="27"/>
                      <a:pt x="130" y="27"/>
                      <a:pt x="119" y="28"/>
                    </a:cubicBezTo>
                    <a:lnTo>
                      <a:pt x="120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1" y="26"/>
                    </a:lnTo>
                    <a:lnTo>
                      <a:pt x="119" y="28"/>
                    </a:lnTo>
                    <a:cubicBezTo>
                      <a:pt x="114" y="21"/>
                      <a:pt x="108" y="13"/>
                      <a:pt x="102" y="5"/>
                    </a:cubicBezTo>
                    <a:lnTo>
                      <a:pt x="104" y="6"/>
                    </a:lnTo>
                    <a:cubicBezTo>
                      <a:pt x="91" y="12"/>
                      <a:pt x="76" y="19"/>
                      <a:pt x="61" y="25"/>
                    </a:cubicBezTo>
                    <a:lnTo>
                      <a:pt x="62" y="23"/>
                    </a:lnTo>
                    <a:cubicBezTo>
                      <a:pt x="64" y="32"/>
                      <a:pt x="66" y="41"/>
                      <a:pt x="68" y="51"/>
                    </a:cubicBezTo>
                    <a:lnTo>
                      <a:pt x="64" y="51"/>
                    </a:lnTo>
                    <a:lnTo>
                      <a:pt x="65" y="49"/>
                    </a:lnTo>
                    <a:lnTo>
                      <a:pt x="67" y="52"/>
                    </a:lnTo>
                    <a:cubicBezTo>
                      <a:pt x="60" y="57"/>
                      <a:pt x="53" y="64"/>
                      <a:pt x="47" y="73"/>
                    </a:cubicBezTo>
                    <a:lnTo>
                      <a:pt x="45" y="70"/>
                    </a:lnTo>
                    <a:lnTo>
                      <a:pt x="46" y="69"/>
                    </a:lnTo>
                    <a:lnTo>
                      <a:pt x="47" y="73"/>
                    </a:lnTo>
                    <a:cubicBezTo>
                      <a:pt x="38" y="72"/>
                      <a:pt x="28" y="70"/>
                      <a:pt x="19" y="69"/>
                    </a:cubicBezTo>
                    <a:lnTo>
                      <a:pt x="21" y="68"/>
                    </a:lnTo>
                    <a:cubicBezTo>
                      <a:pt x="16" y="81"/>
                      <a:pt x="10" y="97"/>
                      <a:pt x="4" y="112"/>
                    </a:cubicBezTo>
                    <a:lnTo>
                      <a:pt x="3" y="109"/>
                    </a:lnTo>
                    <a:cubicBezTo>
                      <a:pt x="11" y="114"/>
                      <a:pt x="19" y="120"/>
                      <a:pt x="27" y="125"/>
                    </a:cubicBezTo>
                    <a:lnTo>
                      <a:pt x="24" y="128"/>
                    </a:lnTo>
                    <a:lnTo>
                      <a:pt x="23" y="126"/>
                    </a:lnTo>
                    <a:lnTo>
                      <a:pt x="27" y="126"/>
                    </a:lnTo>
                    <a:cubicBezTo>
                      <a:pt x="26" y="135"/>
                      <a:pt x="26" y="145"/>
                      <a:pt x="28" y="155"/>
                    </a:cubicBezTo>
                    <a:lnTo>
                      <a:pt x="24" y="155"/>
                    </a:lnTo>
                    <a:lnTo>
                      <a:pt x="25" y="154"/>
                    </a:lnTo>
                    <a:lnTo>
                      <a:pt x="28" y="156"/>
                    </a:lnTo>
                    <a:cubicBezTo>
                      <a:pt x="21" y="161"/>
                      <a:pt x="13" y="167"/>
                      <a:pt x="5" y="173"/>
                    </a:cubicBezTo>
                    <a:lnTo>
                      <a:pt x="6" y="170"/>
                    </a:lnTo>
                    <a:cubicBezTo>
                      <a:pt x="11" y="184"/>
                      <a:pt x="18" y="198"/>
                      <a:pt x="25" y="213"/>
                    </a:cubicBezTo>
                    <a:lnTo>
                      <a:pt x="22" y="212"/>
                    </a:lnTo>
                    <a:cubicBezTo>
                      <a:pt x="31" y="210"/>
                      <a:pt x="40" y="208"/>
                      <a:pt x="50" y="207"/>
                    </a:cubicBezTo>
                    <a:lnTo>
                      <a:pt x="50" y="210"/>
                    </a:lnTo>
                    <a:lnTo>
                      <a:pt x="49" y="210"/>
                    </a:lnTo>
                    <a:lnTo>
                      <a:pt x="51" y="207"/>
                    </a:lnTo>
                    <a:cubicBezTo>
                      <a:pt x="57" y="214"/>
                      <a:pt x="64" y="221"/>
                      <a:pt x="72" y="227"/>
                    </a:cubicBezTo>
                    <a:lnTo>
                      <a:pt x="69" y="229"/>
                    </a:lnTo>
                    <a:lnTo>
                      <a:pt x="69" y="228"/>
                    </a:lnTo>
                    <a:lnTo>
                      <a:pt x="72" y="228"/>
                    </a:lnTo>
                    <a:cubicBezTo>
                      <a:pt x="71" y="237"/>
                      <a:pt x="70" y="246"/>
                      <a:pt x="69" y="256"/>
                    </a:cubicBezTo>
                    <a:lnTo>
                      <a:pt x="67" y="253"/>
                    </a:lnTo>
                    <a:cubicBezTo>
                      <a:pt x="81" y="259"/>
                      <a:pt x="96" y="264"/>
                      <a:pt x="110" y="270"/>
                    </a:cubicBezTo>
                    <a:lnTo>
                      <a:pt x="108" y="271"/>
                    </a:lnTo>
                    <a:cubicBezTo>
                      <a:pt x="113" y="263"/>
                      <a:pt x="118" y="255"/>
                      <a:pt x="123" y="247"/>
                    </a:cubicBezTo>
                    <a:lnTo>
                      <a:pt x="126" y="250"/>
                    </a:lnTo>
                    <a:lnTo>
                      <a:pt x="126" y="251"/>
                    </a:lnTo>
                    <a:lnTo>
                      <a:pt x="125" y="247"/>
                    </a:lnTo>
                    <a:cubicBezTo>
                      <a:pt x="133" y="248"/>
                      <a:pt x="141" y="248"/>
                      <a:pt x="150" y="246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3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0" y="250"/>
                    </a:lnTo>
                    <a:cubicBezTo>
                      <a:pt x="147" y="250"/>
                      <a:pt x="144" y="251"/>
                      <a:pt x="141" y="251"/>
                    </a:cubicBezTo>
                    <a:cubicBezTo>
                      <a:pt x="136" y="251"/>
                      <a:pt x="130" y="251"/>
                      <a:pt x="124" y="250"/>
                    </a:cubicBezTo>
                    <a:lnTo>
                      <a:pt x="126" y="249"/>
                    </a:lnTo>
                    <a:cubicBezTo>
                      <a:pt x="121" y="257"/>
                      <a:pt x="116" y="264"/>
                      <a:pt x="111" y="272"/>
                    </a:cubicBezTo>
                    <a:lnTo>
                      <a:pt x="109" y="269"/>
                    </a:lnTo>
                    <a:lnTo>
                      <a:pt x="109" y="269"/>
                    </a:lnTo>
                    <a:lnTo>
                      <a:pt x="109" y="272"/>
                    </a:lnTo>
                    <a:cubicBezTo>
                      <a:pt x="95" y="267"/>
                      <a:pt x="81" y="261"/>
                      <a:pt x="67" y="256"/>
                    </a:cubicBezTo>
                    <a:lnTo>
                      <a:pt x="70" y="253"/>
                    </a:lnTo>
                    <a:lnTo>
                      <a:pt x="70" y="254"/>
                    </a:lnTo>
                    <a:lnTo>
                      <a:pt x="66" y="255"/>
                    </a:lnTo>
                    <a:cubicBezTo>
                      <a:pt x="68" y="245"/>
                      <a:pt x="69" y="236"/>
                      <a:pt x="71" y="227"/>
                    </a:cubicBezTo>
                    <a:lnTo>
                      <a:pt x="71" y="229"/>
                    </a:lnTo>
                    <a:cubicBezTo>
                      <a:pt x="63" y="223"/>
                      <a:pt x="55" y="216"/>
                      <a:pt x="49" y="208"/>
                    </a:cubicBezTo>
                    <a:lnTo>
                      <a:pt x="51" y="208"/>
                    </a:lnTo>
                    <a:cubicBezTo>
                      <a:pt x="42" y="210"/>
                      <a:pt x="33" y="212"/>
                      <a:pt x="24" y="214"/>
                    </a:cubicBezTo>
                    <a:lnTo>
                      <a:pt x="24" y="210"/>
                    </a:lnTo>
                    <a:lnTo>
                      <a:pt x="25" y="211"/>
                    </a:lnTo>
                    <a:lnTo>
                      <a:pt x="23" y="213"/>
                    </a:lnTo>
                    <a:cubicBezTo>
                      <a:pt x="17" y="199"/>
                      <a:pt x="11" y="185"/>
                      <a:pt x="5" y="172"/>
                    </a:cubicBezTo>
                    <a:lnTo>
                      <a:pt x="8" y="172"/>
                    </a:lnTo>
                    <a:lnTo>
                      <a:pt x="8" y="173"/>
                    </a:lnTo>
                    <a:lnTo>
                      <a:pt x="5" y="171"/>
                    </a:lnTo>
                    <a:cubicBezTo>
                      <a:pt x="12" y="165"/>
                      <a:pt x="20" y="160"/>
                      <a:pt x="27" y="154"/>
                    </a:cubicBezTo>
                    <a:lnTo>
                      <a:pt x="26" y="156"/>
                    </a:lnTo>
                    <a:cubicBezTo>
                      <a:pt x="25" y="146"/>
                      <a:pt x="24" y="135"/>
                      <a:pt x="26" y="125"/>
                    </a:cubicBezTo>
                    <a:lnTo>
                      <a:pt x="26" y="127"/>
                    </a:lnTo>
                    <a:cubicBezTo>
                      <a:pt x="19" y="122"/>
                      <a:pt x="11" y="116"/>
                      <a:pt x="3" y="111"/>
                    </a:cubicBezTo>
                    <a:lnTo>
                      <a:pt x="6" y="109"/>
                    </a:lnTo>
                    <a:lnTo>
                      <a:pt x="7" y="111"/>
                    </a:lnTo>
                    <a:lnTo>
                      <a:pt x="3" y="111"/>
                    </a:lnTo>
                    <a:cubicBezTo>
                      <a:pt x="9" y="96"/>
                      <a:pt x="14" y="82"/>
                      <a:pt x="19" y="68"/>
                    </a:cubicBezTo>
                    <a:lnTo>
                      <a:pt x="22" y="71"/>
                    </a:lnTo>
                    <a:lnTo>
                      <a:pt x="21" y="72"/>
                    </a:lnTo>
                    <a:lnTo>
                      <a:pt x="20" y="68"/>
                    </a:lnTo>
                    <a:cubicBezTo>
                      <a:pt x="29" y="70"/>
                      <a:pt x="39" y="71"/>
                      <a:pt x="48" y="72"/>
                    </a:cubicBezTo>
                    <a:lnTo>
                      <a:pt x="46" y="73"/>
                    </a:lnTo>
                    <a:cubicBezTo>
                      <a:pt x="52" y="64"/>
                      <a:pt x="59" y="57"/>
                      <a:pt x="67" y="50"/>
                    </a:cubicBezTo>
                    <a:lnTo>
                      <a:pt x="67" y="52"/>
                    </a:lnTo>
                    <a:cubicBezTo>
                      <a:pt x="65" y="43"/>
                      <a:pt x="63" y="34"/>
                      <a:pt x="61" y="25"/>
                    </a:cubicBezTo>
                    <a:lnTo>
                      <a:pt x="65" y="25"/>
                    </a:lnTo>
                    <a:lnTo>
                      <a:pt x="64" y="27"/>
                    </a:lnTo>
                    <a:lnTo>
                      <a:pt x="62" y="24"/>
                    </a:lnTo>
                    <a:cubicBezTo>
                      <a:pt x="76" y="18"/>
                      <a:pt x="89" y="12"/>
                      <a:pt x="103" y="6"/>
                    </a:cubicBezTo>
                    <a:lnTo>
                      <a:pt x="103" y="9"/>
                    </a:lnTo>
                    <a:lnTo>
                      <a:pt x="101" y="9"/>
                    </a:lnTo>
                    <a:lnTo>
                      <a:pt x="103" y="6"/>
                    </a:lnTo>
                    <a:cubicBezTo>
                      <a:pt x="109" y="14"/>
                      <a:pt x="114" y="21"/>
                      <a:pt x="119" y="28"/>
                    </a:cubicBezTo>
                    <a:lnTo>
                      <a:pt x="119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18" y="29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20" y="28"/>
                    </a:lnTo>
                    <a:lnTo>
                      <a:pt x="119" y="28"/>
                    </a:lnTo>
                    <a:cubicBezTo>
                      <a:pt x="130" y="26"/>
                      <a:pt x="140" y="26"/>
                      <a:pt x="149" y="27"/>
                    </a:cubicBezTo>
                    <a:lnTo>
                      <a:pt x="148" y="28"/>
                    </a:lnTo>
                    <a:cubicBezTo>
                      <a:pt x="153" y="20"/>
                      <a:pt x="158" y="12"/>
                      <a:pt x="164" y="4"/>
                    </a:cubicBezTo>
                    <a:lnTo>
                      <a:pt x="165" y="7"/>
                    </a:lnTo>
                    <a:lnTo>
                      <a:pt x="164" y="7"/>
                    </a:lnTo>
                    <a:lnTo>
                      <a:pt x="164" y="4"/>
                    </a:lnTo>
                    <a:cubicBezTo>
                      <a:pt x="179" y="10"/>
                      <a:pt x="192" y="15"/>
                      <a:pt x="206" y="21"/>
                    </a:cubicBezTo>
                    <a:lnTo>
                      <a:pt x="204" y="23"/>
                    </a:lnTo>
                    <a:lnTo>
                      <a:pt x="203" y="21"/>
                    </a:lnTo>
                    <a:lnTo>
                      <a:pt x="206" y="21"/>
                    </a:lnTo>
                    <a:cubicBezTo>
                      <a:pt x="205" y="31"/>
                      <a:pt x="203" y="40"/>
                      <a:pt x="202" y="48"/>
                    </a:cubicBezTo>
                    <a:lnTo>
                      <a:pt x="201" y="47"/>
                    </a:lnTo>
                    <a:cubicBezTo>
                      <a:pt x="210" y="53"/>
                      <a:pt x="218" y="61"/>
                      <a:pt x="224" y="68"/>
                    </a:cubicBezTo>
                    <a:lnTo>
                      <a:pt x="222" y="68"/>
                    </a:lnTo>
                    <a:cubicBezTo>
                      <a:pt x="232" y="66"/>
                      <a:pt x="241" y="64"/>
                      <a:pt x="250" y="62"/>
                    </a:cubicBezTo>
                    <a:lnTo>
                      <a:pt x="249" y="65"/>
                    </a:lnTo>
                    <a:lnTo>
                      <a:pt x="248" y="64"/>
                    </a:lnTo>
                    <a:lnTo>
                      <a:pt x="250" y="62"/>
                    </a:lnTo>
                    <a:cubicBezTo>
                      <a:pt x="257" y="77"/>
                      <a:pt x="263" y="91"/>
                      <a:pt x="268" y="104"/>
                    </a:cubicBezTo>
                    <a:lnTo>
                      <a:pt x="266" y="104"/>
                    </a:lnTo>
                    <a:lnTo>
                      <a:pt x="266" y="102"/>
                    </a:lnTo>
                    <a:lnTo>
                      <a:pt x="268" y="104"/>
                    </a:lnTo>
                    <a:cubicBezTo>
                      <a:pt x="260" y="110"/>
                      <a:pt x="253" y="115"/>
                      <a:pt x="246" y="121"/>
                    </a:cubicBezTo>
                    <a:lnTo>
                      <a:pt x="246" y="119"/>
                    </a:lnTo>
                    <a:cubicBezTo>
                      <a:pt x="248" y="131"/>
                      <a:pt x="248" y="141"/>
                      <a:pt x="247" y="150"/>
                    </a:cubicBezTo>
                    <a:lnTo>
                      <a:pt x="247" y="149"/>
                    </a:lnTo>
                    <a:cubicBezTo>
                      <a:pt x="255" y="155"/>
                      <a:pt x="263" y="160"/>
                      <a:pt x="270" y="165"/>
                    </a:cubicBezTo>
                    <a:lnTo>
                      <a:pt x="268" y="166"/>
                    </a:lnTo>
                    <a:lnTo>
                      <a:pt x="268" y="165"/>
                    </a:lnTo>
                    <a:lnTo>
                      <a:pt x="270" y="165"/>
                    </a:lnTo>
                    <a:cubicBezTo>
                      <a:pt x="264" y="181"/>
                      <a:pt x="258" y="194"/>
                      <a:pt x="254" y="207"/>
                    </a:cubicBezTo>
                    <a:lnTo>
                      <a:pt x="252" y="205"/>
                    </a:lnTo>
                    <a:lnTo>
                      <a:pt x="253" y="205"/>
                    </a:lnTo>
                    <a:lnTo>
                      <a:pt x="254" y="207"/>
                    </a:lnTo>
                    <a:cubicBezTo>
                      <a:pt x="243" y="205"/>
                      <a:pt x="234" y="204"/>
                      <a:pt x="226" y="203"/>
                    </a:cubicBezTo>
                    <a:lnTo>
                      <a:pt x="227" y="202"/>
                    </a:lnTo>
                    <a:cubicBezTo>
                      <a:pt x="220" y="212"/>
                      <a:pt x="213" y="219"/>
                      <a:pt x="206" y="224"/>
                    </a:cubicBezTo>
                    <a:lnTo>
                      <a:pt x="206" y="224"/>
                    </a:lnTo>
                    <a:cubicBezTo>
                      <a:pt x="209" y="235"/>
                      <a:pt x="210" y="243"/>
                      <a:pt x="212" y="251"/>
                    </a:cubicBezTo>
                    <a:lnTo>
                      <a:pt x="210" y="251"/>
                    </a:lnTo>
                    <a:lnTo>
                      <a:pt x="211" y="250"/>
                    </a:lnTo>
                    <a:lnTo>
                      <a:pt x="212" y="251"/>
                    </a:lnTo>
                    <a:cubicBezTo>
                      <a:pt x="194" y="259"/>
                      <a:pt x="181" y="265"/>
                      <a:pt x="170" y="269"/>
                    </a:cubicBezTo>
                    <a:lnTo>
                      <a:pt x="170" y="268"/>
                    </a:lnTo>
                    <a:lnTo>
                      <a:pt x="171" y="268"/>
                    </a:lnTo>
                    <a:lnTo>
                      <a:pt x="170" y="269"/>
                    </a:lnTo>
                    <a:cubicBezTo>
                      <a:pt x="160" y="255"/>
                      <a:pt x="156" y="250"/>
                      <a:pt x="154" y="247"/>
                    </a:cubicBezTo>
                    <a:cubicBezTo>
                      <a:pt x="154" y="247"/>
                      <a:pt x="156" y="249"/>
                      <a:pt x="158" y="252"/>
                    </a:cubicBezTo>
                    <a:cubicBezTo>
                      <a:pt x="161" y="256"/>
                      <a:pt x="166" y="261"/>
                      <a:pt x="171" y="269"/>
                    </a:cubicBezTo>
                    <a:lnTo>
                      <a:pt x="172" y="269"/>
                    </a:lnTo>
                    <a:lnTo>
                      <a:pt x="171" y="269"/>
                    </a:lnTo>
                    <a:lnTo>
                      <a:pt x="170" y="269"/>
                    </a:lnTo>
                    <a:lnTo>
                      <a:pt x="169" y="269"/>
                    </a:lnTo>
                    <a:lnTo>
                      <a:pt x="170" y="268"/>
                    </a:lnTo>
                    <a:cubicBezTo>
                      <a:pt x="180" y="264"/>
                      <a:pt x="193" y="258"/>
                      <a:pt x="211" y="249"/>
                    </a:cubicBezTo>
                    <a:lnTo>
                      <a:pt x="213" y="249"/>
                    </a:lnTo>
                    <a:lnTo>
                      <a:pt x="212" y="250"/>
                    </a:lnTo>
                    <a:lnTo>
                      <a:pt x="212" y="251"/>
                    </a:lnTo>
                    <a:lnTo>
                      <a:pt x="211" y="253"/>
                    </a:lnTo>
                    <a:lnTo>
                      <a:pt x="210" y="251"/>
                    </a:lnTo>
                    <a:cubicBezTo>
                      <a:pt x="209" y="243"/>
                      <a:pt x="207" y="235"/>
                      <a:pt x="205" y="224"/>
                    </a:cubicBezTo>
                    <a:lnTo>
                      <a:pt x="205" y="223"/>
                    </a:lnTo>
                    <a:lnTo>
                      <a:pt x="205" y="223"/>
                    </a:lnTo>
                    <a:cubicBezTo>
                      <a:pt x="212" y="218"/>
                      <a:pt x="218" y="211"/>
                      <a:pt x="225" y="201"/>
                    </a:cubicBezTo>
                    <a:lnTo>
                      <a:pt x="226" y="201"/>
                    </a:lnTo>
                    <a:lnTo>
                      <a:pt x="226" y="201"/>
                    </a:lnTo>
                    <a:cubicBezTo>
                      <a:pt x="234" y="202"/>
                      <a:pt x="243" y="203"/>
                      <a:pt x="254" y="205"/>
                    </a:cubicBezTo>
                    <a:lnTo>
                      <a:pt x="257" y="205"/>
                    </a:lnTo>
                    <a:lnTo>
                      <a:pt x="254" y="207"/>
                    </a:lnTo>
                    <a:lnTo>
                      <a:pt x="253" y="207"/>
                    </a:lnTo>
                    <a:lnTo>
                      <a:pt x="251" y="209"/>
                    </a:lnTo>
                    <a:lnTo>
                      <a:pt x="252" y="206"/>
                    </a:lnTo>
                    <a:cubicBezTo>
                      <a:pt x="257" y="193"/>
                      <a:pt x="262" y="180"/>
                      <a:pt x="268" y="164"/>
                    </a:cubicBezTo>
                    <a:lnTo>
                      <a:pt x="269" y="161"/>
                    </a:lnTo>
                    <a:lnTo>
                      <a:pt x="270" y="164"/>
                    </a:lnTo>
                    <a:lnTo>
                      <a:pt x="270" y="165"/>
                    </a:lnTo>
                    <a:lnTo>
                      <a:pt x="271" y="168"/>
                    </a:lnTo>
                    <a:lnTo>
                      <a:pt x="269" y="167"/>
                    </a:lnTo>
                    <a:cubicBezTo>
                      <a:pt x="261" y="162"/>
                      <a:pt x="254" y="157"/>
                      <a:pt x="245" y="151"/>
                    </a:cubicBezTo>
                    <a:lnTo>
                      <a:pt x="245" y="151"/>
                    </a:lnTo>
                    <a:lnTo>
                      <a:pt x="245" y="150"/>
                    </a:lnTo>
                    <a:cubicBezTo>
                      <a:pt x="246" y="141"/>
                      <a:pt x="246" y="131"/>
                      <a:pt x="244" y="120"/>
                    </a:cubicBezTo>
                    <a:lnTo>
                      <a:pt x="244" y="119"/>
                    </a:lnTo>
                    <a:lnTo>
                      <a:pt x="244" y="119"/>
                    </a:lnTo>
                    <a:cubicBezTo>
                      <a:pt x="251" y="113"/>
                      <a:pt x="258" y="108"/>
                      <a:pt x="267" y="102"/>
                    </a:cubicBezTo>
                    <a:lnTo>
                      <a:pt x="270" y="99"/>
                    </a:lnTo>
                    <a:lnTo>
                      <a:pt x="269" y="103"/>
                    </a:lnTo>
                    <a:lnTo>
                      <a:pt x="268" y="105"/>
                    </a:lnTo>
                    <a:lnTo>
                      <a:pt x="267" y="108"/>
                    </a:lnTo>
                    <a:lnTo>
                      <a:pt x="266" y="105"/>
                    </a:lnTo>
                    <a:cubicBezTo>
                      <a:pt x="260" y="92"/>
                      <a:pt x="254" y="79"/>
                      <a:pt x="247" y="64"/>
                    </a:cubicBezTo>
                    <a:lnTo>
                      <a:pt x="246" y="60"/>
                    </a:lnTo>
                    <a:lnTo>
                      <a:pt x="249" y="62"/>
                    </a:lnTo>
                    <a:lnTo>
                      <a:pt x="251" y="63"/>
                    </a:lnTo>
                    <a:lnTo>
                      <a:pt x="254" y="64"/>
                    </a:lnTo>
                    <a:lnTo>
                      <a:pt x="250" y="65"/>
                    </a:lnTo>
                    <a:cubicBezTo>
                      <a:pt x="242" y="67"/>
                      <a:pt x="233" y="69"/>
                      <a:pt x="223" y="71"/>
                    </a:cubicBezTo>
                    <a:lnTo>
                      <a:pt x="222" y="71"/>
                    </a:lnTo>
                    <a:lnTo>
                      <a:pt x="222" y="70"/>
                    </a:lnTo>
                    <a:cubicBezTo>
                      <a:pt x="215" y="63"/>
                      <a:pt x="208" y="56"/>
                      <a:pt x="200" y="49"/>
                    </a:cubicBezTo>
                    <a:lnTo>
                      <a:pt x="199" y="49"/>
                    </a:lnTo>
                    <a:lnTo>
                      <a:pt x="199" y="48"/>
                    </a:lnTo>
                    <a:cubicBezTo>
                      <a:pt x="200" y="39"/>
                      <a:pt x="201" y="30"/>
                      <a:pt x="203" y="20"/>
                    </a:cubicBezTo>
                    <a:lnTo>
                      <a:pt x="204" y="16"/>
                    </a:lnTo>
                    <a:lnTo>
                      <a:pt x="206" y="20"/>
                    </a:lnTo>
                    <a:lnTo>
                      <a:pt x="207" y="21"/>
                    </a:lnTo>
                    <a:lnTo>
                      <a:pt x="209" y="25"/>
                    </a:lnTo>
                    <a:lnTo>
                      <a:pt x="205" y="23"/>
                    </a:lnTo>
                    <a:cubicBezTo>
                      <a:pt x="191" y="18"/>
                      <a:pt x="177" y="13"/>
                      <a:pt x="163" y="7"/>
                    </a:cubicBezTo>
                    <a:lnTo>
                      <a:pt x="158" y="6"/>
                    </a:lnTo>
                    <a:lnTo>
                      <a:pt x="163" y="4"/>
                    </a:lnTo>
                    <a:lnTo>
                      <a:pt x="164" y="4"/>
                    </a:lnTo>
                    <a:lnTo>
                      <a:pt x="169" y="2"/>
                    </a:lnTo>
                    <a:lnTo>
                      <a:pt x="166" y="6"/>
                    </a:lnTo>
                    <a:cubicBezTo>
                      <a:pt x="161" y="14"/>
                      <a:pt x="156" y="21"/>
                      <a:pt x="151" y="29"/>
                    </a:cubicBezTo>
                    <a:lnTo>
                      <a:pt x="150" y="30"/>
                    </a:lnTo>
                    <a:lnTo>
                      <a:pt x="149" y="30"/>
                    </a:lnTo>
                    <a:cubicBezTo>
                      <a:pt x="139" y="29"/>
                      <a:pt x="130" y="29"/>
                      <a:pt x="120" y="31"/>
                    </a:cubicBez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0"/>
                    </a:lnTo>
                    <a:lnTo>
                      <a:pt x="119" y="30"/>
                    </a:lnTo>
                    <a:lnTo>
                      <a:pt x="120" y="28"/>
                    </a:lnTo>
                    <a:cubicBezTo>
                      <a:pt x="120" y="27"/>
                      <a:pt x="120" y="27"/>
                      <a:pt x="120" y="27"/>
                    </a:cubicBezTo>
                    <a:lnTo>
                      <a:pt x="120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1" y="30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8" y="31"/>
                    </a:lnTo>
                    <a:lnTo>
                      <a:pt x="117" y="30"/>
                    </a:lnTo>
                    <a:lnTo>
                      <a:pt x="117" y="30"/>
                    </a:lnTo>
                    <a:lnTo>
                      <a:pt x="117" y="30"/>
                    </a:lnTo>
                    <a:cubicBezTo>
                      <a:pt x="111" y="23"/>
                      <a:pt x="106" y="15"/>
                      <a:pt x="100" y="8"/>
                    </a:cubicBezTo>
                    <a:lnTo>
                      <a:pt x="97" y="4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04" y="9"/>
                    </a:lnTo>
                    <a:cubicBezTo>
                      <a:pt x="91" y="15"/>
                      <a:pt x="77" y="21"/>
                      <a:pt x="63" y="27"/>
                    </a:cubicBezTo>
                    <a:lnTo>
                      <a:pt x="58" y="29"/>
                    </a:lnTo>
                    <a:lnTo>
                      <a:pt x="61" y="25"/>
                    </a:lnTo>
                    <a:lnTo>
                      <a:pt x="62" y="23"/>
                    </a:lnTo>
                    <a:lnTo>
                      <a:pt x="64" y="18"/>
                    </a:lnTo>
                    <a:lnTo>
                      <a:pt x="65" y="23"/>
                    </a:lnTo>
                    <a:cubicBezTo>
                      <a:pt x="67" y="32"/>
                      <a:pt x="68" y="42"/>
                      <a:pt x="70" y="51"/>
                    </a:cubicBezTo>
                    <a:lnTo>
                      <a:pt x="70" y="52"/>
                    </a:lnTo>
                    <a:lnTo>
                      <a:pt x="70" y="53"/>
                    </a:lnTo>
                    <a:cubicBezTo>
                      <a:pt x="62" y="59"/>
                      <a:pt x="55" y="66"/>
                      <a:pt x="49" y="75"/>
                    </a:cubicBezTo>
                    <a:lnTo>
                      <a:pt x="48" y="76"/>
                    </a:lnTo>
                    <a:lnTo>
                      <a:pt x="47" y="75"/>
                    </a:lnTo>
                    <a:cubicBezTo>
                      <a:pt x="38" y="74"/>
                      <a:pt x="29" y="73"/>
                      <a:pt x="19" y="71"/>
                    </a:cubicBezTo>
                    <a:lnTo>
                      <a:pt x="14" y="71"/>
                    </a:lnTo>
                    <a:lnTo>
                      <a:pt x="19" y="68"/>
                    </a:lnTo>
                    <a:lnTo>
                      <a:pt x="20" y="67"/>
                    </a:lnTo>
                    <a:lnTo>
                      <a:pt x="25" y="64"/>
                    </a:lnTo>
                    <a:lnTo>
                      <a:pt x="23" y="69"/>
                    </a:lnTo>
                    <a:cubicBezTo>
                      <a:pt x="17" y="83"/>
                      <a:pt x="12" y="97"/>
                      <a:pt x="6" y="111"/>
                    </a:cubicBezTo>
                    <a:lnTo>
                      <a:pt x="5" y="116"/>
                    </a:lnTo>
                    <a:lnTo>
                      <a:pt x="3" y="111"/>
                    </a:lnTo>
                    <a:lnTo>
                      <a:pt x="2" y="110"/>
                    </a:lnTo>
                    <a:lnTo>
                      <a:pt x="1" y="105"/>
                    </a:lnTo>
                    <a:lnTo>
                      <a:pt x="5" y="108"/>
                    </a:lnTo>
                    <a:cubicBezTo>
                      <a:pt x="13" y="113"/>
                      <a:pt x="21" y="118"/>
                      <a:pt x="29" y="123"/>
                    </a:cubicBezTo>
                    <a:lnTo>
                      <a:pt x="30" y="124"/>
                    </a:lnTo>
                    <a:lnTo>
                      <a:pt x="29" y="125"/>
                    </a:lnTo>
                    <a:cubicBezTo>
                      <a:pt x="28" y="135"/>
                      <a:pt x="28" y="145"/>
                      <a:pt x="30" y="155"/>
                    </a:cubicBezTo>
                    <a:lnTo>
                      <a:pt x="30" y="156"/>
                    </a:lnTo>
                    <a:lnTo>
                      <a:pt x="29" y="157"/>
                    </a:lnTo>
                    <a:cubicBezTo>
                      <a:pt x="22" y="163"/>
                      <a:pt x="15" y="168"/>
                      <a:pt x="7" y="174"/>
                    </a:cubicBezTo>
                    <a:lnTo>
                      <a:pt x="3" y="177"/>
                    </a:lnTo>
                    <a:lnTo>
                      <a:pt x="4" y="172"/>
                    </a:lnTo>
                    <a:lnTo>
                      <a:pt x="4" y="170"/>
                    </a:lnTo>
                    <a:lnTo>
                      <a:pt x="6" y="165"/>
                    </a:lnTo>
                    <a:lnTo>
                      <a:pt x="8" y="170"/>
                    </a:lnTo>
                    <a:cubicBezTo>
                      <a:pt x="14" y="184"/>
                      <a:pt x="20" y="197"/>
                      <a:pt x="26" y="211"/>
                    </a:cubicBezTo>
                    <a:lnTo>
                      <a:pt x="29" y="216"/>
                    </a:lnTo>
                    <a:lnTo>
                      <a:pt x="24" y="214"/>
                    </a:lnTo>
                    <a:lnTo>
                      <a:pt x="22" y="213"/>
                    </a:lnTo>
                    <a:lnTo>
                      <a:pt x="18" y="211"/>
                    </a:lnTo>
                    <a:lnTo>
                      <a:pt x="23" y="209"/>
                    </a:lnTo>
                    <a:cubicBezTo>
                      <a:pt x="32" y="208"/>
                      <a:pt x="41" y="206"/>
                      <a:pt x="50" y="204"/>
                    </a:cubicBezTo>
                    <a:lnTo>
                      <a:pt x="52" y="204"/>
                    </a:lnTo>
                    <a:lnTo>
                      <a:pt x="52" y="205"/>
                    </a:lnTo>
                    <a:cubicBezTo>
                      <a:pt x="58" y="213"/>
                      <a:pt x="66" y="220"/>
                      <a:pt x="74" y="225"/>
                    </a:cubicBezTo>
                    <a:lnTo>
                      <a:pt x="75" y="226"/>
                    </a:lnTo>
                    <a:lnTo>
                      <a:pt x="75" y="227"/>
                    </a:lnTo>
                    <a:cubicBezTo>
                      <a:pt x="73" y="236"/>
                      <a:pt x="72" y="246"/>
                      <a:pt x="70" y="255"/>
                    </a:cubicBezTo>
                    <a:lnTo>
                      <a:pt x="70" y="260"/>
                    </a:lnTo>
                    <a:lnTo>
                      <a:pt x="67" y="255"/>
                    </a:lnTo>
                    <a:lnTo>
                      <a:pt x="66" y="255"/>
                    </a:lnTo>
                    <a:lnTo>
                      <a:pt x="63" y="250"/>
                    </a:lnTo>
                    <a:lnTo>
                      <a:pt x="69" y="252"/>
                    </a:lnTo>
                    <a:cubicBezTo>
                      <a:pt x="83" y="257"/>
                      <a:pt x="97" y="263"/>
                      <a:pt x="111" y="268"/>
                    </a:cubicBezTo>
                    <a:lnTo>
                      <a:pt x="116" y="270"/>
                    </a:lnTo>
                    <a:lnTo>
                      <a:pt x="111" y="272"/>
                    </a:lnTo>
                    <a:lnTo>
                      <a:pt x="110" y="272"/>
                    </a:lnTo>
                    <a:lnTo>
                      <a:pt x="104" y="274"/>
                    </a:lnTo>
                    <a:lnTo>
                      <a:pt x="108" y="269"/>
                    </a:lnTo>
                    <a:cubicBezTo>
                      <a:pt x="113" y="262"/>
                      <a:pt x="118" y="254"/>
                      <a:pt x="123" y="246"/>
                    </a:cubicBezTo>
                    <a:lnTo>
                      <a:pt x="124" y="245"/>
                    </a:lnTo>
                    <a:lnTo>
                      <a:pt x="125" y="246"/>
                    </a:lnTo>
                    <a:cubicBezTo>
                      <a:pt x="130" y="246"/>
                      <a:pt x="136" y="246"/>
                      <a:pt x="141" y="246"/>
                    </a:cubicBezTo>
                    <a:cubicBezTo>
                      <a:pt x="144" y="246"/>
                      <a:pt x="147" y="246"/>
                      <a:pt x="150" y="246"/>
                    </a:cubicBezTo>
                    <a:lnTo>
                      <a:pt x="154" y="245"/>
                    </a:lnTo>
                    <a:lnTo>
                      <a:pt x="154" y="245"/>
                    </a:lnTo>
                    <a:lnTo>
                      <a:pt x="155" y="245"/>
                    </a:lnTo>
                    <a:lnTo>
                      <a:pt x="155" y="245"/>
                    </a:lnTo>
                    <a:cubicBezTo>
                      <a:pt x="156" y="245"/>
                      <a:pt x="157" y="248"/>
                      <a:pt x="156" y="248"/>
                    </a:cubicBezTo>
                    <a:lnTo>
                      <a:pt x="156" y="248"/>
                    </a:lnTo>
                    <a:lnTo>
                      <a:pt x="156" y="248"/>
                    </a:lnTo>
                    <a:lnTo>
                      <a:pt x="155" y="249"/>
                    </a:lnTo>
                    <a:cubicBezTo>
                      <a:pt x="154" y="249"/>
                      <a:pt x="153" y="250"/>
                      <a:pt x="153" y="250"/>
                    </a:cubicBezTo>
                    <a:lnTo>
                      <a:pt x="151" y="250"/>
                    </a:lnTo>
                    <a:cubicBezTo>
                      <a:pt x="142" y="251"/>
                      <a:pt x="133" y="251"/>
                      <a:pt x="125" y="250"/>
                    </a:cubicBezTo>
                    <a:lnTo>
                      <a:pt x="118" y="250"/>
                    </a:lnTo>
                    <a:lnTo>
                      <a:pt x="124" y="247"/>
                    </a:lnTo>
                    <a:lnTo>
                      <a:pt x="125" y="246"/>
                    </a:lnTo>
                    <a:lnTo>
                      <a:pt x="131" y="243"/>
                    </a:lnTo>
                    <a:lnTo>
                      <a:pt x="127" y="249"/>
                    </a:lnTo>
                    <a:cubicBezTo>
                      <a:pt x="122" y="257"/>
                      <a:pt x="117" y="265"/>
                      <a:pt x="112" y="273"/>
                    </a:cubicBezTo>
                    <a:lnTo>
                      <a:pt x="111" y="274"/>
                    </a:lnTo>
                    <a:lnTo>
                      <a:pt x="109" y="273"/>
                    </a:lnTo>
                    <a:cubicBezTo>
                      <a:pt x="95" y="268"/>
                      <a:pt x="80" y="262"/>
                      <a:pt x="66" y="257"/>
                    </a:cubicBezTo>
                    <a:lnTo>
                      <a:pt x="65" y="256"/>
                    </a:lnTo>
                    <a:lnTo>
                      <a:pt x="65" y="255"/>
                    </a:lnTo>
                    <a:cubicBezTo>
                      <a:pt x="66" y="245"/>
                      <a:pt x="68" y="236"/>
                      <a:pt x="69" y="227"/>
                    </a:cubicBezTo>
                    <a:lnTo>
                      <a:pt x="70" y="220"/>
                    </a:lnTo>
                    <a:lnTo>
                      <a:pt x="73" y="227"/>
                    </a:lnTo>
                    <a:lnTo>
                      <a:pt x="73" y="227"/>
                    </a:lnTo>
                    <a:lnTo>
                      <a:pt x="76" y="234"/>
                    </a:lnTo>
                    <a:lnTo>
                      <a:pt x="70" y="230"/>
                    </a:lnTo>
                    <a:cubicBezTo>
                      <a:pt x="62" y="224"/>
                      <a:pt x="54" y="216"/>
                      <a:pt x="48" y="209"/>
                    </a:cubicBezTo>
                    <a:lnTo>
                      <a:pt x="44" y="204"/>
                    </a:lnTo>
                    <a:lnTo>
                      <a:pt x="50" y="206"/>
                    </a:lnTo>
                    <a:lnTo>
                      <a:pt x="51" y="206"/>
                    </a:lnTo>
                    <a:lnTo>
                      <a:pt x="58" y="209"/>
                    </a:lnTo>
                    <a:lnTo>
                      <a:pt x="51" y="210"/>
                    </a:lnTo>
                    <a:cubicBezTo>
                      <a:pt x="41" y="212"/>
                      <a:pt x="32" y="214"/>
                      <a:pt x="23" y="215"/>
                    </a:cubicBezTo>
                    <a:lnTo>
                      <a:pt x="22" y="216"/>
                    </a:lnTo>
                    <a:lnTo>
                      <a:pt x="21" y="214"/>
                    </a:lnTo>
                    <a:cubicBezTo>
                      <a:pt x="15" y="200"/>
                      <a:pt x="8" y="185"/>
                      <a:pt x="2" y="172"/>
                    </a:cubicBezTo>
                    <a:lnTo>
                      <a:pt x="2" y="170"/>
                    </a:lnTo>
                    <a:lnTo>
                      <a:pt x="3" y="169"/>
                    </a:lnTo>
                    <a:cubicBezTo>
                      <a:pt x="11" y="163"/>
                      <a:pt x="18" y="158"/>
                      <a:pt x="25" y="152"/>
                    </a:cubicBezTo>
                    <a:lnTo>
                      <a:pt x="31" y="148"/>
                    </a:lnTo>
                    <a:lnTo>
                      <a:pt x="28" y="155"/>
                    </a:lnTo>
                    <a:lnTo>
                      <a:pt x="28" y="156"/>
                    </a:lnTo>
                    <a:lnTo>
                      <a:pt x="25" y="162"/>
                    </a:lnTo>
                    <a:lnTo>
                      <a:pt x="24" y="155"/>
                    </a:lnTo>
                    <a:cubicBezTo>
                      <a:pt x="22" y="145"/>
                      <a:pt x="22" y="134"/>
                      <a:pt x="23" y="125"/>
                    </a:cubicBezTo>
                    <a:lnTo>
                      <a:pt x="24" y="118"/>
                    </a:lnTo>
                    <a:lnTo>
                      <a:pt x="27" y="125"/>
                    </a:lnTo>
                    <a:lnTo>
                      <a:pt x="28" y="126"/>
                    </a:lnTo>
                    <a:lnTo>
                      <a:pt x="30" y="132"/>
                    </a:lnTo>
                    <a:lnTo>
                      <a:pt x="25" y="128"/>
                    </a:lnTo>
                    <a:cubicBezTo>
                      <a:pt x="17" y="123"/>
                      <a:pt x="9" y="117"/>
                      <a:pt x="1" y="112"/>
                    </a:cubicBezTo>
                    <a:lnTo>
                      <a:pt x="0" y="112"/>
                    </a:lnTo>
                    <a:lnTo>
                      <a:pt x="1" y="110"/>
                    </a:lnTo>
                    <a:cubicBezTo>
                      <a:pt x="6" y="95"/>
                      <a:pt x="12" y="80"/>
                      <a:pt x="18" y="66"/>
                    </a:cubicBezTo>
                    <a:lnTo>
                      <a:pt x="18" y="65"/>
                    </a:lnTo>
                    <a:lnTo>
                      <a:pt x="20" y="65"/>
                    </a:lnTo>
                    <a:cubicBezTo>
                      <a:pt x="29" y="66"/>
                      <a:pt x="39" y="68"/>
                      <a:pt x="48" y="69"/>
                    </a:cubicBezTo>
                    <a:lnTo>
                      <a:pt x="54" y="70"/>
                    </a:lnTo>
                    <a:lnTo>
                      <a:pt x="48" y="73"/>
                    </a:lnTo>
                    <a:lnTo>
                      <a:pt x="47" y="73"/>
                    </a:lnTo>
                    <a:lnTo>
                      <a:pt x="41" y="76"/>
                    </a:lnTo>
                    <a:lnTo>
                      <a:pt x="44" y="70"/>
                    </a:lnTo>
                    <a:cubicBezTo>
                      <a:pt x="51" y="62"/>
                      <a:pt x="58" y="54"/>
                      <a:pt x="65" y="48"/>
                    </a:cubicBezTo>
                    <a:lnTo>
                      <a:pt x="70" y="44"/>
                    </a:lnTo>
                    <a:lnTo>
                      <a:pt x="68" y="50"/>
                    </a:lnTo>
                    <a:lnTo>
                      <a:pt x="68" y="52"/>
                    </a:lnTo>
                    <a:lnTo>
                      <a:pt x="65" y="58"/>
                    </a:lnTo>
                    <a:lnTo>
                      <a:pt x="64" y="51"/>
                    </a:lnTo>
                    <a:cubicBezTo>
                      <a:pt x="62" y="42"/>
                      <a:pt x="60" y="32"/>
                      <a:pt x="59" y="24"/>
                    </a:cubicBezTo>
                    <a:lnTo>
                      <a:pt x="58" y="22"/>
                    </a:lnTo>
                    <a:lnTo>
                      <a:pt x="60" y="22"/>
                    </a:lnTo>
                    <a:cubicBezTo>
                      <a:pt x="75" y="15"/>
                      <a:pt x="90" y="8"/>
                      <a:pt x="103" y="2"/>
                    </a:cubicBezTo>
                    <a:lnTo>
                      <a:pt x="104" y="2"/>
                    </a:lnTo>
                    <a:lnTo>
                      <a:pt x="105" y="3"/>
                    </a:lnTo>
                    <a:cubicBezTo>
                      <a:pt x="111" y="11"/>
                      <a:pt x="117" y="19"/>
                      <a:pt x="122" y="26"/>
                    </a:cubicBezTo>
                    <a:lnTo>
                      <a:pt x="126" y="31"/>
                    </a:lnTo>
                    <a:lnTo>
                      <a:pt x="120" y="28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8" y="27"/>
                    </a:lnTo>
                    <a:lnTo>
                      <a:pt x="119" y="24"/>
                    </a:lnTo>
                    <a:cubicBezTo>
                      <a:pt x="120" y="24"/>
                      <a:pt x="120" y="24"/>
                      <a:pt x="120" y="25"/>
                    </a:cubicBez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cubicBezTo>
                      <a:pt x="120" y="25"/>
                      <a:pt x="120" y="24"/>
                      <a:pt x="120" y="25"/>
                    </a:cubicBezTo>
                    <a:lnTo>
                      <a:pt x="119" y="27"/>
                    </a:lnTo>
                    <a:lnTo>
                      <a:pt x="119" y="27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4" y="26"/>
                    </a:lnTo>
                    <a:lnTo>
                      <a:pt x="119" y="25"/>
                    </a:lnTo>
                    <a:lnTo>
                      <a:pt x="119" y="25"/>
                    </a:lnTo>
                    <a:cubicBezTo>
                      <a:pt x="129" y="23"/>
                      <a:pt x="140" y="23"/>
                      <a:pt x="149" y="24"/>
                    </a:cubicBezTo>
                    <a:lnTo>
                      <a:pt x="155" y="24"/>
                    </a:lnTo>
                    <a:lnTo>
                      <a:pt x="150" y="27"/>
                    </a:lnTo>
                    <a:lnTo>
                      <a:pt x="148" y="28"/>
                    </a:lnTo>
                    <a:lnTo>
                      <a:pt x="143" y="30"/>
                    </a:lnTo>
                    <a:lnTo>
                      <a:pt x="146" y="25"/>
                    </a:lnTo>
                    <a:cubicBezTo>
                      <a:pt x="152" y="17"/>
                      <a:pt x="157" y="9"/>
                      <a:pt x="162" y="2"/>
                    </a:cubicBezTo>
                    <a:lnTo>
                      <a:pt x="163" y="0"/>
                    </a:lnTo>
                    <a:lnTo>
                      <a:pt x="164" y="1"/>
                    </a:lnTo>
                    <a:cubicBezTo>
                      <a:pt x="179" y="7"/>
                      <a:pt x="195" y="13"/>
                      <a:pt x="208" y="18"/>
                    </a:cubicBezTo>
                    <a:lnTo>
                      <a:pt x="209" y="18"/>
                    </a:lnTo>
                    <a:lnTo>
                      <a:pt x="209" y="20"/>
                    </a:lnTo>
                    <a:cubicBezTo>
                      <a:pt x="208" y="30"/>
                      <a:pt x="206" y="39"/>
                      <a:pt x="205" y="48"/>
                    </a:cubicBezTo>
                    <a:lnTo>
                      <a:pt x="204" y="53"/>
                    </a:lnTo>
                    <a:lnTo>
                      <a:pt x="202" y="48"/>
                    </a:lnTo>
                    <a:lnTo>
                      <a:pt x="201" y="47"/>
                    </a:lnTo>
                    <a:lnTo>
                      <a:pt x="199" y="42"/>
                    </a:lnTo>
                    <a:lnTo>
                      <a:pt x="204" y="45"/>
                    </a:lnTo>
                    <a:cubicBezTo>
                      <a:pt x="212" y="51"/>
                      <a:pt x="220" y="59"/>
                      <a:pt x="226" y="66"/>
                    </a:cubicBezTo>
                    <a:lnTo>
                      <a:pt x="229" y="70"/>
                    </a:lnTo>
                    <a:lnTo>
                      <a:pt x="224" y="68"/>
                    </a:lnTo>
                    <a:lnTo>
                      <a:pt x="223" y="68"/>
                    </a:lnTo>
                    <a:lnTo>
                      <a:pt x="218" y="66"/>
                    </a:lnTo>
                    <a:lnTo>
                      <a:pt x="223" y="65"/>
                    </a:lnTo>
                    <a:cubicBezTo>
                      <a:pt x="233" y="63"/>
                      <a:pt x="242" y="61"/>
                      <a:pt x="251" y="60"/>
                    </a:cubicBezTo>
                    <a:lnTo>
                      <a:pt x="252" y="59"/>
                    </a:lnTo>
                    <a:lnTo>
                      <a:pt x="252" y="60"/>
                    </a:lnTo>
                    <a:cubicBezTo>
                      <a:pt x="259" y="75"/>
                      <a:pt x="265" y="90"/>
                      <a:pt x="271" y="103"/>
                    </a:cubicBezTo>
                    <a:lnTo>
                      <a:pt x="272" y="104"/>
                    </a:lnTo>
                    <a:lnTo>
                      <a:pt x="271" y="105"/>
                    </a:lnTo>
                    <a:cubicBezTo>
                      <a:pt x="263" y="111"/>
                      <a:pt x="255" y="117"/>
                      <a:pt x="248" y="122"/>
                    </a:cubicBezTo>
                    <a:lnTo>
                      <a:pt x="244" y="125"/>
                    </a:lnTo>
                    <a:lnTo>
                      <a:pt x="246" y="120"/>
                    </a:lnTo>
                    <a:lnTo>
                      <a:pt x="246" y="119"/>
                    </a:lnTo>
                    <a:lnTo>
                      <a:pt x="248" y="115"/>
                    </a:lnTo>
                    <a:lnTo>
                      <a:pt x="249" y="120"/>
                    </a:lnTo>
                    <a:cubicBezTo>
                      <a:pt x="251" y="130"/>
                      <a:pt x="251" y="141"/>
                      <a:pt x="250" y="150"/>
                    </a:cubicBezTo>
                    <a:lnTo>
                      <a:pt x="249" y="154"/>
                    </a:lnTo>
                    <a:lnTo>
                      <a:pt x="247" y="150"/>
                    </a:lnTo>
                    <a:lnTo>
                      <a:pt x="247" y="149"/>
                    </a:lnTo>
                    <a:lnTo>
                      <a:pt x="245" y="145"/>
                    </a:lnTo>
                    <a:lnTo>
                      <a:pt x="248" y="147"/>
                    </a:lnTo>
                    <a:cubicBezTo>
                      <a:pt x="257" y="153"/>
                      <a:pt x="265" y="158"/>
                      <a:pt x="272" y="163"/>
                    </a:cubicBezTo>
                    <a:lnTo>
                      <a:pt x="273" y="164"/>
                    </a:lnTo>
                    <a:lnTo>
                      <a:pt x="272" y="165"/>
                    </a:lnTo>
                    <a:cubicBezTo>
                      <a:pt x="266" y="180"/>
                      <a:pt x="260" y="194"/>
                      <a:pt x="255" y="208"/>
                    </a:cubicBezTo>
                    <a:lnTo>
                      <a:pt x="255" y="209"/>
                    </a:lnTo>
                    <a:lnTo>
                      <a:pt x="254" y="209"/>
                    </a:lnTo>
                    <a:cubicBezTo>
                      <a:pt x="244" y="207"/>
                      <a:pt x="235" y="206"/>
                      <a:pt x="226" y="204"/>
                    </a:cubicBezTo>
                    <a:lnTo>
                      <a:pt x="223" y="204"/>
                    </a:lnTo>
                    <a:lnTo>
                      <a:pt x="226" y="203"/>
                    </a:lnTo>
                    <a:lnTo>
                      <a:pt x="227" y="202"/>
                    </a:lnTo>
                    <a:lnTo>
                      <a:pt x="230" y="201"/>
                    </a:lnTo>
                    <a:lnTo>
                      <a:pt x="228" y="204"/>
                    </a:lnTo>
                    <a:cubicBezTo>
                      <a:pt x="222" y="212"/>
                      <a:pt x="215" y="219"/>
                      <a:pt x="207" y="225"/>
                    </a:cubicBezTo>
                    <a:lnTo>
                      <a:pt x="205" y="227"/>
                    </a:lnTo>
                    <a:lnTo>
                      <a:pt x="206" y="224"/>
                    </a:lnTo>
                    <a:lnTo>
                      <a:pt x="206" y="224"/>
                    </a:lnTo>
                    <a:lnTo>
                      <a:pt x="207" y="221"/>
                    </a:lnTo>
                    <a:lnTo>
                      <a:pt x="208" y="224"/>
                    </a:lnTo>
                    <a:cubicBezTo>
                      <a:pt x="210" y="234"/>
                      <a:pt x="211" y="243"/>
                      <a:pt x="213" y="251"/>
                    </a:cubicBezTo>
                    <a:lnTo>
                      <a:pt x="213" y="252"/>
                    </a:lnTo>
                    <a:lnTo>
                      <a:pt x="213" y="252"/>
                    </a:lnTo>
                    <a:cubicBezTo>
                      <a:pt x="195" y="259"/>
                      <a:pt x="181" y="265"/>
                      <a:pt x="170" y="270"/>
                    </a:cubicBezTo>
                    <a:lnTo>
                      <a:pt x="170" y="270"/>
                    </a:lnTo>
                    <a:lnTo>
                      <a:pt x="170" y="270"/>
                    </a:lnTo>
                    <a:cubicBezTo>
                      <a:pt x="165" y="263"/>
                      <a:pt x="161" y="257"/>
                      <a:pt x="158" y="253"/>
                    </a:cubicBezTo>
                    <a:cubicBezTo>
                      <a:pt x="157" y="251"/>
                      <a:pt x="156" y="250"/>
                      <a:pt x="155" y="249"/>
                    </a:cubicBezTo>
                    <a:cubicBezTo>
                      <a:pt x="154" y="248"/>
                      <a:pt x="154" y="247"/>
                      <a:pt x="154" y="2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" name="Google Shape;100;p3"/>
            <p:cNvSpPr/>
            <p:nvPr/>
          </p:nvSpPr>
          <p:spPr>
            <a:xfrm>
              <a:off x="3424847" y="4620388"/>
              <a:ext cx="816727" cy="818387"/>
            </a:xfrm>
            <a:custGeom>
              <a:avLst/>
              <a:gdLst/>
              <a:ahLst/>
              <a:cxnLst/>
              <a:rect l="l" t="t" r="r" b="b"/>
              <a:pathLst>
                <a:path w="492" h="493" extrusionOk="0">
                  <a:moveTo>
                    <a:pt x="92" y="112"/>
                  </a:moveTo>
                  <a:cubicBezTo>
                    <a:pt x="104" y="98"/>
                    <a:pt x="118" y="86"/>
                    <a:pt x="133" y="76"/>
                  </a:cubicBezTo>
                  <a:lnTo>
                    <a:pt x="128" y="26"/>
                  </a:lnTo>
                  <a:lnTo>
                    <a:pt x="206" y="0"/>
                  </a:lnTo>
                  <a:lnTo>
                    <a:pt x="233" y="42"/>
                  </a:lnTo>
                  <a:cubicBezTo>
                    <a:pt x="250" y="41"/>
                    <a:pt x="269" y="42"/>
                    <a:pt x="287" y="46"/>
                  </a:cubicBezTo>
                  <a:lnTo>
                    <a:pt x="318" y="7"/>
                  </a:lnTo>
                  <a:lnTo>
                    <a:pt x="393" y="44"/>
                  </a:lnTo>
                  <a:lnTo>
                    <a:pt x="381" y="92"/>
                  </a:lnTo>
                  <a:cubicBezTo>
                    <a:pt x="395" y="104"/>
                    <a:pt x="407" y="118"/>
                    <a:pt x="416" y="133"/>
                  </a:cubicBezTo>
                  <a:lnTo>
                    <a:pt x="465" y="128"/>
                  </a:lnTo>
                  <a:lnTo>
                    <a:pt x="492" y="206"/>
                  </a:lnTo>
                  <a:lnTo>
                    <a:pt x="449" y="233"/>
                  </a:lnTo>
                  <a:cubicBezTo>
                    <a:pt x="450" y="250"/>
                    <a:pt x="449" y="269"/>
                    <a:pt x="446" y="287"/>
                  </a:cubicBezTo>
                  <a:lnTo>
                    <a:pt x="485" y="318"/>
                  </a:lnTo>
                  <a:lnTo>
                    <a:pt x="448" y="393"/>
                  </a:lnTo>
                  <a:lnTo>
                    <a:pt x="400" y="381"/>
                  </a:lnTo>
                  <a:cubicBezTo>
                    <a:pt x="388" y="395"/>
                    <a:pt x="375" y="407"/>
                    <a:pt x="360" y="416"/>
                  </a:cubicBezTo>
                  <a:lnTo>
                    <a:pt x="365" y="466"/>
                  </a:lnTo>
                  <a:lnTo>
                    <a:pt x="286" y="493"/>
                  </a:lnTo>
                  <a:lnTo>
                    <a:pt x="260" y="450"/>
                  </a:lnTo>
                  <a:cubicBezTo>
                    <a:pt x="242" y="452"/>
                    <a:pt x="224" y="450"/>
                    <a:pt x="206" y="447"/>
                  </a:cubicBezTo>
                  <a:lnTo>
                    <a:pt x="174" y="486"/>
                  </a:lnTo>
                  <a:lnTo>
                    <a:pt x="100" y="449"/>
                  </a:lnTo>
                  <a:lnTo>
                    <a:pt x="112" y="400"/>
                  </a:lnTo>
                  <a:cubicBezTo>
                    <a:pt x="98" y="388"/>
                    <a:pt x="86" y="375"/>
                    <a:pt x="76" y="360"/>
                  </a:cubicBezTo>
                  <a:lnTo>
                    <a:pt x="26" y="365"/>
                  </a:lnTo>
                  <a:lnTo>
                    <a:pt x="0" y="286"/>
                  </a:lnTo>
                  <a:lnTo>
                    <a:pt x="42" y="260"/>
                  </a:lnTo>
                  <a:cubicBezTo>
                    <a:pt x="41" y="242"/>
                    <a:pt x="42" y="224"/>
                    <a:pt x="46" y="206"/>
                  </a:cubicBezTo>
                  <a:lnTo>
                    <a:pt x="7" y="175"/>
                  </a:lnTo>
                  <a:lnTo>
                    <a:pt x="44" y="100"/>
                  </a:lnTo>
                  <a:lnTo>
                    <a:pt x="92" y="112"/>
                  </a:lnTo>
                  <a:moveTo>
                    <a:pt x="168" y="204"/>
                  </a:moveTo>
                  <a:cubicBezTo>
                    <a:pt x="146" y="248"/>
                    <a:pt x="165" y="301"/>
                    <a:pt x="209" y="323"/>
                  </a:cubicBezTo>
                  <a:cubicBezTo>
                    <a:pt x="253" y="344"/>
                    <a:pt x="306" y="326"/>
                    <a:pt x="328" y="282"/>
                  </a:cubicBezTo>
                  <a:cubicBezTo>
                    <a:pt x="350" y="238"/>
                    <a:pt x="331" y="185"/>
                    <a:pt x="287" y="163"/>
                  </a:cubicBezTo>
                  <a:cubicBezTo>
                    <a:pt x="243" y="141"/>
                    <a:pt x="190" y="159"/>
                    <a:pt x="168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3"/>
          <p:cNvGrpSpPr/>
          <p:nvPr/>
        </p:nvGrpSpPr>
        <p:grpSpPr>
          <a:xfrm>
            <a:off x="5915426" y="-504567"/>
            <a:ext cx="7613423" cy="7578307"/>
            <a:chOff x="4436569" y="-378425"/>
            <a:chExt cx="5710067" cy="5683730"/>
          </a:xfrm>
        </p:grpSpPr>
        <p:grpSp>
          <p:nvGrpSpPr>
            <p:cNvPr id="102" name="Google Shape;102;p3"/>
            <p:cNvGrpSpPr/>
            <p:nvPr/>
          </p:nvGrpSpPr>
          <p:grpSpPr>
            <a:xfrm rot="-5400000">
              <a:off x="4348614" y="4946476"/>
              <a:ext cx="446784" cy="270873"/>
              <a:chOff x="13937051" y="251501"/>
              <a:chExt cx="446784" cy="270873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14329349" y="467888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3937051" y="251501"/>
                <a:ext cx="418763" cy="24907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0" extrusionOk="0">
                    <a:moveTo>
                      <a:pt x="269" y="160"/>
                    </a:moveTo>
                    <a:lnTo>
                      <a:pt x="211" y="160"/>
                    </a:lnTo>
                    <a:cubicBezTo>
                      <a:pt x="158" y="160"/>
                      <a:pt x="115" y="117"/>
                      <a:pt x="115" y="64"/>
                    </a:cubicBezTo>
                    <a:cubicBezTo>
                      <a:pt x="115" y="29"/>
                      <a:pt x="113" y="7"/>
                      <a:pt x="82" y="7"/>
                    </a:cubicBezTo>
                    <a:lnTo>
                      <a:pt x="0" y="7"/>
                    </a:lnTo>
                    <a:lnTo>
                      <a:pt x="0" y="0"/>
                    </a:lnTo>
                    <a:lnTo>
                      <a:pt x="82" y="0"/>
                    </a:lnTo>
                    <a:cubicBezTo>
                      <a:pt x="122" y="0"/>
                      <a:pt x="122" y="34"/>
                      <a:pt x="122" y="63"/>
                    </a:cubicBezTo>
                    <a:cubicBezTo>
                      <a:pt x="122" y="113"/>
                      <a:pt x="162" y="153"/>
                      <a:pt x="211" y="153"/>
                    </a:cubicBezTo>
                    <a:lnTo>
                      <a:pt x="269" y="153"/>
                    </a:lnTo>
                    <a:lnTo>
                      <a:pt x="269" y="16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12600" rIns="90000" bIns="126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" name="Google Shape;105;p3"/>
            <p:cNvGrpSpPr/>
            <p:nvPr/>
          </p:nvGrpSpPr>
          <p:grpSpPr>
            <a:xfrm>
              <a:off x="8242875" y="-378425"/>
              <a:ext cx="1903762" cy="1293604"/>
              <a:chOff x="8242875" y="-378425"/>
              <a:chExt cx="1903762" cy="1293604"/>
            </a:xfrm>
          </p:grpSpPr>
          <p:grpSp>
            <p:nvGrpSpPr>
              <p:cNvPr id="106" name="Google Shape;106;p3"/>
              <p:cNvGrpSpPr/>
              <p:nvPr/>
            </p:nvGrpSpPr>
            <p:grpSpPr>
              <a:xfrm rot="10800000" flipH="1">
                <a:off x="8516730" y="406125"/>
                <a:ext cx="1629907" cy="509054"/>
                <a:chOff x="5401930" y="789587"/>
                <a:chExt cx="1629907" cy="509054"/>
              </a:xfrm>
            </p:grpSpPr>
            <p:sp>
              <p:nvSpPr>
                <p:cNvPr id="107" name="Google Shape;107;p3"/>
                <p:cNvSpPr/>
                <p:nvPr/>
              </p:nvSpPr>
              <p:spPr>
                <a:xfrm>
                  <a:off x="5401930" y="1244155"/>
                  <a:ext cx="54486" cy="54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35" extrusionOk="0">
                      <a:moveTo>
                        <a:pt x="35" y="17"/>
                      </a:moveTo>
                      <a:cubicBezTo>
                        <a:pt x="35" y="27"/>
                        <a:pt x="27" y="35"/>
                        <a:pt x="17" y="35"/>
                      </a:cubicBezTo>
                      <a:cubicBezTo>
                        <a:pt x="8" y="35"/>
                        <a:pt x="0" y="27"/>
                        <a:pt x="0" y="17"/>
                      </a:cubicBezTo>
                      <a:cubicBezTo>
                        <a:pt x="0" y="8"/>
                        <a:pt x="8" y="0"/>
                        <a:pt x="17" y="0"/>
                      </a:cubicBezTo>
                      <a:cubicBezTo>
                        <a:pt x="27" y="0"/>
                        <a:pt x="35" y="8"/>
                        <a:pt x="35" y="1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" name="Google Shape;108;p3"/>
                <p:cNvSpPr/>
                <p:nvPr/>
              </p:nvSpPr>
              <p:spPr>
                <a:xfrm>
                  <a:off x="5423724" y="789587"/>
                  <a:ext cx="1608112" cy="470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" h="302" extrusionOk="0">
                      <a:moveTo>
                        <a:pt x="6" y="302"/>
                      </a:moveTo>
                      <a:lnTo>
                        <a:pt x="0" y="302"/>
                      </a:lnTo>
                      <a:lnTo>
                        <a:pt x="0" y="96"/>
                      </a:lnTo>
                      <a:cubicBezTo>
                        <a:pt x="0" y="43"/>
                        <a:pt x="43" y="0"/>
                        <a:pt x="95" y="0"/>
                      </a:cubicBezTo>
                      <a:lnTo>
                        <a:pt x="937" y="0"/>
                      </a:lnTo>
                      <a:cubicBezTo>
                        <a:pt x="990" y="0"/>
                        <a:pt x="1033" y="43"/>
                        <a:pt x="1033" y="96"/>
                      </a:cubicBezTo>
                      <a:lnTo>
                        <a:pt x="1033" y="129"/>
                      </a:lnTo>
                      <a:lnTo>
                        <a:pt x="1026" y="129"/>
                      </a:lnTo>
                      <a:lnTo>
                        <a:pt x="1026" y="96"/>
                      </a:lnTo>
                      <a:cubicBezTo>
                        <a:pt x="1026" y="47"/>
                        <a:pt x="986" y="7"/>
                        <a:pt x="937" y="7"/>
                      </a:cubicBezTo>
                      <a:lnTo>
                        <a:pt x="95" y="7"/>
                      </a:lnTo>
                      <a:cubicBezTo>
                        <a:pt x="46" y="7"/>
                        <a:pt x="6" y="47"/>
                        <a:pt x="6" y="96"/>
                      </a:cubicBezTo>
                      <a:lnTo>
                        <a:pt x="6" y="302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9" name="Google Shape;109;p3"/>
              <p:cNvSpPr/>
              <p:nvPr/>
            </p:nvSpPr>
            <p:spPr>
              <a:xfrm>
                <a:off x="8242875" y="-378425"/>
                <a:ext cx="652200" cy="652200"/>
              </a:xfrm>
              <a:prstGeom prst="roundRect">
                <a:avLst>
                  <a:gd name="adj" fmla="val 3057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9496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grpSp>
        <p:nvGrpSpPr>
          <p:cNvPr id="265" name="Google Shape;265;p8"/>
          <p:cNvGrpSpPr/>
          <p:nvPr/>
        </p:nvGrpSpPr>
        <p:grpSpPr>
          <a:xfrm>
            <a:off x="374793" y="2296902"/>
            <a:ext cx="597633" cy="597631"/>
            <a:chOff x="281094" y="1722676"/>
            <a:chExt cx="448225" cy="448223"/>
          </a:xfrm>
        </p:grpSpPr>
        <p:sp>
          <p:nvSpPr>
            <p:cNvPr id="266" name="Google Shape;266;p8"/>
            <p:cNvSpPr/>
            <p:nvPr/>
          </p:nvSpPr>
          <p:spPr>
            <a:xfrm>
              <a:off x="281094" y="1722676"/>
              <a:ext cx="448225" cy="448223"/>
            </a:xfrm>
            <a:custGeom>
              <a:avLst/>
              <a:gdLst/>
              <a:ahLst/>
              <a:cxnLst/>
              <a:rect l="l" t="t" r="r" b="b"/>
              <a:pathLst>
                <a:path w="246" h="246" extrusionOk="0">
                  <a:moveTo>
                    <a:pt x="123" y="246"/>
                  </a:moveTo>
                  <a:lnTo>
                    <a:pt x="169" y="246"/>
                  </a:lnTo>
                  <a:cubicBezTo>
                    <a:pt x="211" y="246"/>
                    <a:pt x="246" y="212"/>
                    <a:pt x="246" y="170"/>
                  </a:cubicBezTo>
                  <a:lnTo>
                    <a:pt x="246" y="76"/>
                  </a:lnTo>
                  <a:cubicBezTo>
                    <a:pt x="246" y="34"/>
                    <a:pt x="211" y="0"/>
                    <a:pt x="169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0"/>
                  </a:lnTo>
                  <a:cubicBezTo>
                    <a:pt x="0" y="212"/>
                    <a:pt x="34" y="246"/>
                    <a:pt x="76" y="246"/>
                  </a:cubicBezTo>
                  <a:lnTo>
                    <a:pt x="123" y="2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3550" rIns="90000" bIns="435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30503" y="190123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30503" y="1941322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30503" y="198140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1390283" y="-448316"/>
            <a:ext cx="11352117" cy="7441229"/>
            <a:chOff x="1042712" y="-336237"/>
            <a:chExt cx="8514088" cy="5580922"/>
          </a:xfrm>
        </p:grpSpPr>
        <p:grpSp>
          <p:nvGrpSpPr>
            <p:cNvPr id="271" name="Google Shape;271;p8"/>
            <p:cNvGrpSpPr/>
            <p:nvPr/>
          </p:nvGrpSpPr>
          <p:grpSpPr>
            <a:xfrm>
              <a:off x="8430772" y="3448146"/>
              <a:ext cx="1126028" cy="1796538"/>
              <a:chOff x="8430772" y="3448146"/>
              <a:chExt cx="1126028" cy="1796538"/>
            </a:xfrm>
          </p:grpSpPr>
          <p:sp>
            <p:nvSpPr>
              <p:cNvPr id="272" name="Google Shape;272;p8"/>
              <p:cNvSpPr/>
              <p:nvPr/>
            </p:nvSpPr>
            <p:spPr>
              <a:xfrm>
                <a:off x="8430772" y="4116838"/>
                <a:ext cx="1126028" cy="112784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19" extrusionOk="0">
                    <a:moveTo>
                      <a:pt x="564" y="269"/>
                    </a:moveTo>
                    <a:cubicBezTo>
                      <a:pt x="568" y="292"/>
                      <a:pt x="568" y="315"/>
                      <a:pt x="566" y="337"/>
                    </a:cubicBezTo>
                    <a:lnTo>
                      <a:pt x="618" y="372"/>
                    </a:lnTo>
                    <a:lnTo>
                      <a:pt x="581" y="470"/>
                    </a:lnTo>
                    <a:lnTo>
                      <a:pt x="518" y="461"/>
                    </a:lnTo>
                    <a:cubicBezTo>
                      <a:pt x="505" y="479"/>
                      <a:pt x="489" y="496"/>
                      <a:pt x="471" y="511"/>
                    </a:cubicBezTo>
                    <a:lnTo>
                      <a:pt x="483" y="573"/>
                    </a:lnTo>
                    <a:lnTo>
                      <a:pt x="387" y="615"/>
                    </a:lnTo>
                    <a:lnTo>
                      <a:pt x="350" y="564"/>
                    </a:lnTo>
                    <a:cubicBezTo>
                      <a:pt x="327" y="568"/>
                      <a:pt x="304" y="569"/>
                      <a:pt x="281" y="566"/>
                    </a:cubicBezTo>
                    <a:lnTo>
                      <a:pt x="246" y="619"/>
                    </a:lnTo>
                    <a:lnTo>
                      <a:pt x="148" y="581"/>
                    </a:lnTo>
                    <a:lnTo>
                      <a:pt x="157" y="518"/>
                    </a:lnTo>
                    <a:cubicBezTo>
                      <a:pt x="139" y="505"/>
                      <a:pt x="122" y="489"/>
                      <a:pt x="108" y="471"/>
                    </a:cubicBezTo>
                    <a:lnTo>
                      <a:pt x="46" y="484"/>
                    </a:lnTo>
                    <a:lnTo>
                      <a:pt x="3" y="388"/>
                    </a:lnTo>
                    <a:lnTo>
                      <a:pt x="54" y="350"/>
                    </a:lnTo>
                    <a:cubicBezTo>
                      <a:pt x="50" y="327"/>
                      <a:pt x="50" y="304"/>
                      <a:pt x="52" y="281"/>
                    </a:cubicBezTo>
                    <a:lnTo>
                      <a:pt x="0" y="246"/>
                    </a:lnTo>
                    <a:lnTo>
                      <a:pt x="37" y="148"/>
                    </a:lnTo>
                    <a:lnTo>
                      <a:pt x="100" y="157"/>
                    </a:lnTo>
                    <a:cubicBezTo>
                      <a:pt x="113" y="139"/>
                      <a:pt x="129" y="122"/>
                      <a:pt x="147" y="108"/>
                    </a:cubicBezTo>
                    <a:lnTo>
                      <a:pt x="135" y="46"/>
                    </a:lnTo>
                    <a:lnTo>
                      <a:pt x="231" y="3"/>
                    </a:lnTo>
                    <a:lnTo>
                      <a:pt x="268" y="54"/>
                    </a:lnTo>
                    <a:cubicBezTo>
                      <a:pt x="291" y="50"/>
                      <a:pt x="314" y="50"/>
                      <a:pt x="337" y="52"/>
                    </a:cubicBezTo>
                    <a:lnTo>
                      <a:pt x="372" y="0"/>
                    </a:lnTo>
                    <a:lnTo>
                      <a:pt x="470" y="37"/>
                    </a:lnTo>
                    <a:lnTo>
                      <a:pt x="461" y="100"/>
                    </a:lnTo>
                    <a:cubicBezTo>
                      <a:pt x="479" y="113"/>
                      <a:pt x="496" y="129"/>
                      <a:pt x="510" y="147"/>
                    </a:cubicBezTo>
                    <a:lnTo>
                      <a:pt x="572" y="135"/>
                    </a:lnTo>
                    <a:lnTo>
                      <a:pt x="615" y="231"/>
                    </a:lnTo>
                    <a:lnTo>
                      <a:pt x="564" y="269"/>
                    </a:lnTo>
                    <a:moveTo>
                      <a:pt x="414" y="268"/>
                    </a:moveTo>
                    <a:cubicBezTo>
                      <a:pt x="388" y="211"/>
                      <a:pt x="322" y="186"/>
                      <a:pt x="265" y="211"/>
                    </a:cubicBezTo>
                    <a:cubicBezTo>
                      <a:pt x="208" y="236"/>
                      <a:pt x="183" y="303"/>
                      <a:pt x="208" y="359"/>
                    </a:cubicBezTo>
                    <a:cubicBezTo>
                      <a:pt x="233" y="416"/>
                      <a:pt x="300" y="442"/>
                      <a:pt x="356" y="417"/>
                    </a:cubicBezTo>
                    <a:cubicBezTo>
                      <a:pt x="413" y="391"/>
                      <a:pt x="439" y="325"/>
                      <a:pt x="414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73" name="Google Shape;273;p8"/>
              <p:cNvGrpSpPr/>
              <p:nvPr/>
            </p:nvGrpSpPr>
            <p:grpSpPr>
              <a:xfrm>
                <a:off x="8892173" y="3448146"/>
                <a:ext cx="417250" cy="417248"/>
                <a:chOff x="8892173" y="3448146"/>
                <a:chExt cx="417250" cy="417248"/>
              </a:xfrm>
            </p:grpSpPr>
            <p:sp>
              <p:nvSpPr>
                <p:cNvPr id="274" name="Google Shape;274;p8"/>
                <p:cNvSpPr/>
                <p:nvPr/>
              </p:nvSpPr>
              <p:spPr>
                <a:xfrm>
                  <a:off x="9019717" y="3581155"/>
                  <a:ext cx="154874" cy="153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84" extrusionOk="0">
                      <a:moveTo>
                        <a:pt x="59" y="80"/>
                      </a:moveTo>
                      <a:cubicBezTo>
                        <a:pt x="59" y="80"/>
                        <a:pt x="59" y="81"/>
                        <a:pt x="57" y="81"/>
                      </a:cubicBezTo>
                      <a:cubicBezTo>
                        <a:pt x="56" y="82"/>
                        <a:pt x="53" y="83"/>
                        <a:pt x="50" y="84"/>
                      </a:cubicBezTo>
                      <a:cubicBezTo>
                        <a:pt x="44" y="85"/>
                        <a:pt x="33" y="85"/>
                        <a:pt x="23" y="80"/>
                      </a:cubicBezTo>
                      <a:cubicBezTo>
                        <a:pt x="12" y="74"/>
                        <a:pt x="2" y="62"/>
                        <a:pt x="0" y="46"/>
                      </a:cubicBezTo>
                      <a:cubicBezTo>
                        <a:pt x="0" y="38"/>
                        <a:pt x="1" y="29"/>
                        <a:pt x="6" y="22"/>
                      </a:cubicBezTo>
                      <a:cubicBezTo>
                        <a:pt x="10" y="14"/>
                        <a:pt x="17" y="8"/>
                        <a:pt x="25" y="4"/>
                      </a:cubicBezTo>
                      <a:cubicBezTo>
                        <a:pt x="34" y="0"/>
                        <a:pt x="43" y="-1"/>
                        <a:pt x="52" y="1"/>
                      </a:cubicBezTo>
                      <a:cubicBezTo>
                        <a:pt x="60" y="3"/>
                        <a:pt x="68" y="7"/>
                        <a:pt x="73" y="13"/>
                      </a:cubicBezTo>
                      <a:cubicBezTo>
                        <a:pt x="85" y="25"/>
                        <a:pt x="87" y="41"/>
                        <a:pt x="84" y="52"/>
                      </a:cubicBezTo>
                      <a:cubicBezTo>
                        <a:pt x="81" y="64"/>
                        <a:pt x="74" y="72"/>
                        <a:pt x="68" y="75"/>
                      </a:cubicBezTo>
                      <a:cubicBezTo>
                        <a:pt x="66" y="77"/>
                        <a:pt x="64" y="79"/>
                        <a:pt x="62" y="79"/>
                      </a:cubicBezTo>
                      <a:cubicBezTo>
                        <a:pt x="60" y="80"/>
                        <a:pt x="59" y="80"/>
                        <a:pt x="59" y="80"/>
                      </a:cubicBezTo>
                      <a:cubicBezTo>
                        <a:pt x="59" y="80"/>
                        <a:pt x="63" y="79"/>
                        <a:pt x="68" y="74"/>
                      </a:cubicBezTo>
                      <a:cubicBezTo>
                        <a:pt x="72" y="70"/>
                        <a:pt x="79" y="63"/>
                        <a:pt x="81" y="52"/>
                      </a:cubicBezTo>
                      <a:cubicBezTo>
                        <a:pt x="84" y="41"/>
                        <a:pt x="82" y="26"/>
                        <a:pt x="71" y="15"/>
                      </a:cubicBezTo>
                      <a:cubicBezTo>
                        <a:pt x="66" y="10"/>
                        <a:pt x="59" y="6"/>
                        <a:pt x="51" y="4"/>
                      </a:cubicBezTo>
                      <a:cubicBezTo>
                        <a:pt x="43" y="3"/>
                        <a:pt x="35" y="4"/>
                        <a:pt x="27" y="7"/>
                      </a:cubicBezTo>
                      <a:cubicBezTo>
                        <a:pt x="19" y="10"/>
                        <a:pt x="13" y="16"/>
                        <a:pt x="9" y="23"/>
                      </a:cubicBezTo>
                      <a:cubicBezTo>
                        <a:pt x="5" y="30"/>
                        <a:pt x="3" y="38"/>
                        <a:pt x="4" y="45"/>
                      </a:cubicBezTo>
                      <a:cubicBezTo>
                        <a:pt x="4" y="60"/>
                        <a:pt x="14" y="72"/>
                        <a:pt x="24" y="78"/>
                      </a:cubicBezTo>
                      <a:cubicBezTo>
                        <a:pt x="34" y="83"/>
                        <a:pt x="43" y="83"/>
                        <a:pt x="50" y="82"/>
                      </a:cubicBezTo>
                      <a:cubicBezTo>
                        <a:pt x="56" y="81"/>
                        <a:pt x="59" y="80"/>
                        <a:pt x="59" y="8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" name="Google Shape;275;p8"/>
                <p:cNvSpPr/>
                <p:nvPr/>
              </p:nvSpPr>
              <p:spPr>
                <a:xfrm>
                  <a:off x="8892173" y="3448146"/>
                  <a:ext cx="417250" cy="417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229" extrusionOk="0">
                      <a:moveTo>
                        <a:pt x="129" y="208"/>
                      </a:moveTo>
                      <a:cubicBezTo>
                        <a:pt x="129" y="208"/>
                        <a:pt x="130" y="208"/>
                        <a:pt x="130" y="209"/>
                      </a:cubicBezTo>
                      <a:cubicBezTo>
                        <a:pt x="131" y="210"/>
                        <a:pt x="132" y="211"/>
                        <a:pt x="133" y="212"/>
                      </a:cubicBezTo>
                      <a:cubicBezTo>
                        <a:pt x="135" y="216"/>
                        <a:pt x="139" y="220"/>
                        <a:pt x="143" y="226"/>
                      </a:cubicBezTo>
                      <a:lnTo>
                        <a:pt x="143" y="226"/>
                      </a:lnTo>
                      <a:cubicBezTo>
                        <a:pt x="152" y="222"/>
                        <a:pt x="163" y="217"/>
                        <a:pt x="178" y="210"/>
                      </a:cubicBezTo>
                      <a:lnTo>
                        <a:pt x="177" y="211"/>
                      </a:lnTo>
                      <a:cubicBezTo>
                        <a:pt x="176" y="204"/>
                        <a:pt x="174" y="197"/>
                        <a:pt x="172" y="189"/>
                      </a:cubicBezTo>
                      <a:lnTo>
                        <a:pt x="172" y="188"/>
                      </a:lnTo>
                      <a:lnTo>
                        <a:pt x="173" y="188"/>
                      </a:lnTo>
                      <a:cubicBezTo>
                        <a:pt x="179" y="183"/>
                        <a:pt x="185" y="177"/>
                        <a:pt x="190" y="170"/>
                      </a:cubicBezTo>
                      <a:lnTo>
                        <a:pt x="190" y="169"/>
                      </a:lnTo>
                      <a:lnTo>
                        <a:pt x="191" y="169"/>
                      </a:lnTo>
                      <a:cubicBezTo>
                        <a:pt x="198" y="170"/>
                        <a:pt x="205" y="171"/>
                        <a:pt x="213" y="172"/>
                      </a:cubicBezTo>
                      <a:lnTo>
                        <a:pt x="212" y="173"/>
                      </a:lnTo>
                      <a:cubicBezTo>
                        <a:pt x="216" y="162"/>
                        <a:pt x="221" y="150"/>
                        <a:pt x="226" y="138"/>
                      </a:cubicBezTo>
                      <a:lnTo>
                        <a:pt x="226" y="139"/>
                      </a:lnTo>
                      <a:cubicBezTo>
                        <a:pt x="220" y="135"/>
                        <a:pt x="214" y="131"/>
                        <a:pt x="207" y="126"/>
                      </a:cubicBezTo>
                      <a:lnTo>
                        <a:pt x="206" y="126"/>
                      </a:lnTo>
                      <a:lnTo>
                        <a:pt x="206" y="125"/>
                      </a:lnTo>
                      <a:cubicBezTo>
                        <a:pt x="207" y="117"/>
                        <a:pt x="207" y="109"/>
                        <a:pt x="206" y="101"/>
                      </a:cubicBezTo>
                      <a:lnTo>
                        <a:pt x="206" y="100"/>
                      </a:lnTo>
                      <a:lnTo>
                        <a:pt x="206" y="99"/>
                      </a:lnTo>
                      <a:cubicBezTo>
                        <a:pt x="212" y="95"/>
                        <a:pt x="218" y="90"/>
                        <a:pt x="225" y="85"/>
                      </a:cubicBezTo>
                      <a:lnTo>
                        <a:pt x="224" y="87"/>
                      </a:lnTo>
                      <a:cubicBezTo>
                        <a:pt x="220" y="76"/>
                        <a:pt x="214" y="64"/>
                        <a:pt x="209" y="52"/>
                      </a:cubicBezTo>
                      <a:lnTo>
                        <a:pt x="211" y="53"/>
                      </a:lnTo>
                      <a:cubicBezTo>
                        <a:pt x="204" y="55"/>
                        <a:pt x="196" y="56"/>
                        <a:pt x="188" y="58"/>
                      </a:cubicBezTo>
                      <a:lnTo>
                        <a:pt x="187" y="58"/>
                      </a:lnTo>
                      <a:lnTo>
                        <a:pt x="187" y="57"/>
                      </a:lnTo>
                      <a:cubicBezTo>
                        <a:pt x="182" y="51"/>
                        <a:pt x="176" y="45"/>
                        <a:pt x="169" y="40"/>
                      </a:cubicBezTo>
                      <a:lnTo>
                        <a:pt x="168" y="40"/>
                      </a:lnTo>
                      <a:lnTo>
                        <a:pt x="168" y="39"/>
                      </a:lnTo>
                      <a:cubicBezTo>
                        <a:pt x="169" y="32"/>
                        <a:pt x="170" y="24"/>
                        <a:pt x="171" y="16"/>
                      </a:cubicBezTo>
                      <a:lnTo>
                        <a:pt x="172" y="18"/>
                      </a:lnTo>
                      <a:cubicBezTo>
                        <a:pt x="161" y="13"/>
                        <a:pt x="149" y="9"/>
                        <a:pt x="137" y="4"/>
                      </a:cubicBezTo>
                      <a:lnTo>
                        <a:pt x="139" y="3"/>
                      </a:lnTo>
                      <a:cubicBezTo>
                        <a:pt x="135" y="9"/>
                        <a:pt x="130" y="16"/>
                        <a:pt x="126" y="23"/>
                      </a:cubicBezTo>
                      <a:lnTo>
                        <a:pt x="125" y="23"/>
                      </a:lnTo>
                      <a:lnTo>
                        <a:pt x="124" y="23"/>
                      </a:lnTo>
                      <a:cubicBezTo>
                        <a:pt x="117" y="22"/>
                        <a:pt x="108" y="23"/>
                        <a:pt x="100" y="24"/>
                      </a:cubicBezTo>
                      <a:lnTo>
                        <a:pt x="100" y="24"/>
                      </a:lnTo>
                      <a:cubicBezTo>
                        <a:pt x="99" y="24"/>
                        <a:pt x="102" y="24"/>
                        <a:pt x="98" y="23"/>
                      </a:cubicBez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7" y="22"/>
                      </a:lnTo>
                      <a:lnTo>
                        <a:pt x="97" y="21"/>
                      </a:lnTo>
                      <a:lnTo>
                        <a:pt x="95" y="19"/>
                      </a:lnTo>
                      <a:lnTo>
                        <a:pt x="91" y="14"/>
                      </a:lnTo>
                      <a:cubicBezTo>
                        <a:pt x="89" y="11"/>
                        <a:pt x="87" y="8"/>
                        <a:pt x="85" y="5"/>
                      </a:cubicBezTo>
                      <a:lnTo>
                        <a:pt x="87" y="5"/>
                      </a:lnTo>
                      <a:cubicBezTo>
                        <a:pt x="75" y="10"/>
                        <a:pt x="63" y="16"/>
                        <a:pt x="52" y="21"/>
                      </a:cubicBezTo>
                      <a:lnTo>
                        <a:pt x="53" y="19"/>
                      </a:lnTo>
                      <a:cubicBezTo>
                        <a:pt x="54" y="26"/>
                        <a:pt x="56" y="34"/>
                        <a:pt x="57" y="41"/>
                      </a:cubicBezTo>
                      <a:lnTo>
                        <a:pt x="57" y="42"/>
                      </a:lnTo>
                      <a:lnTo>
                        <a:pt x="57" y="43"/>
                      </a:lnTo>
                      <a:cubicBezTo>
                        <a:pt x="50" y="48"/>
                        <a:pt x="44" y="54"/>
                        <a:pt x="40" y="61"/>
                      </a:cubicBezTo>
                      <a:lnTo>
                        <a:pt x="39" y="61"/>
                      </a:lnTo>
                      <a:lnTo>
                        <a:pt x="38" y="61"/>
                      </a:lnTo>
                      <a:cubicBezTo>
                        <a:pt x="30" y="60"/>
                        <a:pt x="23" y="59"/>
                        <a:pt x="15" y="58"/>
                      </a:cubicBezTo>
                      <a:lnTo>
                        <a:pt x="17" y="57"/>
                      </a:lnTo>
                      <a:cubicBezTo>
                        <a:pt x="12" y="69"/>
                        <a:pt x="8" y="81"/>
                        <a:pt x="3" y="93"/>
                      </a:cubicBezTo>
                      <a:lnTo>
                        <a:pt x="3" y="91"/>
                      </a:lnTo>
                      <a:cubicBezTo>
                        <a:pt x="9" y="95"/>
                        <a:pt x="16" y="99"/>
                        <a:pt x="22" y="104"/>
                      </a:cubicBezTo>
                      <a:lnTo>
                        <a:pt x="23" y="104"/>
                      </a:lnTo>
                      <a:lnTo>
                        <a:pt x="22" y="105"/>
                      </a:lnTo>
                      <a:cubicBezTo>
                        <a:pt x="22" y="113"/>
                        <a:pt x="22" y="122"/>
                        <a:pt x="23" y="129"/>
                      </a:cubicBezTo>
                      <a:lnTo>
                        <a:pt x="23" y="130"/>
                      </a:lnTo>
                      <a:lnTo>
                        <a:pt x="22" y="131"/>
                      </a:lnTo>
                      <a:cubicBezTo>
                        <a:pt x="16" y="136"/>
                        <a:pt x="10" y="140"/>
                        <a:pt x="4" y="145"/>
                      </a:cubicBezTo>
                      <a:lnTo>
                        <a:pt x="4" y="143"/>
                      </a:lnTo>
                      <a:cubicBezTo>
                        <a:pt x="10" y="155"/>
                        <a:pt x="15" y="167"/>
                        <a:pt x="20" y="178"/>
                      </a:cubicBezTo>
                      <a:lnTo>
                        <a:pt x="18" y="177"/>
                      </a:lnTo>
                      <a:cubicBezTo>
                        <a:pt x="26" y="176"/>
                        <a:pt x="34" y="174"/>
                        <a:pt x="41" y="173"/>
                      </a:cubicBezTo>
                      <a:lnTo>
                        <a:pt x="42" y="173"/>
                      </a:lnTo>
                      <a:lnTo>
                        <a:pt x="42" y="173"/>
                      </a:lnTo>
                      <a:cubicBezTo>
                        <a:pt x="48" y="180"/>
                        <a:pt x="54" y="186"/>
                        <a:pt x="60" y="190"/>
                      </a:cubicBezTo>
                      <a:lnTo>
                        <a:pt x="60" y="191"/>
                      </a:lnTo>
                      <a:lnTo>
                        <a:pt x="60" y="191"/>
                      </a:lnTo>
                      <a:cubicBezTo>
                        <a:pt x="59" y="200"/>
                        <a:pt x="58" y="207"/>
                        <a:pt x="57" y="214"/>
                      </a:cubicBezTo>
                      <a:lnTo>
                        <a:pt x="56" y="213"/>
                      </a:lnTo>
                      <a:cubicBezTo>
                        <a:pt x="70" y="219"/>
                        <a:pt x="82" y="223"/>
                        <a:pt x="92" y="227"/>
                      </a:cubicBezTo>
                      <a:lnTo>
                        <a:pt x="91" y="227"/>
                      </a:lnTo>
                      <a:cubicBezTo>
                        <a:pt x="96" y="220"/>
                        <a:pt x="100" y="213"/>
                        <a:pt x="104" y="208"/>
                      </a:cubicBezTo>
                      <a:lnTo>
                        <a:pt x="104" y="208"/>
                      </a:lnTo>
                      <a:lnTo>
                        <a:pt x="104" y="208"/>
                      </a:lnTo>
                      <a:cubicBezTo>
                        <a:pt x="113" y="209"/>
                        <a:pt x="119" y="209"/>
                        <a:pt x="123" y="208"/>
                      </a:cubicBezTo>
                      <a:cubicBezTo>
                        <a:pt x="125" y="208"/>
                        <a:pt x="126" y="208"/>
                        <a:pt x="128" y="208"/>
                      </a:cubicBezTo>
                      <a:cubicBezTo>
                        <a:pt x="129" y="208"/>
                        <a:pt x="129" y="208"/>
                        <a:pt x="129" y="208"/>
                      </a:cubicBezTo>
                      <a:lnTo>
                        <a:pt x="128" y="208"/>
                      </a:lnTo>
                      <a:cubicBezTo>
                        <a:pt x="127" y="209"/>
                        <a:pt x="125" y="209"/>
                        <a:pt x="123" y="209"/>
                      </a:cubicBezTo>
                      <a:cubicBezTo>
                        <a:pt x="119" y="209"/>
                        <a:pt x="113" y="210"/>
                        <a:pt x="104" y="209"/>
                      </a:cubicBezTo>
                      <a:lnTo>
                        <a:pt x="105" y="209"/>
                      </a:lnTo>
                      <a:cubicBezTo>
                        <a:pt x="101" y="214"/>
                        <a:pt x="97" y="221"/>
                        <a:pt x="92" y="228"/>
                      </a:cubicBezTo>
                      <a:lnTo>
                        <a:pt x="92" y="229"/>
                      </a:lnTo>
                      <a:lnTo>
                        <a:pt x="91" y="228"/>
                      </a:lnTo>
                      <a:cubicBezTo>
                        <a:pt x="81" y="225"/>
                        <a:pt x="69" y="220"/>
                        <a:pt x="56" y="215"/>
                      </a:cubicBezTo>
                      <a:lnTo>
                        <a:pt x="55" y="215"/>
                      </a:lnTo>
                      <a:lnTo>
                        <a:pt x="55" y="214"/>
                      </a:lnTo>
                      <a:cubicBezTo>
                        <a:pt x="56" y="207"/>
                        <a:pt x="57" y="199"/>
                        <a:pt x="58" y="191"/>
                      </a:cubicBezTo>
                      <a:lnTo>
                        <a:pt x="59" y="192"/>
                      </a:lnTo>
                      <a:cubicBezTo>
                        <a:pt x="52" y="187"/>
                        <a:pt x="46" y="182"/>
                        <a:pt x="40" y="175"/>
                      </a:cubicBezTo>
                      <a:lnTo>
                        <a:pt x="41" y="175"/>
                      </a:lnTo>
                      <a:cubicBezTo>
                        <a:pt x="34" y="177"/>
                        <a:pt x="27" y="178"/>
                        <a:pt x="19" y="180"/>
                      </a:cubicBezTo>
                      <a:lnTo>
                        <a:pt x="18" y="180"/>
                      </a:lnTo>
                      <a:lnTo>
                        <a:pt x="17" y="179"/>
                      </a:lnTo>
                      <a:cubicBezTo>
                        <a:pt x="12" y="168"/>
                        <a:pt x="7" y="156"/>
                        <a:pt x="2" y="144"/>
                      </a:cubicBezTo>
                      <a:lnTo>
                        <a:pt x="1" y="143"/>
                      </a:lnTo>
                      <a:lnTo>
                        <a:pt x="2" y="142"/>
                      </a:lnTo>
                      <a:cubicBezTo>
                        <a:pt x="8" y="138"/>
                        <a:pt x="14" y="133"/>
                        <a:pt x="21" y="129"/>
                      </a:cubicBezTo>
                      <a:lnTo>
                        <a:pt x="20" y="130"/>
                      </a:lnTo>
                      <a:cubicBezTo>
                        <a:pt x="19" y="122"/>
                        <a:pt x="18" y="113"/>
                        <a:pt x="19" y="105"/>
                      </a:cubicBezTo>
                      <a:lnTo>
                        <a:pt x="20" y="106"/>
                      </a:lnTo>
                      <a:cubicBezTo>
                        <a:pt x="14" y="102"/>
                        <a:pt x="7" y="98"/>
                        <a:pt x="1" y="93"/>
                      </a:cubicBezTo>
                      <a:lnTo>
                        <a:pt x="0" y="93"/>
                      </a:lnTo>
                      <a:lnTo>
                        <a:pt x="0" y="92"/>
                      </a:lnTo>
                      <a:cubicBezTo>
                        <a:pt x="5" y="80"/>
                        <a:pt x="9" y="68"/>
                        <a:pt x="14" y="56"/>
                      </a:cubicBezTo>
                      <a:lnTo>
                        <a:pt x="14" y="55"/>
                      </a:lnTo>
                      <a:lnTo>
                        <a:pt x="16" y="55"/>
                      </a:lnTo>
                      <a:cubicBezTo>
                        <a:pt x="23" y="56"/>
                        <a:pt x="31" y="57"/>
                        <a:pt x="39" y="58"/>
                      </a:cubicBezTo>
                      <a:lnTo>
                        <a:pt x="37" y="59"/>
                      </a:lnTo>
                      <a:cubicBezTo>
                        <a:pt x="42" y="52"/>
                        <a:pt x="48" y="46"/>
                        <a:pt x="54" y="40"/>
                      </a:cubicBezTo>
                      <a:lnTo>
                        <a:pt x="54" y="42"/>
                      </a:lnTo>
                      <a:cubicBezTo>
                        <a:pt x="52" y="35"/>
                        <a:pt x="51" y="27"/>
                        <a:pt x="49" y="19"/>
                      </a:cubicBezTo>
                      <a:lnTo>
                        <a:pt x="49" y="18"/>
                      </a:lnTo>
                      <a:lnTo>
                        <a:pt x="50" y="18"/>
                      </a:lnTo>
                      <a:cubicBezTo>
                        <a:pt x="62" y="13"/>
                        <a:pt x="74" y="7"/>
                        <a:pt x="85" y="2"/>
                      </a:cubicBezTo>
                      <a:lnTo>
                        <a:pt x="87" y="2"/>
                      </a:lnTo>
                      <a:lnTo>
                        <a:pt x="87" y="3"/>
                      </a:lnTo>
                      <a:cubicBezTo>
                        <a:pt x="90" y="6"/>
                        <a:pt x="92" y="9"/>
                        <a:pt x="94" y="12"/>
                      </a:cubicBezTo>
                      <a:lnTo>
                        <a:pt x="98" y="17"/>
                      </a:lnTo>
                      <a:lnTo>
                        <a:pt x="99" y="19"/>
                      </a:lnTo>
                      <a:lnTo>
                        <a:pt x="100" y="20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cubicBezTo>
                        <a:pt x="98" y="20"/>
                        <a:pt x="100" y="21"/>
                        <a:pt x="99" y="21"/>
                      </a:cubicBezTo>
                      <a:lnTo>
                        <a:pt x="99" y="21"/>
                      </a:lnTo>
                      <a:cubicBezTo>
                        <a:pt x="108" y="19"/>
                        <a:pt x="117" y="19"/>
                        <a:pt x="125" y="20"/>
                      </a:cubicBezTo>
                      <a:lnTo>
                        <a:pt x="123" y="21"/>
                      </a:lnTo>
                      <a:cubicBezTo>
                        <a:pt x="128" y="14"/>
                        <a:pt x="132" y="8"/>
                        <a:pt x="136" y="2"/>
                      </a:cubicBezTo>
                      <a:lnTo>
                        <a:pt x="137" y="0"/>
                      </a:lnTo>
                      <a:lnTo>
                        <a:pt x="138" y="1"/>
                      </a:lnTo>
                      <a:cubicBezTo>
                        <a:pt x="150" y="6"/>
                        <a:pt x="162" y="10"/>
                        <a:pt x="174" y="15"/>
                      </a:cubicBezTo>
                      <a:lnTo>
                        <a:pt x="175" y="15"/>
                      </a:lnTo>
                      <a:lnTo>
                        <a:pt x="175" y="16"/>
                      </a:lnTo>
                      <a:cubicBezTo>
                        <a:pt x="174" y="24"/>
                        <a:pt x="172" y="32"/>
                        <a:pt x="171" y="39"/>
                      </a:cubicBezTo>
                      <a:lnTo>
                        <a:pt x="171" y="38"/>
                      </a:lnTo>
                      <a:cubicBezTo>
                        <a:pt x="178" y="43"/>
                        <a:pt x="184" y="49"/>
                        <a:pt x="189" y="55"/>
                      </a:cubicBezTo>
                      <a:lnTo>
                        <a:pt x="187" y="55"/>
                      </a:lnTo>
                      <a:cubicBezTo>
                        <a:pt x="195" y="53"/>
                        <a:pt x="203" y="52"/>
                        <a:pt x="210" y="50"/>
                      </a:cubicBezTo>
                      <a:lnTo>
                        <a:pt x="211" y="50"/>
                      </a:lnTo>
                      <a:lnTo>
                        <a:pt x="212" y="51"/>
                      </a:lnTo>
                      <a:cubicBezTo>
                        <a:pt x="217" y="63"/>
                        <a:pt x="222" y="75"/>
                        <a:pt x="227" y="86"/>
                      </a:cubicBezTo>
                      <a:lnTo>
                        <a:pt x="228" y="87"/>
                      </a:lnTo>
                      <a:lnTo>
                        <a:pt x="227" y="88"/>
                      </a:lnTo>
                      <a:cubicBezTo>
                        <a:pt x="220" y="93"/>
                        <a:pt x="214" y="97"/>
                        <a:pt x="208" y="102"/>
                      </a:cubicBezTo>
                      <a:lnTo>
                        <a:pt x="209" y="100"/>
                      </a:lnTo>
                      <a:cubicBezTo>
                        <a:pt x="210" y="109"/>
                        <a:pt x="210" y="118"/>
                        <a:pt x="209" y="125"/>
                      </a:cubicBezTo>
                      <a:lnTo>
                        <a:pt x="209" y="124"/>
                      </a:lnTo>
                      <a:cubicBezTo>
                        <a:pt x="216" y="129"/>
                        <a:pt x="222" y="133"/>
                        <a:pt x="228" y="137"/>
                      </a:cubicBezTo>
                      <a:lnTo>
                        <a:pt x="229" y="138"/>
                      </a:lnTo>
                      <a:lnTo>
                        <a:pt x="229" y="139"/>
                      </a:lnTo>
                      <a:cubicBezTo>
                        <a:pt x="224" y="151"/>
                        <a:pt x="219" y="163"/>
                        <a:pt x="215" y="174"/>
                      </a:cubicBezTo>
                      <a:lnTo>
                        <a:pt x="214" y="175"/>
                      </a:lnTo>
                      <a:lnTo>
                        <a:pt x="213" y="175"/>
                      </a:lnTo>
                      <a:cubicBezTo>
                        <a:pt x="205" y="174"/>
                        <a:pt x="198" y="173"/>
                        <a:pt x="191" y="172"/>
                      </a:cubicBezTo>
                      <a:lnTo>
                        <a:pt x="192" y="171"/>
                      </a:lnTo>
                      <a:cubicBezTo>
                        <a:pt x="186" y="178"/>
                        <a:pt x="180" y="184"/>
                        <a:pt x="174" y="189"/>
                      </a:cubicBezTo>
                      <a:lnTo>
                        <a:pt x="175" y="188"/>
                      </a:lnTo>
                      <a:cubicBezTo>
                        <a:pt x="176" y="196"/>
                        <a:pt x="178" y="204"/>
                        <a:pt x="179" y="211"/>
                      </a:cubicBezTo>
                      <a:lnTo>
                        <a:pt x="179" y="212"/>
                      </a:lnTo>
                      <a:lnTo>
                        <a:pt x="178" y="212"/>
                      </a:lnTo>
                      <a:cubicBezTo>
                        <a:pt x="164" y="218"/>
                        <a:pt x="152" y="223"/>
                        <a:pt x="143" y="227"/>
                      </a:cubicBezTo>
                      <a:lnTo>
                        <a:pt x="143" y="227"/>
                      </a:lnTo>
                      <a:lnTo>
                        <a:pt x="143" y="227"/>
                      </a:lnTo>
                      <a:cubicBezTo>
                        <a:pt x="138" y="221"/>
                        <a:pt x="135" y="216"/>
                        <a:pt x="133" y="213"/>
                      </a:cubicBezTo>
                      <a:cubicBezTo>
                        <a:pt x="132" y="212"/>
                        <a:pt x="131" y="210"/>
                        <a:pt x="130" y="209"/>
                      </a:cubicBezTo>
                      <a:lnTo>
                        <a:pt x="129" y="20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37425" rIns="90000" bIns="374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76" name="Google Shape;276;p8"/>
            <p:cNvSpPr/>
            <p:nvPr/>
          </p:nvSpPr>
          <p:spPr>
            <a:xfrm>
              <a:off x="1042712" y="-336237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7" name="Google Shape;277;p8"/>
            <p:cNvGrpSpPr/>
            <p:nvPr/>
          </p:nvGrpSpPr>
          <p:grpSpPr>
            <a:xfrm>
              <a:off x="2013865" y="139317"/>
              <a:ext cx="278774" cy="278773"/>
              <a:chOff x="2013865" y="139317"/>
              <a:chExt cx="278774" cy="278773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" name="Google Shape;281;p8"/>
          <p:cNvGrpSpPr/>
          <p:nvPr/>
        </p:nvGrpSpPr>
        <p:grpSpPr>
          <a:xfrm>
            <a:off x="-1605174" y="185751"/>
            <a:ext cx="2776791" cy="6431509"/>
            <a:chOff x="-1203881" y="139313"/>
            <a:chExt cx="2082593" cy="4823632"/>
          </a:xfrm>
        </p:grpSpPr>
        <p:grpSp>
          <p:nvGrpSpPr>
            <p:cNvPr id="282" name="Google Shape;282;p8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283" name="Google Shape;283;p8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8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8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8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0" name="Google Shape;290;p8"/>
            <p:cNvGrpSpPr/>
            <p:nvPr/>
          </p:nvGrpSpPr>
          <p:grpSpPr>
            <a:xfrm>
              <a:off x="-1203881" y="4245059"/>
              <a:ext cx="1754642" cy="717886"/>
              <a:chOff x="-1340531" y="3895472"/>
              <a:chExt cx="1754642" cy="717886"/>
            </a:xfrm>
          </p:grpSpPr>
          <p:sp>
            <p:nvSpPr>
              <p:cNvPr id="291" name="Google Shape;291;p8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" name="Google Shape;303;p8"/>
            <p:cNvGrpSpPr/>
            <p:nvPr/>
          </p:nvGrpSpPr>
          <p:grpSpPr>
            <a:xfrm>
              <a:off x="-744312" y="3030012"/>
              <a:ext cx="1550567" cy="1051320"/>
              <a:chOff x="-872012" y="2723887"/>
              <a:chExt cx="1550567" cy="1051320"/>
            </a:xfrm>
          </p:grpSpPr>
          <p:sp>
            <p:nvSpPr>
              <p:cNvPr id="304" name="Google Shape;304;p8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1554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1563212" y="6341883"/>
            <a:ext cx="694809" cy="447008"/>
            <a:chOff x="9601058" y="4286612"/>
            <a:chExt cx="521107" cy="335256"/>
          </a:xfrm>
        </p:grpSpPr>
        <p:sp>
          <p:nvSpPr>
            <p:cNvPr id="321" name="Google Shape;321;p9"/>
            <p:cNvSpPr/>
            <p:nvPr/>
          </p:nvSpPr>
          <p:spPr>
            <a:xfrm>
              <a:off x="9601058" y="4286612"/>
              <a:ext cx="61950" cy="67416"/>
            </a:xfrm>
            <a:custGeom>
              <a:avLst/>
              <a:gdLst/>
              <a:ahLst/>
              <a:cxnLst/>
              <a:rect l="l" t="t" r="r" b="b"/>
              <a:pathLst>
                <a:path w="34" h="37" extrusionOk="0">
                  <a:moveTo>
                    <a:pt x="0" y="19"/>
                  </a:moveTo>
                  <a:cubicBezTo>
                    <a:pt x="0" y="9"/>
                    <a:pt x="7" y="0"/>
                    <a:pt x="17" y="0"/>
                  </a:cubicBezTo>
                  <a:cubicBezTo>
                    <a:pt x="26" y="0"/>
                    <a:pt x="34" y="9"/>
                    <a:pt x="34" y="19"/>
                  </a:cubicBezTo>
                  <a:cubicBezTo>
                    <a:pt x="34" y="29"/>
                    <a:pt x="26" y="37"/>
                    <a:pt x="17" y="37"/>
                  </a:cubicBezTo>
                  <a:cubicBezTo>
                    <a:pt x="7" y="37"/>
                    <a:pt x="0" y="29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9632033" y="4313943"/>
              <a:ext cx="490132" cy="307926"/>
            </a:xfrm>
            <a:custGeom>
              <a:avLst/>
              <a:gdLst/>
              <a:ahLst/>
              <a:cxnLst/>
              <a:rect l="l" t="t" r="r" b="b"/>
              <a:pathLst>
                <a:path w="269" h="169" extrusionOk="0">
                  <a:moveTo>
                    <a:pt x="0" y="0"/>
                  </a:moveTo>
                  <a:lnTo>
                    <a:pt x="58" y="0"/>
                  </a:lnTo>
                  <a:cubicBezTo>
                    <a:pt x="111" y="0"/>
                    <a:pt x="154" y="46"/>
                    <a:pt x="154" y="102"/>
                  </a:cubicBezTo>
                  <a:cubicBezTo>
                    <a:pt x="154" y="139"/>
                    <a:pt x="156" y="162"/>
                    <a:pt x="187" y="162"/>
                  </a:cubicBezTo>
                  <a:lnTo>
                    <a:pt x="269" y="162"/>
                  </a:lnTo>
                  <a:lnTo>
                    <a:pt x="269" y="169"/>
                  </a:lnTo>
                  <a:lnTo>
                    <a:pt x="187" y="169"/>
                  </a:lnTo>
                  <a:cubicBezTo>
                    <a:pt x="148" y="169"/>
                    <a:pt x="148" y="134"/>
                    <a:pt x="148" y="102"/>
                  </a:cubicBezTo>
                  <a:cubicBezTo>
                    <a:pt x="148" y="50"/>
                    <a:pt x="108" y="7"/>
                    <a:pt x="58" y="7"/>
                  </a:cubicBez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15825" rIns="90000" bIns="158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" name="Google Shape;323;p9"/>
          <p:cNvGrpSpPr/>
          <p:nvPr/>
        </p:nvGrpSpPr>
        <p:grpSpPr>
          <a:xfrm>
            <a:off x="-1473574" y="365049"/>
            <a:ext cx="14457991" cy="5633395"/>
            <a:chOff x="-1105181" y="273787"/>
            <a:chExt cx="10843493" cy="4225046"/>
          </a:xfrm>
        </p:grpSpPr>
        <p:grpSp>
          <p:nvGrpSpPr>
            <p:cNvPr id="324" name="Google Shape;324;p9"/>
            <p:cNvGrpSpPr/>
            <p:nvPr/>
          </p:nvGrpSpPr>
          <p:grpSpPr>
            <a:xfrm>
              <a:off x="-1105181" y="1488834"/>
              <a:ext cx="1754642" cy="717886"/>
              <a:chOff x="-1340531" y="3895472"/>
              <a:chExt cx="1754642" cy="717886"/>
            </a:xfrm>
          </p:grpSpPr>
          <p:sp>
            <p:nvSpPr>
              <p:cNvPr id="325" name="Google Shape;325;p9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9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7" name="Google Shape;337;p9"/>
            <p:cNvGrpSpPr/>
            <p:nvPr/>
          </p:nvGrpSpPr>
          <p:grpSpPr>
            <a:xfrm>
              <a:off x="-645612" y="273787"/>
              <a:ext cx="1550567" cy="1051320"/>
              <a:chOff x="-872012" y="2723887"/>
              <a:chExt cx="1550567" cy="1051320"/>
            </a:xfrm>
          </p:grpSpPr>
          <p:sp>
            <p:nvSpPr>
              <p:cNvPr id="338" name="Google Shape;338;p9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1" name="Google Shape;351;p9"/>
            <p:cNvGrpSpPr/>
            <p:nvPr/>
          </p:nvGrpSpPr>
          <p:grpSpPr>
            <a:xfrm>
              <a:off x="8672411" y="3879338"/>
              <a:ext cx="1065901" cy="619495"/>
              <a:chOff x="-192639" y="64613"/>
              <a:chExt cx="1065901" cy="619495"/>
            </a:xfrm>
          </p:grpSpPr>
          <p:sp>
            <p:nvSpPr>
              <p:cNvPr id="352" name="Google Shape;352;p9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9" name="Google Shape;359;p9"/>
          <p:cNvGrpSpPr/>
          <p:nvPr/>
        </p:nvGrpSpPr>
        <p:grpSpPr>
          <a:xfrm>
            <a:off x="-254630" y="-602198"/>
            <a:ext cx="12843028" cy="7957852"/>
            <a:chOff x="-190973" y="-451649"/>
            <a:chExt cx="9632271" cy="5968389"/>
          </a:xfrm>
        </p:grpSpPr>
        <p:grpSp>
          <p:nvGrpSpPr>
            <p:cNvPr id="360" name="Google Shape;360;p9"/>
            <p:cNvGrpSpPr/>
            <p:nvPr/>
          </p:nvGrpSpPr>
          <p:grpSpPr>
            <a:xfrm>
              <a:off x="-190973" y="2491125"/>
              <a:ext cx="453184" cy="454844"/>
              <a:chOff x="1031102" y="400625"/>
              <a:chExt cx="453184" cy="454844"/>
            </a:xfrm>
          </p:grpSpPr>
          <p:sp>
            <p:nvSpPr>
              <p:cNvPr id="361" name="Google Shape;361;p9"/>
              <p:cNvSpPr/>
              <p:nvPr/>
            </p:nvSpPr>
            <p:spPr>
              <a:xfrm>
                <a:off x="1172203" y="546706"/>
                <a:ext cx="164341" cy="16600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69" y="95"/>
                    </a:moveTo>
                    <a:cubicBezTo>
                      <a:pt x="69" y="95"/>
                      <a:pt x="68" y="95"/>
                      <a:pt x="67" y="96"/>
                    </a:cubicBezTo>
                    <a:cubicBezTo>
                      <a:pt x="65" y="97"/>
                      <a:pt x="62" y="98"/>
                      <a:pt x="58" y="99"/>
                    </a:cubicBezTo>
                    <a:cubicBezTo>
                      <a:pt x="51" y="101"/>
                      <a:pt x="38" y="101"/>
                      <a:pt x="26" y="94"/>
                    </a:cubicBezTo>
                    <a:cubicBezTo>
                      <a:pt x="13" y="88"/>
                      <a:pt x="1" y="73"/>
                      <a:pt x="0" y="54"/>
                    </a:cubicBezTo>
                    <a:cubicBezTo>
                      <a:pt x="-1" y="45"/>
                      <a:pt x="1" y="35"/>
                      <a:pt x="6" y="26"/>
                    </a:cubicBezTo>
                    <a:cubicBezTo>
                      <a:pt x="11" y="17"/>
                      <a:pt x="19" y="9"/>
                      <a:pt x="29" y="5"/>
                    </a:cubicBezTo>
                    <a:cubicBezTo>
                      <a:pt x="39" y="0"/>
                      <a:pt x="51" y="-1"/>
                      <a:pt x="61" y="1"/>
                    </a:cubicBezTo>
                    <a:cubicBezTo>
                      <a:pt x="71" y="4"/>
                      <a:pt x="79" y="9"/>
                      <a:pt x="86" y="16"/>
                    </a:cubicBezTo>
                    <a:cubicBezTo>
                      <a:pt x="99" y="30"/>
                      <a:pt x="102" y="49"/>
                      <a:pt x="98" y="62"/>
                    </a:cubicBezTo>
                    <a:cubicBezTo>
                      <a:pt x="95" y="76"/>
                      <a:pt x="86" y="85"/>
                      <a:pt x="80" y="89"/>
                    </a:cubicBezTo>
                    <a:cubicBezTo>
                      <a:pt x="77" y="92"/>
                      <a:pt x="74" y="93"/>
                      <a:pt x="72" y="94"/>
                    </a:cubicBezTo>
                    <a:cubicBezTo>
                      <a:pt x="70" y="95"/>
                      <a:pt x="69" y="95"/>
                      <a:pt x="69" y="95"/>
                    </a:cubicBezTo>
                    <a:cubicBezTo>
                      <a:pt x="69" y="94"/>
                      <a:pt x="73" y="93"/>
                      <a:pt x="79" y="88"/>
                    </a:cubicBezTo>
                    <a:cubicBezTo>
                      <a:pt x="85" y="83"/>
                      <a:pt x="92" y="75"/>
                      <a:pt x="95" y="61"/>
                    </a:cubicBezTo>
                    <a:cubicBezTo>
                      <a:pt x="99" y="49"/>
                      <a:pt x="96" y="31"/>
                      <a:pt x="83" y="18"/>
                    </a:cubicBezTo>
                    <a:cubicBezTo>
                      <a:pt x="77" y="12"/>
                      <a:pt x="69" y="7"/>
                      <a:pt x="60" y="5"/>
                    </a:cubicBezTo>
                    <a:cubicBezTo>
                      <a:pt x="51" y="3"/>
                      <a:pt x="40" y="4"/>
                      <a:pt x="31" y="8"/>
                    </a:cubicBezTo>
                    <a:cubicBezTo>
                      <a:pt x="22" y="12"/>
                      <a:pt x="14" y="19"/>
                      <a:pt x="10" y="28"/>
                    </a:cubicBezTo>
                    <a:cubicBezTo>
                      <a:pt x="5" y="36"/>
                      <a:pt x="3" y="45"/>
                      <a:pt x="3" y="54"/>
                    </a:cubicBezTo>
                    <a:cubicBezTo>
                      <a:pt x="5" y="71"/>
                      <a:pt x="16" y="85"/>
                      <a:pt x="27" y="92"/>
                    </a:cubicBezTo>
                    <a:cubicBezTo>
                      <a:pt x="39" y="98"/>
                      <a:pt x="51" y="99"/>
                      <a:pt x="58" y="97"/>
                    </a:cubicBezTo>
                    <a:cubicBezTo>
                      <a:pt x="65" y="96"/>
                      <a:pt x="69" y="94"/>
                      <a:pt x="69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1032762" y="403945"/>
                <a:ext cx="448204" cy="44820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0" extrusionOk="0">
                    <a:moveTo>
                      <a:pt x="153" y="245"/>
                    </a:moveTo>
                    <a:cubicBezTo>
                      <a:pt x="153" y="245"/>
                      <a:pt x="153" y="246"/>
                      <a:pt x="154" y="247"/>
                    </a:cubicBezTo>
                    <a:cubicBezTo>
                      <a:pt x="155" y="248"/>
                      <a:pt x="156" y="249"/>
                      <a:pt x="157" y="251"/>
                    </a:cubicBezTo>
                    <a:cubicBezTo>
                      <a:pt x="160" y="254"/>
                      <a:pt x="164" y="260"/>
                      <a:pt x="170" y="267"/>
                    </a:cubicBezTo>
                    <a:lnTo>
                      <a:pt x="169" y="267"/>
                    </a:lnTo>
                    <a:cubicBezTo>
                      <a:pt x="180" y="262"/>
                      <a:pt x="193" y="256"/>
                      <a:pt x="210" y="248"/>
                    </a:cubicBezTo>
                    <a:lnTo>
                      <a:pt x="210" y="249"/>
                    </a:lnTo>
                    <a:cubicBezTo>
                      <a:pt x="208" y="241"/>
                      <a:pt x="206" y="232"/>
                      <a:pt x="204" y="222"/>
                    </a:cubicBezTo>
                    <a:lnTo>
                      <a:pt x="204" y="222"/>
                    </a:lnTo>
                    <a:lnTo>
                      <a:pt x="205" y="221"/>
                    </a:lnTo>
                    <a:cubicBezTo>
                      <a:pt x="212" y="215"/>
                      <a:pt x="218" y="208"/>
                      <a:pt x="224" y="200"/>
                    </a:cubicBezTo>
                    <a:lnTo>
                      <a:pt x="225" y="199"/>
                    </a:lnTo>
                    <a:lnTo>
                      <a:pt x="226" y="200"/>
                    </a:lnTo>
                    <a:cubicBezTo>
                      <a:pt x="234" y="201"/>
                      <a:pt x="243" y="202"/>
                      <a:pt x="253" y="203"/>
                    </a:cubicBezTo>
                    <a:lnTo>
                      <a:pt x="251" y="204"/>
                    </a:lnTo>
                    <a:cubicBezTo>
                      <a:pt x="256" y="191"/>
                      <a:pt x="261" y="177"/>
                      <a:pt x="267" y="162"/>
                    </a:cubicBezTo>
                    <a:lnTo>
                      <a:pt x="268" y="164"/>
                    </a:lnTo>
                    <a:cubicBezTo>
                      <a:pt x="261" y="159"/>
                      <a:pt x="253" y="154"/>
                      <a:pt x="245" y="149"/>
                    </a:cubicBezTo>
                    <a:lnTo>
                      <a:pt x="244" y="148"/>
                    </a:lnTo>
                    <a:lnTo>
                      <a:pt x="244" y="147"/>
                    </a:lnTo>
                    <a:cubicBezTo>
                      <a:pt x="245" y="138"/>
                      <a:pt x="245" y="128"/>
                      <a:pt x="244" y="118"/>
                    </a:cubicBezTo>
                    <a:lnTo>
                      <a:pt x="243" y="117"/>
                    </a:lnTo>
                    <a:lnTo>
                      <a:pt x="244" y="117"/>
                    </a:lnTo>
                    <a:cubicBezTo>
                      <a:pt x="251" y="112"/>
                      <a:pt x="258" y="106"/>
                      <a:pt x="266" y="100"/>
                    </a:cubicBezTo>
                    <a:lnTo>
                      <a:pt x="265" y="103"/>
                    </a:lnTo>
                    <a:cubicBezTo>
                      <a:pt x="260" y="90"/>
                      <a:pt x="253" y="76"/>
                      <a:pt x="247" y="61"/>
                    </a:cubicBezTo>
                    <a:lnTo>
                      <a:pt x="249" y="62"/>
                    </a:lnTo>
                    <a:cubicBezTo>
                      <a:pt x="241" y="64"/>
                      <a:pt x="232" y="66"/>
                      <a:pt x="222" y="68"/>
                    </a:cubicBezTo>
                    <a:lnTo>
                      <a:pt x="221" y="68"/>
                    </a:lnTo>
                    <a:lnTo>
                      <a:pt x="221" y="67"/>
                    </a:lnTo>
                    <a:cubicBezTo>
                      <a:pt x="215" y="60"/>
                      <a:pt x="208" y="53"/>
                      <a:pt x="200" y="47"/>
                    </a:cubicBezTo>
                    <a:lnTo>
                      <a:pt x="199" y="46"/>
                    </a:lnTo>
                    <a:lnTo>
                      <a:pt x="199" y="45"/>
                    </a:lnTo>
                    <a:cubicBezTo>
                      <a:pt x="200" y="37"/>
                      <a:pt x="201" y="28"/>
                      <a:pt x="203" y="18"/>
                    </a:cubicBezTo>
                    <a:lnTo>
                      <a:pt x="204" y="20"/>
                    </a:lnTo>
                    <a:cubicBezTo>
                      <a:pt x="191" y="15"/>
                      <a:pt x="176" y="10"/>
                      <a:pt x="162" y="4"/>
                    </a:cubicBezTo>
                    <a:lnTo>
                      <a:pt x="164" y="4"/>
                    </a:lnTo>
                    <a:cubicBezTo>
                      <a:pt x="160" y="11"/>
                      <a:pt x="154" y="18"/>
                      <a:pt x="149" y="26"/>
                    </a:cubicBezTo>
                    <a:lnTo>
                      <a:pt x="148" y="27"/>
                    </a:lnTo>
                    <a:lnTo>
                      <a:pt x="147" y="27"/>
                    </a:lnTo>
                    <a:cubicBezTo>
                      <a:pt x="138" y="26"/>
                      <a:pt x="128" y="26"/>
                      <a:pt x="118" y="28"/>
                    </a:cubicBezTo>
                    <a:lnTo>
                      <a:pt x="118" y="28"/>
                    </a:lnTo>
                    <a:cubicBezTo>
                      <a:pt x="118" y="27"/>
                      <a:pt x="120" y="28"/>
                      <a:pt x="117" y="27"/>
                    </a:cubicBezTo>
                    <a:lnTo>
                      <a:pt x="117" y="27"/>
                    </a:lnTo>
                    <a:lnTo>
                      <a:pt x="117" y="27"/>
                    </a:lnTo>
                    <a:lnTo>
                      <a:pt x="116" y="27"/>
                    </a:lnTo>
                    <a:lnTo>
                      <a:pt x="116" y="26"/>
                    </a:lnTo>
                    <a:lnTo>
                      <a:pt x="116" y="26"/>
                    </a:lnTo>
                    <a:lnTo>
                      <a:pt x="115" y="24"/>
                    </a:lnTo>
                    <a:lnTo>
                      <a:pt x="112" y="21"/>
                    </a:lnTo>
                    <a:lnTo>
                      <a:pt x="108" y="16"/>
                    </a:lnTo>
                    <a:cubicBezTo>
                      <a:pt x="106" y="12"/>
                      <a:pt x="103" y="9"/>
                      <a:pt x="100" y="5"/>
                    </a:cubicBezTo>
                    <a:lnTo>
                      <a:pt x="103" y="6"/>
                    </a:lnTo>
                    <a:cubicBezTo>
                      <a:pt x="89" y="12"/>
                      <a:pt x="75" y="18"/>
                      <a:pt x="61" y="24"/>
                    </a:cubicBezTo>
                    <a:lnTo>
                      <a:pt x="63" y="22"/>
                    </a:lnTo>
                    <a:cubicBezTo>
                      <a:pt x="64" y="31"/>
                      <a:pt x="66" y="40"/>
                      <a:pt x="68" y="49"/>
                    </a:cubicBezTo>
                    <a:lnTo>
                      <a:pt x="68" y="50"/>
                    </a:lnTo>
                    <a:lnTo>
                      <a:pt x="67" y="50"/>
                    </a:lnTo>
                    <a:cubicBezTo>
                      <a:pt x="60" y="57"/>
                      <a:pt x="53" y="64"/>
                      <a:pt x="47" y="71"/>
                    </a:cubicBezTo>
                    <a:lnTo>
                      <a:pt x="47" y="72"/>
                    </a:lnTo>
                    <a:lnTo>
                      <a:pt x="45" y="72"/>
                    </a:lnTo>
                    <a:cubicBezTo>
                      <a:pt x="36" y="71"/>
                      <a:pt x="27" y="69"/>
                      <a:pt x="18" y="68"/>
                    </a:cubicBezTo>
                    <a:lnTo>
                      <a:pt x="21" y="67"/>
                    </a:lnTo>
                    <a:cubicBezTo>
                      <a:pt x="15" y="81"/>
                      <a:pt x="10" y="95"/>
                      <a:pt x="4" y="109"/>
                    </a:cubicBezTo>
                    <a:lnTo>
                      <a:pt x="4" y="107"/>
                    </a:lnTo>
                    <a:cubicBezTo>
                      <a:pt x="11" y="112"/>
                      <a:pt x="19" y="117"/>
                      <a:pt x="26" y="122"/>
                    </a:cubicBezTo>
                    <a:lnTo>
                      <a:pt x="27" y="123"/>
                    </a:lnTo>
                    <a:lnTo>
                      <a:pt x="27" y="124"/>
                    </a:lnTo>
                    <a:cubicBezTo>
                      <a:pt x="26" y="134"/>
                      <a:pt x="26" y="143"/>
                      <a:pt x="28" y="153"/>
                    </a:cubicBezTo>
                    <a:lnTo>
                      <a:pt x="28" y="154"/>
                    </a:lnTo>
                    <a:lnTo>
                      <a:pt x="27" y="154"/>
                    </a:lnTo>
                    <a:cubicBezTo>
                      <a:pt x="19" y="160"/>
                      <a:pt x="12" y="165"/>
                      <a:pt x="5" y="171"/>
                    </a:cubicBezTo>
                    <a:lnTo>
                      <a:pt x="6" y="169"/>
                    </a:lnTo>
                    <a:cubicBezTo>
                      <a:pt x="12" y="183"/>
                      <a:pt x="18" y="197"/>
                      <a:pt x="24" y="210"/>
                    </a:cubicBezTo>
                    <a:lnTo>
                      <a:pt x="22" y="209"/>
                    </a:lnTo>
                    <a:cubicBezTo>
                      <a:pt x="31" y="207"/>
                      <a:pt x="40" y="205"/>
                      <a:pt x="49" y="204"/>
                    </a:cubicBezTo>
                    <a:lnTo>
                      <a:pt x="50" y="204"/>
                    </a:lnTo>
                    <a:lnTo>
                      <a:pt x="50" y="204"/>
                    </a:lnTo>
                    <a:cubicBezTo>
                      <a:pt x="57" y="212"/>
                      <a:pt x="64" y="219"/>
                      <a:pt x="71" y="224"/>
                    </a:cubicBezTo>
                    <a:lnTo>
                      <a:pt x="72" y="225"/>
                    </a:lnTo>
                    <a:lnTo>
                      <a:pt x="72" y="226"/>
                    </a:lnTo>
                    <a:cubicBezTo>
                      <a:pt x="70" y="235"/>
                      <a:pt x="69" y="244"/>
                      <a:pt x="68" y="252"/>
                    </a:cubicBezTo>
                    <a:lnTo>
                      <a:pt x="67" y="251"/>
                    </a:lnTo>
                    <a:cubicBezTo>
                      <a:pt x="83" y="258"/>
                      <a:pt x="97" y="263"/>
                      <a:pt x="109" y="268"/>
                    </a:cubicBezTo>
                    <a:lnTo>
                      <a:pt x="108" y="268"/>
                    </a:lnTo>
                    <a:cubicBezTo>
                      <a:pt x="114" y="259"/>
                      <a:pt x="119" y="252"/>
                      <a:pt x="123" y="246"/>
                    </a:cubicBezTo>
                    <a:lnTo>
                      <a:pt x="123" y="245"/>
                    </a:lnTo>
                    <a:lnTo>
                      <a:pt x="124" y="245"/>
                    </a:lnTo>
                    <a:cubicBezTo>
                      <a:pt x="134" y="246"/>
                      <a:pt x="141" y="246"/>
                      <a:pt x="146" y="246"/>
                    </a:cubicBezTo>
                    <a:cubicBezTo>
                      <a:pt x="148" y="246"/>
                      <a:pt x="150" y="245"/>
                      <a:pt x="151" y="245"/>
                    </a:cubicBezTo>
                    <a:cubicBezTo>
                      <a:pt x="153" y="245"/>
                      <a:pt x="153" y="245"/>
                      <a:pt x="153" y="245"/>
                    </a:cubicBezTo>
                    <a:cubicBezTo>
                      <a:pt x="153" y="245"/>
                      <a:pt x="152" y="245"/>
                      <a:pt x="151" y="246"/>
                    </a:cubicBezTo>
                    <a:cubicBezTo>
                      <a:pt x="150" y="246"/>
                      <a:pt x="148" y="246"/>
                      <a:pt x="146" y="246"/>
                    </a:cubicBezTo>
                    <a:cubicBezTo>
                      <a:pt x="141" y="247"/>
                      <a:pt x="134" y="247"/>
                      <a:pt x="124" y="246"/>
                    </a:cubicBezTo>
                    <a:lnTo>
                      <a:pt x="124" y="246"/>
                    </a:lnTo>
                    <a:cubicBezTo>
                      <a:pt x="120" y="252"/>
                      <a:pt x="115" y="260"/>
                      <a:pt x="109" y="269"/>
                    </a:cubicBezTo>
                    <a:lnTo>
                      <a:pt x="109" y="270"/>
                    </a:lnTo>
                    <a:lnTo>
                      <a:pt x="108" y="269"/>
                    </a:lnTo>
                    <a:cubicBezTo>
                      <a:pt x="96" y="265"/>
                      <a:pt x="82" y="260"/>
                      <a:pt x="66" y="253"/>
                    </a:cubicBezTo>
                    <a:lnTo>
                      <a:pt x="65" y="253"/>
                    </a:lnTo>
                    <a:lnTo>
                      <a:pt x="65" y="252"/>
                    </a:lnTo>
                    <a:cubicBezTo>
                      <a:pt x="66" y="244"/>
                      <a:pt x="68" y="235"/>
                      <a:pt x="69" y="225"/>
                    </a:cubicBezTo>
                    <a:lnTo>
                      <a:pt x="70" y="226"/>
                    </a:lnTo>
                    <a:cubicBezTo>
                      <a:pt x="62" y="221"/>
                      <a:pt x="55" y="214"/>
                      <a:pt x="48" y="206"/>
                    </a:cubicBezTo>
                    <a:lnTo>
                      <a:pt x="49" y="206"/>
                    </a:lnTo>
                    <a:cubicBezTo>
                      <a:pt x="41" y="208"/>
                      <a:pt x="32" y="210"/>
                      <a:pt x="23" y="212"/>
                    </a:cubicBezTo>
                    <a:lnTo>
                      <a:pt x="21" y="212"/>
                    </a:lnTo>
                    <a:lnTo>
                      <a:pt x="21" y="211"/>
                    </a:lnTo>
                    <a:cubicBezTo>
                      <a:pt x="15" y="198"/>
                      <a:pt x="9" y="184"/>
                      <a:pt x="3" y="170"/>
                    </a:cubicBezTo>
                    <a:lnTo>
                      <a:pt x="2" y="169"/>
                    </a:lnTo>
                    <a:lnTo>
                      <a:pt x="3" y="168"/>
                    </a:lnTo>
                    <a:cubicBezTo>
                      <a:pt x="10" y="162"/>
                      <a:pt x="17" y="157"/>
                      <a:pt x="25" y="151"/>
                    </a:cubicBezTo>
                    <a:lnTo>
                      <a:pt x="24" y="153"/>
                    </a:lnTo>
                    <a:cubicBezTo>
                      <a:pt x="23" y="143"/>
                      <a:pt x="22" y="133"/>
                      <a:pt x="23" y="123"/>
                    </a:cubicBezTo>
                    <a:lnTo>
                      <a:pt x="24" y="125"/>
                    </a:lnTo>
                    <a:cubicBezTo>
                      <a:pt x="17" y="120"/>
                      <a:pt x="9" y="115"/>
                      <a:pt x="2" y="110"/>
                    </a:cubicBezTo>
                    <a:lnTo>
                      <a:pt x="0" y="109"/>
                    </a:lnTo>
                    <a:lnTo>
                      <a:pt x="1" y="108"/>
                    </a:lnTo>
                    <a:cubicBezTo>
                      <a:pt x="6" y="94"/>
                      <a:pt x="12" y="80"/>
                      <a:pt x="17" y="65"/>
                    </a:cubicBezTo>
                    <a:lnTo>
                      <a:pt x="18" y="64"/>
                    </a:lnTo>
                    <a:lnTo>
                      <a:pt x="19" y="64"/>
                    </a:lnTo>
                    <a:cubicBezTo>
                      <a:pt x="28" y="66"/>
                      <a:pt x="37" y="67"/>
                      <a:pt x="46" y="68"/>
                    </a:cubicBezTo>
                    <a:lnTo>
                      <a:pt x="44" y="69"/>
                    </a:lnTo>
                    <a:cubicBezTo>
                      <a:pt x="50" y="61"/>
                      <a:pt x="57" y="54"/>
                      <a:pt x="65" y="47"/>
                    </a:cubicBezTo>
                    <a:lnTo>
                      <a:pt x="64" y="49"/>
                    </a:lnTo>
                    <a:cubicBezTo>
                      <a:pt x="62" y="40"/>
                      <a:pt x="61" y="31"/>
                      <a:pt x="59" y="22"/>
                    </a:cubicBezTo>
                    <a:lnTo>
                      <a:pt x="58" y="21"/>
                    </a:lnTo>
                    <a:lnTo>
                      <a:pt x="60" y="20"/>
                    </a:lnTo>
                    <a:cubicBezTo>
                      <a:pt x="73" y="14"/>
                      <a:pt x="87" y="8"/>
                      <a:pt x="101" y="2"/>
                    </a:cubicBezTo>
                    <a:lnTo>
                      <a:pt x="103" y="1"/>
                    </a:lnTo>
                    <a:lnTo>
                      <a:pt x="103" y="3"/>
                    </a:lnTo>
                    <a:cubicBezTo>
                      <a:pt x="106" y="6"/>
                      <a:pt x="109" y="10"/>
                      <a:pt x="112" y="13"/>
                    </a:cubicBezTo>
                    <a:lnTo>
                      <a:pt x="116" y="19"/>
                    </a:lnTo>
                    <a:lnTo>
                      <a:pt x="118" y="22"/>
                    </a:lnTo>
                    <a:lnTo>
                      <a:pt x="119" y="23"/>
                    </a:lnTo>
                    <a:lnTo>
                      <a:pt x="119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cubicBezTo>
                      <a:pt x="116" y="23"/>
                      <a:pt x="119" y="24"/>
                      <a:pt x="118" y="24"/>
                    </a:cubicBezTo>
                    <a:lnTo>
                      <a:pt x="118" y="24"/>
                    </a:lnTo>
                    <a:cubicBezTo>
                      <a:pt x="128" y="22"/>
                      <a:pt x="138" y="22"/>
                      <a:pt x="148" y="23"/>
                    </a:cubicBezTo>
                    <a:lnTo>
                      <a:pt x="146" y="24"/>
                    </a:lnTo>
                    <a:cubicBezTo>
                      <a:pt x="151" y="16"/>
                      <a:pt x="156" y="8"/>
                      <a:pt x="161" y="1"/>
                    </a:cubicBezTo>
                    <a:lnTo>
                      <a:pt x="162" y="0"/>
                    </a:lnTo>
                    <a:lnTo>
                      <a:pt x="163" y="0"/>
                    </a:lnTo>
                    <a:cubicBezTo>
                      <a:pt x="178" y="6"/>
                      <a:pt x="192" y="11"/>
                      <a:pt x="205" y="17"/>
                    </a:cubicBezTo>
                    <a:lnTo>
                      <a:pt x="207" y="17"/>
                    </a:lnTo>
                    <a:lnTo>
                      <a:pt x="207" y="19"/>
                    </a:lnTo>
                    <a:cubicBezTo>
                      <a:pt x="205" y="28"/>
                      <a:pt x="204" y="37"/>
                      <a:pt x="203" y="46"/>
                    </a:cubicBezTo>
                    <a:lnTo>
                      <a:pt x="202" y="44"/>
                    </a:lnTo>
                    <a:cubicBezTo>
                      <a:pt x="210" y="50"/>
                      <a:pt x="218" y="57"/>
                      <a:pt x="224" y="64"/>
                    </a:cubicBezTo>
                    <a:lnTo>
                      <a:pt x="222" y="64"/>
                    </a:lnTo>
                    <a:cubicBezTo>
                      <a:pt x="231" y="62"/>
                      <a:pt x="240" y="60"/>
                      <a:pt x="248" y="59"/>
                    </a:cubicBezTo>
                    <a:lnTo>
                      <a:pt x="250" y="58"/>
                    </a:lnTo>
                    <a:lnTo>
                      <a:pt x="251" y="60"/>
                    </a:lnTo>
                    <a:cubicBezTo>
                      <a:pt x="257" y="74"/>
                      <a:pt x="263" y="88"/>
                      <a:pt x="269" y="101"/>
                    </a:cubicBezTo>
                    <a:lnTo>
                      <a:pt x="269" y="102"/>
                    </a:lnTo>
                    <a:lnTo>
                      <a:pt x="268" y="103"/>
                    </a:lnTo>
                    <a:cubicBezTo>
                      <a:pt x="261" y="109"/>
                      <a:pt x="253" y="114"/>
                      <a:pt x="246" y="119"/>
                    </a:cubicBezTo>
                    <a:lnTo>
                      <a:pt x="247" y="118"/>
                    </a:lnTo>
                    <a:cubicBezTo>
                      <a:pt x="249" y="128"/>
                      <a:pt x="249" y="138"/>
                      <a:pt x="248" y="148"/>
                    </a:cubicBezTo>
                    <a:lnTo>
                      <a:pt x="247" y="146"/>
                    </a:lnTo>
                    <a:cubicBezTo>
                      <a:pt x="255" y="151"/>
                      <a:pt x="262" y="157"/>
                      <a:pt x="269" y="161"/>
                    </a:cubicBezTo>
                    <a:lnTo>
                      <a:pt x="270" y="162"/>
                    </a:lnTo>
                    <a:lnTo>
                      <a:pt x="270" y="163"/>
                    </a:lnTo>
                    <a:cubicBezTo>
                      <a:pt x="264" y="178"/>
                      <a:pt x="259" y="192"/>
                      <a:pt x="254" y="205"/>
                    </a:cubicBezTo>
                    <a:lnTo>
                      <a:pt x="253" y="206"/>
                    </a:lnTo>
                    <a:lnTo>
                      <a:pt x="252" y="206"/>
                    </a:lnTo>
                    <a:cubicBezTo>
                      <a:pt x="243" y="205"/>
                      <a:pt x="234" y="203"/>
                      <a:pt x="225" y="202"/>
                    </a:cubicBezTo>
                    <a:lnTo>
                      <a:pt x="226" y="201"/>
                    </a:lnTo>
                    <a:cubicBezTo>
                      <a:pt x="220" y="210"/>
                      <a:pt x="213" y="217"/>
                      <a:pt x="206" y="223"/>
                    </a:cubicBezTo>
                    <a:lnTo>
                      <a:pt x="206" y="222"/>
                    </a:lnTo>
                    <a:cubicBezTo>
                      <a:pt x="208" y="231"/>
                      <a:pt x="210" y="240"/>
                      <a:pt x="211" y="248"/>
                    </a:cubicBezTo>
                    <a:lnTo>
                      <a:pt x="212" y="249"/>
                    </a:lnTo>
                    <a:lnTo>
                      <a:pt x="211" y="250"/>
                    </a:lnTo>
                    <a:cubicBezTo>
                      <a:pt x="194" y="257"/>
                      <a:pt x="180" y="263"/>
                      <a:pt x="169" y="267"/>
                    </a:cubicBezTo>
                    <a:lnTo>
                      <a:pt x="169" y="268"/>
                    </a:lnTo>
                    <a:lnTo>
                      <a:pt x="169" y="267"/>
                    </a:lnTo>
                    <a:cubicBezTo>
                      <a:pt x="164" y="260"/>
                      <a:pt x="160" y="255"/>
                      <a:pt x="157" y="251"/>
                    </a:cubicBezTo>
                    <a:cubicBezTo>
                      <a:pt x="156" y="249"/>
                      <a:pt x="155" y="248"/>
                      <a:pt x="154" y="247"/>
                    </a:cubicBezTo>
                    <a:cubicBezTo>
                      <a:pt x="153" y="246"/>
                      <a:pt x="153" y="245"/>
                      <a:pt x="153" y="2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1170543" y="545046"/>
                <a:ext cx="169322" cy="16766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70" y="96"/>
                    </a:moveTo>
                    <a:lnTo>
                      <a:pt x="69" y="96"/>
                    </a:lnTo>
                    <a:cubicBezTo>
                      <a:pt x="68" y="97"/>
                      <a:pt x="67" y="97"/>
                      <a:pt x="65" y="98"/>
                    </a:cubicBezTo>
                    <a:cubicBezTo>
                      <a:pt x="61" y="99"/>
                      <a:pt x="55" y="100"/>
                      <a:pt x="47" y="100"/>
                    </a:cubicBezTo>
                    <a:cubicBezTo>
                      <a:pt x="40" y="99"/>
                      <a:pt x="30" y="97"/>
                      <a:pt x="22" y="90"/>
                    </a:cubicBezTo>
                    <a:cubicBezTo>
                      <a:pt x="13" y="84"/>
                      <a:pt x="5" y="73"/>
                      <a:pt x="3" y="59"/>
                    </a:cubicBezTo>
                    <a:cubicBezTo>
                      <a:pt x="0" y="46"/>
                      <a:pt x="4" y="29"/>
                      <a:pt x="16" y="18"/>
                    </a:cubicBezTo>
                    <a:cubicBezTo>
                      <a:pt x="27" y="6"/>
                      <a:pt x="46" y="-1"/>
                      <a:pt x="64" y="5"/>
                    </a:cubicBezTo>
                    <a:cubicBezTo>
                      <a:pt x="73" y="7"/>
                      <a:pt x="81" y="12"/>
                      <a:pt x="88" y="20"/>
                    </a:cubicBezTo>
                    <a:cubicBezTo>
                      <a:pt x="94" y="27"/>
                      <a:pt x="98" y="36"/>
                      <a:pt x="99" y="46"/>
                    </a:cubicBezTo>
                    <a:cubicBezTo>
                      <a:pt x="101" y="56"/>
                      <a:pt x="99" y="67"/>
                      <a:pt x="94" y="76"/>
                    </a:cubicBezTo>
                    <a:cubicBezTo>
                      <a:pt x="91" y="81"/>
                      <a:pt x="88" y="85"/>
                      <a:pt x="84" y="88"/>
                    </a:cubicBezTo>
                    <a:cubicBezTo>
                      <a:pt x="82" y="90"/>
                      <a:pt x="80" y="92"/>
                      <a:pt x="78" y="93"/>
                    </a:cubicBezTo>
                    <a:cubicBezTo>
                      <a:pt x="77" y="94"/>
                      <a:pt x="76" y="95"/>
                      <a:pt x="74" y="96"/>
                    </a:cubicBezTo>
                    <a:lnTo>
                      <a:pt x="73" y="96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cubicBezTo>
                      <a:pt x="71" y="97"/>
                      <a:pt x="73" y="96"/>
                      <a:pt x="72" y="95"/>
                    </a:cubicBezTo>
                    <a:lnTo>
                      <a:pt x="70" y="94"/>
                    </a:lnTo>
                    <a:cubicBezTo>
                      <a:pt x="71" y="93"/>
                      <a:pt x="74" y="92"/>
                      <a:pt x="75" y="91"/>
                    </a:cubicBezTo>
                    <a:cubicBezTo>
                      <a:pt x="93" y="81"/>
                      <a:pt x="101" y="59"/>
                      <a:pt x="97" y="41"/>
                    </a:cubicBezTo>
                    <a:cubicBezTo>
                      <a:pt x="93" y="22"/>
                      <a:pt x="77" y="8"/>
                      <a:pt x="60" y="5"/>
                    </a:cubicBezTo>
                    <a:cubicBezTo>
                      <a:pt x="42" y="1"/>
                      <a:pt x="25" y="8"/>
                      <a:pt x="15" y="20"/>
                    </a:cubicBezTo>
                    <a:cubicBezTo>
                      <a:pt x="4" y="31"/>
                      <a:pt x="1" y="47"/>
                      <a:pt x="3" y="60"/>
                    </a:cubicBezTo>
                    <a:cubicBezTo>
                      <a:pt x="6" y="73"/>
                      <a:pt x="13" y="84"/>
                      <a:pt x="22" y="90"/>
                    </a:cubicBezTo>
                    <a:cubicBezTo>
                      <a:pt x="30" y="97"/>
                      <a:pt x="40" y="99"/>
                      <a:pt x="47" y="100"/>
                    </a:cubicBezTo>
                    <a:cubicBezTo>
                      <a:pt x="55" y="100"/>
                      <a:pt x="61" y="99"/>
                      <a:pt x="65" y="98"/>
                    </a:cubicBezTo>
                    <a:cubicBezTo>
                      <a:pt x="68" y="97"/>
                      <a:pt x="70" y="96"/>
                      <a:pt x="70" y="96"/>
                    </a:cubicBezTo>
                    <a:cubicBezTo>
                      <a:pt x="70" y="96"/>
                      <a:pt x="69" y="97"/>
                      <a:pt x="65" y="99"/>
                    </a:cubicBezTo>
                    <a:cubicBezTo>
                      <a:pt x="61" y="100"/>
                      <a:pt x="55" y="102"/>
                      <a:pt x="47" y="101"/>
                    </a:cubicBezTo>
                    <a:cubicBezTo>
                      <a:pt x="39" y="101"/>
                      <a:pt x="30" y="99"/>
                      <a:pt x="21" y="92"/>
                    </a:cubicBezTo>
                    <a:cubicBezTo>
                      <a:pt x="11" y="86"/>
                      <a:pt x="3" y="75"/>
                      <a:pt x="1" y="61"/>
                    </a:cubicBezTo>
                    <a:cubicBezTo>
                      <a:pt x="-2" y="47"/>
                      <a:pt x="1" y="30"/>
                      <a:pt x="12" y="18"/>
                    </a:cubicBezTo>
                    <a:cubicBezTo>
                      <a:pt x="23" y="5"/>
                      <a:pt x="42" y="-3"/>
                      <a:pt x="61" y="1"/>
                    </a:cubicBezTo>
                    <a:cubicBezTo>
                      <a:pt x="70" y="3"/>
                      <a:pt x="79" y="7"/>
                      <a:pt x="86" y="14"/>
                    </a:cubicBezTo>
                    <a:cubicBezTo>
                      <a:pt x="93" y="21"/>
                      <a:pt x="99" y="30"/>
                      <a:pt x="101" y="40"/>
                    </a:cubicBezTo>
                    <a:cubicBezTo>
                      <a:pt x="106" y="60"/>
                      <a:pt x="97" y="84"/>
                      <a:pt x="77" y="95"/>
                    </a:cubicBezTo>
                    <a:cubicBezTo>
                      <a:pt x="75" y="96"/>
                      <a:pt x="73" y="97"/>
                      <a:pt x="71" y="98"/>
                    </a:cubicBezTo>
                    <a:lnTo>
                      <a:pt x="69" y="98"/>
                    </a:lnTo>
                    <a:lnTo>
                      <a:pt x="69" y="97"/>
                    </a:lnTo>
                    <a:cubicBezTo>
                      <a:pt x="68" y="96"/>
                      <a:pt x="69" y="94"/>
                      <a:pt x="69" y="95"/>
                    </a:cubicBezTo>
                    <a:cubicBezTo>
                      <a:pt x="69" y="94"/>
                      <a:pt x="69" y="94"/>
                      <a:pt x="69" y="94"/>
                    </a:cubicBezTo>
                    <a:lnTo>
                      <a:pt x="70" y="94"/>
                    </a:lnTo>
                    <a:lnTo>
                      <a:pt x="70" y="94"/>
                    </a:lnTo>
                    <a:lnTo>
                      <a:pt x="71" y="93"/>
                    </a:lnTo>
                    <a:lnTo>
                      <a:pt x="73" y="92"/>
                    </a:lnTo>
                    <a:cubicBezTo>
                      <a:pt x="74" y="92"/>
                      <a:pt x="75" y="91"/>
                      <a:pt x="76" y="90"/>
                    </a:cubicBezTo>
                    <a:cubicBezTo>
                      <a:pt x="78" y="89"/>
                      <a:pt x="80" y="87"/>
                      <a:pt x="81" y="86"/>
                    </a:cubicBezTo>
                    <a:cubicBezTo>
                      <a:pt x="85" y="82"/>
                      <a:pt x="88" y="79"/>
                      <a:pt x="90" y="74"/>
                    </a:cubicBezTo>
                    <a:cubicBezTo>
                      <a:pt x="95" y="66"/>
                      <a:pt x="97" y="56"/>
                      <a:pt x="96" y="47"/>
                    </a:cubicBezTo>
                    <a:cubicBezTo>
                      <a:pt x="95" y="38"/>
                      <a:pt x="91" y="29"/>
                      <a:pt x="85" y="22"/>
                    </a:cubicBezTo>
                    <a:cubicBezTo>
                      <a:pt x="79" y="16"/>
                      <a:pt x="71" y="11"/>
                      <a:pt x="63" y="8"/>
                    </a:cubicBezTo>
                    <a:cubicBezTo>
                      <a:pt x="46" y="4"/>
                      <a:pt x="29" y="9"/>
                      <a:pt x="18" y="20"/>
                    </a:cubicBezTo>
                    <a:cubicBezTo>
                      <a:pt x="7" y="31"/>
                      <a:pt x="3" y="46"/>
                      <a:pt x="6" y="59"/>
                    </a:cubicBezTo>
                    <a:cubicBezTo>
                      <a:pt x="8" y="72"/>
                      <a:pt x="15" y="83"/>
                      <a:pt x="23" y="89"/>
                    </a:cubicBezTo>
                    <a:cubicBezTo>
                      <a:pt x="31" y="95"/>
                      <a:pt x="40" y="98"/>
                      <a:pt x="47" y="99"/>
                    </a:cubicBezTo>
                    <a:cubicBezTo>
                      <a:pt x="55" y="99"/>
                      <a:pt x="61" y="98"/>
                      <a:pt x="64" y="97"/>
                    </a:cubicBezTo>
                    <a:cubicBezTo>
                      <a:pt x="68" y="97"/>
                      <a:pt x="70" y="96"/>
                      <a:pt x="70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1031102" y="400625"/>
                <a:ext cx="453184" cy="45484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4" extrusionOk="0">
                    <a:moveTo>
                      <a:pt x="154" y="247"/>
                    </a:moveTo>
                    <a:cubicBezTo>
                      <a:pt x="156" y="250"/>
                      <a:pt x="160" y="256"/>
                      <a:pt x="171" y="270"/>
                    </a:cubicBezTo>
                    <a:lnTo>
                      <a:pt x="170" y="269"/>
                    </a:lnTo>
                    <a:cubicBezTo>
                      <a:pt x="181" y="265"/>
                      <a:pt x="195" y="258"/>
                      <a:pt x="212" y="251"/>
                    </a:cubicBezTo>
                    <a:lnTo>
                      <a:pt x="212" y="252"/>
                    </a:lnTo>
                    <a:cubicBezTo>
                      <a:pt x="210" y="243"/>
                      <a:pt x="208" y="234"/>
                      <a:pt x="206" y="224"/>
                    </a:cubicBezTo>
                    <a:lnTo>
                      <a:pt x="208" y="224"/>
                    </a:lnTo>
                    <a:lnTo>
                      <a:pt x="208" y="225"/>
                    </a:lnTo>
                    <a:lnTo>
                      <a:pt x="206" y="224"/>
                    </a:lnTo>
                    <a:cubicBezTo>
                      <a:pt x="214" y="218"/>
                      <a:pt x="221" y="211"/>
                      <a:pt x="227" y="203"/>
                    </a:cubicBezTo>
                    <a:lnTo>
                      <a:pt x="228" y="204"/>
                    </a:lnTo>
                    <a:lnTo>
                      <a:pt x="227" y="205"/>
                    </a:lnTo>
                    <a:lnTo>
                      <a:pt x="227" y="203"/>
                    </a:lnTo>
                    <a:cubicBezTo>
                      <a:pt x="235" y="204"/>
                      <a:pt x="245" y="205"/>
                      <a:pt x="254" y="207"/>
                    </a:cubicBezTo>
                    <a:lnTo>
                      <a:pt x="253" y="208"/>
                    </a:lnTo>
                    <a:cubicBezTo>
                      <a:pt x="258" y="194"/>
                      <a:pt x="264" y="179"/>
                      <a:pt x="270" y="164"/>
                    </a:cubicBezTo>
                    <a:lnTo>
                      <a:pt x="271" y="165"/>
                    </a:lnTo>
                    <a:cubicBezTo>
                      <a:pt x="263" y="161"/>
                      <a:pt x="255" y="155"/>
                      <a:pt x="247" y="150"/>
                    </a:cubicBezTo>
                    <a:lnTo>
                      <a:pt x="249" y="148"/>
                    </a:lnTo>
                    <a:lnTo>
                      <a:pt x="249" y="149"/>
                    </a:lnTo>
                    <a:lnTo>
                      <a:pt x="247" y="150"/>
                    </a:lnTo>
                    <a:cubicBezTo>
                      <a:pt x="248" y="141"/>
                      <a:pt x="248" y="130"/>
                      <a:pt x="246" y="120"/>
                    </a:cubicBezTo>
                    <a:lnTo>
                      <a:pt x="249" y="120"/>
                    </a:lnTo>
                    <a:lnTo>
                      <a:pt x="248" y="122"/>
                    </a:lnTo>
                    <a:lnTo>
                      <a:pt x="246" y="120"/>
                    </a:lnTo>
                    <a:cubicBezTo>
                      <a:pt x="253" y="115"/>
                      <a:pt x="261" y="109"/>
                      <a:pt x="269" y="103"/>
                    </a:cubicBezTo>
                    <a:lnTo>
                      <a:pt x="269" y="105"/>
                    </a:lnTo>
                    <a:cubicBezTo>
                      <a:pt x="263" y="92"/>
                      <a:pt x="256" y="77"/>
                      <a:pt x="249" y="62"/>
                    </a:cubicBezTo>
                    <a:lnTo>
                      <a:pt x="251" y="63"/>
                    </a:lnTo>
                    <a:cubicBezTo>
                      <a:pt x="243" y="64"/>
                      <a:pt x="233" y="66"/>
                      <a:pt x="223" y="68"/>
                    </a:cubicBezTo>
                    <a:lnTo>
                      <a:pt x="224" y="65"/>
                    </a:lnTo>
                    <a:lnTo>
                      <a:pt x="225" y="66"/>
                    </a:lnTo>
                    <a:lnTo>
                      <a:pt x="223" y="68"/>
                    </a:lnTo>
                    <a:cubicBezTo>
                      <a:pt x="218" y="61"/>
                      <a:pt x="210" y="54"/>
                      <a:pt x="202" y="48"/>
                    </a:cubicBezTo>
                    <a:lnTo>
                      <a:pt x="204" y="46"/>
                    </a:lnTo>
                    <a:lnTo>
                      <a:pt x="205" y="47"/>
                    </a:lnTo>
                    <a:lnTo>
                      <a:pt x="202" y="48"/>
                    </a:lnTo>
                    <a:cubicBezTo>
                      <a:pt x="203" y="39"/>
                      <a:pt x="204" y="30"/>
                      <a:pt x="206" y="20"/>
                    </a:cubicBezTo>
                    <a:lnTo>
                      <a:pt x="207" y="21"/>
                    </a:lnTo>
                    <a:cubicBezTo>
                      <a:pt x="193" y="16"/>
                      <a:pt x="178" y="10"/>
                      <a:pt x="163" y="4"/>
                    </a:cubicBezTo>
                    <a:lnTo>
                      <a:pt x="165" y="4"/>
                    </a:lnTo>
                    <a:cubicBezTo>
                      <a:pt x="160" y="11"/>
                      <a:pt x="154" y="19"/>
                      <a:pt x="149" y="27"/>
                    </a:cubicBezTo>
                    <a:lnTo>
                      <a:pt x="147" y="25"/>
                    </a:lnTo>
                    <a:lnTo>
                      <a:pt x="148" y="24"/>
                    </a:lnTo>
                    <a:lnTo>
                      <a:pt x="149" y="27"/>
                    </a:lnTo>
                    <a:cubicBezTo>
                      <a:pt x="140" y="27"/>
                      <a:pt x="130" y="27"/>
                      <a:pt x="119" y="28"/>
                    </a:cubicBezTo>
                    <a:lnTo>
                      <a:pt x="120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1" y="26"/>
                    </a:lnTo>
                    <a:lnTo>
                      <a:pt x="119" y="28"/>
                    </a:lnTo>
                    <a:cubicBezTo>
                      <a:pt x="114" y="21"/>
                      <a:pt x="108" y="13"/>
                      <a:pt x="102" y="5"/>
                    </a:cubicBezTo>
                    <a:lnTo>
                      <a:pt x="104" y="6"/>
                    </a:lnTo>
                    <a:cubicBezTo>
                      <a:pt x="91" y="12"/>
                      <a:pt x="76" y="19"/>
                      <a:pt x="61" y="25"/>
                    </a:cubicBezTo>
                    <a:lnTo>
                      <a:pt x="62" y="23"/>
                    </a:lnTo>
                    <a:cubicBezTo>
                      <a:pt x="64" y="32"/>
                      <a:pt x="66" y="41"/>
                      <a:pt x="68" y="51"/>
                    </a:cubicBezTo>
                    <a:lnTo>
                      <a:pt x="64" y="51"/>
                    </a:lnTo>
                    <a:lnTo>
                      <a:pt x="65" y="49"/>
                    </a:lnTo>
                    <a:lnTo>
                      <a:pt x="67" y="52"/>
                    </a:lnTo>
                    <a:cubicBezTo>
                      <a:pt x="60" y="57"/>
                      <a:pt x="53" y="64"/>
                      <a:pt x="47" y="73"/>
                    </a:cubicBezTo>
                    <a:lnTo>
                      <a:pt x="45" y="70"/>
                    </a:lnTo>
                    <a:lnTo>
                      <a:pt x="46" y="69"/>
                    </a:lnTo>
                    <a:lnTo>
                      <a:pt x="47" y="73"/>
                    </a:lnTo>
                    <a:cubicBezTo>
                      <a:pt x="38" y="72"/>
                      <a:pt x="28" y="70"/>
                      <a:pt x="19" y="69"/>
                    </a:cubicBezTo>
                    <a:lnTo>
                      <a:pt x="21" y="68"/>
                    </a:lnTo>
                    <a:cubicBezTo>
                      <a:pt x="16" y="81"/>
                      <a:pt x="10" y="97"/>
                      <a:pt x="4" y="112"/>
                    </a:cubicBezTo>
                    <a:lnTo>
                      <a:pt x="3" y="109"/>
                    </a:lnTo>
                    <a:cubicBezTo>
                      <a:pt x="11" y="114"/>
                      <a:pt x="19" y="120"/>
                      <a:pt x="27" y="125"/>
                    </a:cubicBezTo>
                    <a:lnTo>
                      <a:pt x="24" y="128"/>
                    </a:lnTo>
                    <a:lnTo>
                      <a:pt x="23" y="126"/>
                    </a:lnTo>
                    <a:lnTo>
                      <a:pt x="27" y="126"/>
                    </a:lnTo>
                    <a:cubicBezTo>
                      <a:pt x="26" y="135"/>
                      <a:pt x="26" y="145"/>
                      <a:pt x="28" y="155"/>
                    </a:cubicBezTo>
                    <a:lnTo>
                      <a:pt x="24" y="155"/>
                    </a:lnTo>
                    <a:lnTo>
                      <a:pt x="25" y="154"/>
                    </a:lnTo>
                    <a:lnTo>
                      <a:pt x="28" y="156"/>
                    </a:lnTo>
                    <a:cubicBezTo>
                      <a:pt x="21" y="161"/>
                      <a:pt x="13" y="167"/>
                      <a:pt x="5" y="173"/>
                    </a:cubicBezTo>
                    <a:lnTo>
                      <a:pt x="6" y="170"/>
                    </a:lnTo>
                    <a:cubicBezTo>
                      <a:pt x="11" y="184"/>
                      <a:pt x="18" y="198"/>
                      <a:pt x="25" y="213"/>
                    </a:cubicBezTo>
                    <a:lnTo>
                      <a:pt x="22" y="212"/>
                    </a:lnTo>
                    <a:cubicBezTo>
                      <a:pt x="31" y="210"/>
                      <a:pt x="40" y="208"/>
                      <a:pt x="50" y="207"/>
                    </a:cubicBezTo>
                    <a:lnTo>
                      <a:pt x="50" y="210"/>
                    </a:lnTo>
                    <a:lnTo>
                      <a:pt x="49" y="210"/>
                    </a:lnTo>
                    <a:lnTo>
                      <a:pt x="51" y="207"/>
                    </a:lnTo>
                    <a:cubicBezTo>
                      <a:pt x="57" y="214"/>
                      <a:pt x="64" y="221"/>
                      <a:pt x="72" y="227"/>
                    </a:cubicBezTo>
                    <a:lnTo>
                      <a:pt x="69" y="229"/>
                    </a:lnTo>
                    <a:lnTo>
                      <a:pt x="69" y="228"/>
                    </a:lnTo>
                    <a:lnTo>
                      <a:pt x="72" y="228"/>
                    </a:lnTo>
                    <a:cubicBezTo>
                      <a:pt x="71" y="237"/>
                      <a:pt x="70" y="246"/>
                      <a:pt x="69" y="256"/>
                    </a:cubicBezTo>
                    <a:lnTo>
                      <a:pt x="67" y="253"/>
                    </a:lnTo>
                    <a:cubicBezTo>
                      <a:pt x="81" y="259"/>
                      <a:pt x="96" y="264"/>
                      <a:pt x="110" y="270"/>
                    </a:cubicBezTo>
                    <a:lnTo>
                      <a:pt x="108" y="271"/>
                    </a:lnTo>
                    <a:cubicBezTo>
                      <a:pt x="113" y="263"/>
                      <a:pt x="118" y="255"/>
                      <a:pt x="123" y="247"/>
                    </a:cubicBezTo>
                    <a:lnTo>
                      <a:pt x="126" y="250"/>
                    </a:lnTo>
                    <a:lnTo>
                      <a:pt x="126" y="251"/>
                    </a:lnTo>
                    <a:lnTo>
                      <a:pt x="125" y="247"/>
                    </a:lnTo>
                    <a:cubicBezTo>
                      <a:pt x="133" y="248"/>
                      <a:pt x="141" y="248"/>
                      <a:pt x="150" y="246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3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0" y="250"/>
                    </a:lnTo>
                    <a:cubicBezTo>
                      <a:pt x="147" y="250"/>
                      <a:pt x="144" y="251"/>
                      <a:pt x="141" y="251"/>
                    </a:cubicBezTo>
                    <a:cubicBezTo>
                      <a:pt x="136" y="251"/>
                      <a:pt x="130" y="251"/>
                      <a:pt x="124" y="250"/>
                    </a:cubicBezTo>
                    <a:lnTo>
                      <a:pt x="126" y="249"/>
                    </a:lnTo>
                    <a:cubicBezTo>
                      <a:pt x="121" y="257"/>
                      <a:pt x="116" y="264"/>
                      <a:pt x="111" y="272"/>
                    </a:cubicBezTo>
                    <a:lnTo>
                      <a:pt x="109" y="269"/>
                    </a:lnTo>
                    <a:lnTo>
                      <a:pt x="109" y="269"/>
                    </a:lnTo>
                    <a:lnTo>
                      <a:pt x="109" y="272"/>
                    </a:lnTo>
                    <a:cubicBezTo>
                      <a:pt x="95" y="267"/>
                      <a:pt x="81" y="261"/>
                      <a:pt x="67" y="256"/>
                    </a:cubicBezTo>
                    <a:lnTo>
                      <a:pt x="70" y="253"/>
                    </a:lnTo>
                    <a:lnTo>
                      <a:pt x="70" y="254"/>
                    </a:lnTo>
                    <a:lnTo>
                      <a:pt x="66" y="255"/>
                    </a:lnTo>
                    <a:cubicBezTo>
                      <a:pt x="68" y="245"/>
                      <a:pt x="69" y="236"/>
                      <a:pt x="71" y="227"/>
                    </a:cubicBezTo>
                    <a:lnTo>
                      <a:pt x="71" y="229"/>
                    </a:lnTo>
                    <a:cubicBezTo>
                      <a:pt x="63" y="223"/>
                      <a:pt x="55" y="216"/>
                      <a:pt x="49" y="208"/>
                    </a:cubicBezTo>
                    <a:lnTo>
                      <a:pt x="51" y="208"/>
                    </a:lnTo>
                    <a:cubicBezTo>
                      <a:pt x="42" y="210"/>
                      <a:pt x="33" y="212"/>
                      <a:pt x="24" y="214"/>
                    </a:cubicBezTo>
                    <a:lnTo>
                      <a:pt x="24" y="210"/>
                    </a:lnTo>
                    <a:lnTo>
                      <a:pt x="25" y="211"/>
                    </a:lnTo>
                    <a:lnTo>
                      <a:pt x="23" y="213"/>
                    </a:lnTo>
                    <a:cubicBezTo>
                      <a:pt x="17" y="199"/>
                      <a:pt x="11" y="185"/>
                      <a:pt x="5" y="172"/>
                    </a:cubicBezTo>
                    <a:lnTo>
                      <a:pt x="8" y="172"/>
                    </a:lnTo>
                    <a:lnTo>
                      <a:pt x="8" y="173"/>
                    </a:lnTo>
                    <a:lnTo>
                      <a:pt x="5" y="171"/>
                    </a:lnTo>
                    <a:cubicBezTo>
                      <a:pt x="12" y="165"/>
                      <a:pt x="20" y="160"/>
                      <a:pt x="27" y="154"/>
                    </a:cubicBezTo>
                    <a:lnTo>
                      <a:pt x="26" y="156"/>
                    </a:lnTo>
                    <a:cubicBezTo>
                      <a:pt x="25" y="146"/>
                      <a:pt x="24" y="135"/>
                      <a:pt x="26" y="125"/>
                    </a:cubicBezTo>
                    <a:lnTo>
                      <a:pt x="26" y="127"/>
                    </a:lnTo>
                    <a:cubicBezTo>
                      <a:pt x="19" y="122"/>
                      <a:pt x="11" y="116"/>
                      <a:pt x="3" y="111"/>
                    </a:cubicBezTo>
                    <a:lnTo>
                      <a:pt x="6" y="109"/>
                    </a:lnTo>
                    <a:lnTo>
                      <a:pt x="7" y="111"/>
                    </a:lnTo>
                    <a:lnTo>
                      <a:pt x="3" y="111"/>
                    </a:lnTo>
                    <a:cubicBezTo>
                      <a:pt x="9" y="96"/>
                      <a:pt x="14" y="82"/>
                      <a:pt x="19" y="68"/>
                    </a:cubicBezTo>
                    <a:lnTo>
                      <a:pt x="22" y="71"/>
                    </a:lnTo>
                    <a:lnTo>
                      <a:pt x="21" y="72"/>
                    </a:lnTo>
                    <a:lnTo>
                      <a:pt x="20" y="68"/>
                    </a:lnTo>
                    <a:cubicBezTo>
                      <a:pt x="29" y="70"/>
                      <a:pt x="39" y="71"/>
                      <a:pt x="48" y="72"/>
                    </a:cubicBezTo>
                    <a:lnTo>
                      <a:pt x="46" y="73"/>
                    </a:lnTo>
                    <a:cubicBezTo>
                      <a:pt x="52" y="64"/>
                      <a:pt x="59" y="57"/>
                      <a:pt x="67" y="50"/>
                    </a:cubicBezTo>
                    <a:lnTo>
                      <a:pt x="67" y="52"/>
                    </a:lnTo>
                    <a:cubicBezTo>
                      <a:pt x="65" y="43"/>
                      <a:pt x="63" y="34"/>
                      <a:pt x="61" y="25"/>
                    </a:cubicBezTo>
                    <a:lnTo>
                      <a:pt x="65" y="25"/>
                    </a:lnTo>
                    <a:lnTo>
                      <a:pt x="64" y="27"/>
                    </a:lnTo>
                    <a:lnTo>
                      <a:pt x="62" y="24"/>
                    </a:lnTo>
                    <a:cubicBezTo>
                      <a:pt x="76" y="18"/>
                      <a:pt x="89" y="12"/>
                      <a:pt x="103" y="6"/>
                    </a:cubicBezTo>
                    <a:lnTo>
                      <a:pt x="103" y="9"/>
                    </a:lnTo>
                    <a:lnTo>
                      <a:pt x="101" y="9"/>
                    </a:lnTo>
                    <a:lnTo>
                      <a:pt x="103" y="6"/>
                    </a:lnTo>
                    <a:cubicBezTo>
                      <a:pt x="109" y="14"/>
                      <a:pt x="114" y="21"/>
                      <a:pt x="119" y="28"/>
                    </a:cubicBezTo>
                    <a:lnTo>
                      <a:pt x="119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18" y="29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20" y="28"/>
                    </a:lnTo>
                    <a:lnTo>
                      <a:pt x="119" y="28"/>
                    </a:lnTo>
                    <a:cubicBezTo>
                      <a:pt x="130" y="26"/>
                      <a:pt x="140" y="26"/>
                      <a:pt x="149" y="27"/>
                    </a:cubicBezTo>
                    <a:lnTo>
                      <a:pt x="148" y="28"/>
                    </a:lnTo>
                    <a:cubicBezTo>
                      <a:pt x="153" y="20"/>
                      <a:pt x="158" y="12"/>
                      <a:pt x="164" y="4"/>
                    </a:cubicBezTo>
                    <a:lnTo>
                      <a:pt x="165" y="7"/>
                    </a:lnTo>
                    <a:lnTo>
                      <a:pt x="164" y="7"/>
                    </a:lnTo>
                    <a:lnTo>
                      <a:pt x="164" y="4"/>
                    </a:lnTo>
                    <a:cubicBezTo>
                      <a:pt x="179" y="10"/>
                      <a:pt x="192" y="15"/>
                      <a:pt x="206" y="21"/>
                    </a:cubicBezTo>
                    <a:lnTo>
                      <a:pt x="204" y="23"/>
                    </a:lnTo>
                    <a:lnTo>
                      <a:pt x="203" y="21"/>
                    </a:lnTo>
                    <a:lnTo>
                      <a:pt x="206" y="21"/>
                    </a:lnTo>
                    <a:cubicBezTo>
                      <a:pt x="205" y="31"/>
                      <a:pt x="203" y="40"/>
                      <a:pt x="202" y="48"/>
                    </a:cubicBezTo>
                    <a:lnTo>
                      <a:pt x="201" y="47"/>
                    </a:lnTo>
                    <a:cubicBezTo>
                      <a:pt x="210" y="53"/>
                      <a:pt x="218" y="61"/>
                      <a:pt x="224" y="68"/>
                    </a:cubicBezTo>
                    <a:lnTo>
                      <a:pt x="222" y="68"/>
                    </a:lnTo>
                    <a:cubicBezTo>
                      <a:pt x="232" y="66"/>
                      <a:pt x="241" y="64"/>
                      <a:pt x="250" y="62"/>
                    </a:cubicBezTo>
                    <a:lnTo>
                      <a:pt x="249" y="65"/>
                    </a:lnTo>
                    <a:lnTo>
                      <a:pt x="248" y="64"/>
                    </a:lnTo>
                    <a:lnTo>
                      <a:pt x="250" y="62"/>
                    </a:lnTo>
                    <a:cubicBezTo>
                      <a:pt x="257" y="77"/>
                      <a:pt x="263" y="91"/>
                      <a:pt x="268" y="104"/>
                    </a:cubicBezTo>
                    <a:lnTo>
                      <a:pt x="266" y="104"/>
                    </a:lnTo>
                    <a:lnTo>
                      <a:pt x="266" y="102"/>
                    </a:lnTo>
                    <a:lnTo>
                      <a:pt x="268" y="104"/>
                    </a:lnTo>
                    <a:cubicBezTo>
                      <a:pt x="260" y="110"/>
                      <a:pt x="253" y="115"/>
                      <a:pt x="246" y="121"/>
                    </a:cubicBezTo>
                    <a:lnTo>
                      <a:pt x="246" y="119"/>
                    </a:lnTo>
                    <a:cubicBezTo>
                      <a:pt x="248" y="131"/>
                      <a:pt x="248" y="141"/>
                      <a:pt x="247" y="150"/>
                    </a:cubicBezTo>
                    <a:lnTo>
                      <a:pt x="247" y="149"/>
                    </a:lnTo>
                    <a:cubicBezTo>
                      <a:pt x="255" y="155"/>
                      <a:pt x="263" y="160"/>
                      <a:pt x="270" y="165"/>
                    </a:cubicBezTo>
                    <a:lnTo>
                      <a:pt x="268" y="166"/>
                    </a:lnTo>
                    <a:lnTo>
                      <a:pt x="268" y="165"/>
                    </a:lnTo>
                    <a:lnTo>
                      <a:pt x="270" y="165"/>
                    </a:lnTo>
                    <a:cubicBezTo>
                      <a:pt x="264" y="181"/>
                      <a:pt x="258" y="194"/>
                      <a:pt x="254" y="207"/>
                    </a:cubicBezTo>
                    <a:lnTo>
                      <a:pt x="252" y="205"/>
                    </a:lnTo>
                    <a:lnTo>
                      <a:pt x="253" y="205"/>
                    </a:lnTo>
                    <a:lnTo>
                      <a:pt x="254" y="207"/>
                    </a:lnTo>
                    <a:cubicBezTo>
                      <a:pt x="243" y="205"/>
                      <a:pt x="234" y="204"/>
                      <a:pt x="226" y="203"/>
                    </a:cubicBezTo>
                    <a:lnTo>
                      <a:pt x="227" y="202"/>
                    </a:lnTo>
                    <a:cubicBezTo>
                      <a:pt x="220" y="212"/>
                      <a:pt x="213" y="219"/>
                      <a:pt x="206" y="224"/>
                    </a:cubicBezTo>
                    <a:lnTo>
                      <a:pt x="206" y="224"/>
                    </a:lnTo>
                    <a:cubicBezTo>
                      <a:pt x="209" y="235"/>
                      <a:pt x="210" y="243"/>
                      <a:pt x="212" y="251"/>
                    </a:cubicBezTo>
                    <a:lnTo>
                      <a:pt x="210" y="251"/>
                    </a:lnTo>
                    <a:lnTo>
                      <a:pt x="211" y="250"/>
                    </a:lnTo>
                    <a:lnTo>
                      <a:pt x="212" y="251"/>
                    </a:lnTo>
                    <a:cubicBezTo>
                      <a:pt x="194" y="259"/>
                      <a:pt x="181" y="265"/>
                      <a:pt x="170" y="269"/>
                    </a:cubicBezTo>
                    <a:lnTo>
                      <a:pt x="170" y="268"/>
                    </a:lnTo>
                    <a:lnTo>
                      <a:pt x="171" y="268"/>
                    </a:lnTo>
                    <a:lnTo>
                      <a:pt x="170" y="269"/>
                    </a:lnTo>
                    <a:cubicBezTo>
                      <a:pt x="160" y="255"/>
                      <a:pt x="156" y="250"/>
                      <a:pt x="154" y="247"/>
                    </a:cubicBezTo>
                    <a:cubicBezTo>
                      <a:pt x="154" y="247"/>
                      <a:pt x="156" y="249"/>
                      <a:pt x="158" y="252"/>
                    </a:cubicBezTo>
                    <a:cubicBezTo>
                      <a:pt x="161" y="256"/>
                      <a:pt x="166" y="261"/>
                      <a:pt x="171" y="269"/>
                    </a:cubicBezTo>
                    <a:lnTo>
                      <a:pt x="172" y="269"/>
                    </a:lnTo>
                    <a:lnTo>
                      <a:pt x="171" y="269"/>
                    </a:lnTo>
                    <a:lnTo>
                      <a:pt x="170" y="269"/>
                    </a:lnTo>
                    <a:lnTo>
                      <a:pt x="169" y="269"/>
                    </a:lnTo>
                    <a:lnTo>
                      <a:pt x="170" y="268"/>
                    </a:lnTo>
                    <a:cubicBezTo>
                      <a:pt x="180" y="264"/>
                      <a:pt x="193" y="258"/>
                      <a:pt x="211" y="249"/>
                    </a:cubicBezTo>
                    <a:lnTo>
                      <a:pt x="213" y="249"/>
                    </a:lnTo>
                    <a:lnTo>
                      <a:pt x="212" y="250"/>
                    </a:lnTo>
                    <a:lnTo>
                      <a:pt x="212" y="251"/>
                    </a:lnTo>
                    <a:lnTo>
                      <a:pt x="211" y="253"/>
                    </a:lnTo>
                    <a:lnTo>
                      <a:pt x="210" y="251"/>
                    </a:lnTo>
                    <a:cubicBezTo>
                      <a:pt x="209" y="243"/>
                      <a:pt x="207" y="235"/>
                      <a:pt x="205" y="224"/>
                    </a:cubicBezTo>
                    <a:lnTo>
                      <a:pt x="205" y="223"/>
                    </a:lnTo>
                    <a:lnTo>
                      <a:pt x="205" y="223"/>
                    </a:lnTo>
                    <a:cubicBezTo>
                      <a:pt x="212" y="218"/>
                      <a:pt x="218" y="211"/>
                      <a:pt x="225" y="201"/>
                    </a:cubicBezTo>
                    <a:lnTo>
                      <a:pt x="226" y="201"/>
                    </a:lnTo>
                    <a:lnTo>
                      <a:pt x="226" y="201"/>
                    </a:lnTo>
                    <a:cubicBezTo>
                      <a:pt x="234" y="202"/>
                      <a:pt x="243" y="203"/>
                      <a:pt x="254" y="205"/>
                    </a:cubicBezTo>
                    <a:lnTo>
                      <a:pt x="257" y="205"/>
                    </a:lnTo>
                    <a:lnTo>
                      <a:pt x="254" y="207"/>
                    </a:lnTo>
                    <a:lnTo>
                      <a:pt x="253" y="207"/>
                    </a:lnTo>
                    <a:lnTo>
                      <a:pt x="251" y="209"/>
                    </a:lnTo>
                    <a:lnTo>
                      <a:pt x="252" y="206"/>
                    </a:lnTo>
                    <a:cubicBezTo>
                      <a:pt x="257" y="193"/>
                      <a:pt x="262" y="180"/>
                      <a:pt x="268" y="164"/>
                    </a:cubicBezTo>
                    <a:lnTo>
                      <a:pt x="269" y="161"/>
                    </a:lnTo>
                    <a:lnTo>
                      <a:pt x="270" y="164"/>
                    </a:lnTo>
                    <a:lnTo>
                      <a:pt x="270" y="165"/>
                    </a:lnTo>
                    <a:lnTo>
                      <a:pt x="271" y="168"/>
                    </a:lnTo>
                    <a:lnTo>
                      <a:pt x="269" y="167"/>
                    </a:lnTo>
                    <a:cubicBezTo>
                      <a:pt x="261" y="162"/>
                      <a:pt x="254" y="157"/>
                      <a:pt x="245" y="151"/>
                    </a:cubicBezTo>
                    <a:lnTo>
                      <a:pt x="245" y="151"/>
                    </a:lnTo>
                    <a:lnTo>
                      <a:pt x="245" y="150"/>
                    </a:lnTo>
                    <a:cubicBezTo>
                      <a:pt x="246" y="141"/>
                      <a:pt x="246" y="131"/>
                      <a:pt x="244" y="120"/>
                    </a:cubicBezTo>
                    <a:lnTo>
                      <a:pt x="244" y="119"/>
                    </a:lnTo>
                    <a:lnTo>
                      <a:pt x="244" y="119"/>
                    </a:lnTo>
                    <a:cubicBezTo>
                      <a:pt x="251" y="113"/>
                      <a:pt x="258" y="108"/>
                      <a:pt x="267" y="102"/>
                    </a:cubicBezTo>
                    <a:lnTo>
                      <a:pt x="270" y="99"/>
                    </a:lnTo>
                    <a:lnTo>
                      <a:pt x="269" y="103"/>
                    </a:lnTo>
                    <a:lnTo>
                      <a:pt x="268" y="105"/>
                    </a:lnTo>
                    <a:lnTo>
                      <a:pt x="267" y="108"/>
                    </a:lnTo>
                    <a:lnTo>
                      <a:pt x="266" y="105"/>
                    </a:lnTo>
                    <a:cubicBezTo>
                      <a:pt x="260" y="92"/>
                      <a:pt x="254" y="79"/>
                      <a:pt x="247" y="64"/>
                    </a:cubicBezTo>
                    <a:lnTo>
                      <a:pt x="246" y="60"/>
                    </a:lnTo>
                    <a:lnTo>
                      <a:pt x="249" y="62"/>
                    </a:lnTo>
                    <a:lnTo>
                      <a:pt x="251" y="63"/>
                    </a:lnTo>
                    <a:lnTo>
                      <a:pt x="254" y="64"/>
                    </a:lnTo>
                    <a:lnTo>
                      <a:pt x="250" y="65"/>
                    </a:lnTo>
                    <a:cubicBezTo>
                      <a:pt x="242" y="67"/>
                      <a:pt x="233" y="69"/>
                      <a:pt x="223" y="71"/>
                    </a:cubicBezTo>
                    <a:lnTo>
                      <a:pt x="222" y="71"/>
                    </a:lnTo>
                    <a:lnTo>
                      <a:pt x="222" y="70"/>
                    </a:lnTo>
                    <a:cubicBezTo>
                      <a:pt x="215" y="63"/>
                      <a:pt x="208" y="56"/>
                      <a:pt x="200" y="49"/>
                    </a:cubicBezTo>
                    <a:lnTo>
                      <a:pt x="199" y="49"/>
                    </a:lnTo>
                    <a:lnTo>
                      <a:pt x="199" y="48"/>
                    </a:lnTo>
                    <a:cubicBezTo>
                      <a:pt x="200" y="39"/>
                      <a:pt x="201" y="30"/>
                      <a:pt x="203" y="20"/>
                    </a:cubicBezTo>
                    <a:lnTo>
                      <a:pt x="204" y="16"/>
                    </a:lnTo>
                    <a:lnTo>
                      <a:pt x="206" y="20"/>
                    </a:lnTo>
                    <a:lnTo>
                      <a:pt x="207" y="21"/>
                    </a:lnTo>
                    <a:lnTo>
                      <a:pt x="209" y="25"/>
                    </a:lnTo>
                    <a:lnTo>
                      <a:pt x="205" y="23"/>
                    </a:lnTo>
                    <a:cubicBezTo>
                      <a:pt x="191" y="18"/>
                      <a:pt x="177" y="13"/>
                      <a:pt x="163" y="7"/>
                    </a:cubicBezTo>
                    <a:lnTo>
                      <a:pt x="158" y="6"/>
                    </a:lnTo>
                    <a:lnTo>
                      <a:pt x="163" y="4"/>
                    </a:lnTo>
                    <a:lnTo>
                      <a:pt x="164" y="4"/>
                    </a:lnTo>
                    <a:lnTo>
                      <a:pt x="169" y="2"/>
                    </a:lnTo>
                    <a:lnTo>
                      <a:pt x="166" y="6"/>
                    </a:lnTo>
                    <a:cubicBezTo>
                      <a:pt x="161" y="14"/>
                      <a:pt x="156" y="21"/>
                      <a:pt x="151" y="29"/>
                    </a:cubicBezTo>
                    <a:lnTo>
                      <a:pt x="150" y="30"/>
                    </a:lnTo>
                    <a:lnTo>
                      <a:pt x="149" y="30"/>
                    </a:lnTo>
                    <a:cubicBezTo>
                      <a:pt x="139" y="29"/>
                      <a:pt x="130" y="29"/>
                      <a:pt x="120" y="31"/>
                    </a:cubicBez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0"/>
                    </a:lnTo>
                    <a:lnTo>
                      <a:pt x="119" y="30"/>
                    </a:lnTo>
                    <a:lnTo>
                      <a:pt x="120" y="28"/>
                    </a:lnTo>
                    <a:cubicBezTo>
                      <a:pt x="120" y="27"/>
                      <a:pt x="120" y="27"/>
                      <a:pt x="120" y="27"/>
                    </a:cubicBezTo>
                    <a:lnTo>
                      <a:pt x="120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1" y="30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8" y="31"/>
                    </a:lnTo>
                    <a:lnTo>
                      <a:pt x="117" y="30"/>
                    </a:lnTo>
                    <a:lnTo>
                      <a:pt x="117" y="30"/>
                    </a:lnTo>
                    <a:lnTo>
                      <a:pt x="117" y="30"/>
                    </a:lnTo>
                    <a:cubicBezTo>
                      <a:pt x="111" y="23"/>
                      <a:pt x="106" y="15"/>
                      <a:pt x="100" y="8"/>
                    </a:cubicBezTo>
                    <a:lnTo>
                      <a:pt x="97" y="4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04" y="9"/>
                    </a:lnTo>
                    <a:cubicBezTo>
                      <a:pt x="91" y="15"/>
                      <a:pt x="77" y="21"/>
                      <a:pt x="63" y="27"/>
                    </a:cubicBezTo>
                    <a:lnTo>
                      <a:pt x="58" y="29"/>
                    </a:lnTo>
                    <a:lnTo>
                      <a:pt x="61" y="25"/>
                    </a:lnTo>
                    <a:lnTo>
                      <a:pt x="62" y="23"/>
                    </a:lnTo>
                    <a:lnTo>
                      <a:pt x="64" y="18"/>
                    </a:lnTo>
                    <a:lnTo>
                      <a:pt x="65" y="23"/>
                    </a:lnTo>
                    <a:cubicBezTo>
                      <a:pt x="67" y="32"/>
                      <a:pt x="68" y="42"/>
                      <a:pt x="70" y="51"/>
                    </a:cubicBezTo>
                    <a:lnTo>
                      <a:pt x="70" y="52"/>
                    </a:lnTo>
                    <a:lnTo>
                      <a:pt x="70" y="53"/>
                    </a:lnTo>
                    <a:cubicBezTo>
                      <a:pt x="62" y="59"/>
                      <a:pt x="55" y="66"/>
                      <a:pt x="49" y="75"/>
                    </a:cubicBezTo>
                    <a:lnTo>
                      <a:pt x="48" y="76"/>
                    </a:lnTo>
                    <a:lnTo>
                      <a:pt x="47" y="75"/>
                    </a:lnTo>
                    <a:cubicBezTo>
                      <a:pt x="38" y="74"/>
                      <a:pt x="29" y="73"/>
                      <a:pt x="19" y="71"/>
                    </a:cubicBezTo>
                    <a:lnTo>
                      <a:pt x="14" y="71"/>
                    </a:lnTo>
                    <a:lnTo>
                      <a:pt x="19" y="68"/>
                    </a:lnTo>
                    <a:lnTo>
                      <a:pt x="20" y="67"/>
                    </a:lnTo>
                    <a:lnTo>
                      <a:pt x="25" y="64"/>
                    </a:lnTo>
                    <a:lnTo>
                      <a:pt x="23" y="69"/>
                    </a:lnTo>
                    <a:cubicBezTo>
                      <a:pt x="17" y="83"/>
                      <a:pt x="12" y="97"/>
                      <a:pt x="6" y="111"/>
                    </a:cubicBezTo>
                    <a:lnTo>
                      <a:pt x="5" y="116"/>
                    </a:lnTo>
                    <a:lnTo>
                      <a:pt x="3" y="111"/>
                    </a:lnTo>
                    <a:lnTo>
                      <a:pt x="2" y="110"/>
                    </a:lnTo>
                    <a:lnTo>
                      <a:pt x="1" y="105"/>
                    </a:lnTo>
                    <a:lnTo>
                      <a:pt x="5" y="108"/>
                    </a:lnTo>
                    <a:cubicBezTo>
                      <a:pt x="13" y="113"/>
                      <a:pt x="21" y="118"/>
                      <a:pt x="29" y="123"/>
                    </a:cubicBezTo>
                    <a:lnTo>
                      <a:pt x="30" y="124"/>
                    </a:lnTo>
                    <a:lnTo>
                      <a:pt x="29" y="125"/>
                    </a:lnTo>
                    <a:cubicBezTo>
                      <a:pt x="28" y="135"/>
                      <a:pt x="28" y="145"/>
                      <a:pt x="30" y="155"/>
                    </a:cubicBezTo>
                    <a:lnTo>
                      <a:pt x="30" y="156"/>
                    </a:lnTo>
                    <a:lnTo>
                      <a:pt x="29" y="157"/>
                    </a:lnTo>
                    <a:cubicBezTo>
                      <a:pt x="22" y="163"/>
                      <a:pt x="15" y="168"/>
                      <a:pt x="7" y="174"/>
                    </a:cubicBezTo>
                    <a:lnTo>
                      <a:pt x="3" y="177"/>
                    </a:lnTo>
                    <a:lnTo>
                      <a:pt x="4" y="172"/>
                    </a:lnTo>
                    <a:lnTo>
                      <a:pt x="4" y="170"/>
                    </a:lnTo>
                    <a:lnTo>
                      <a:pt x="6" y="165"/>
                    </a:lnTo>
                    <a:lnTo>
                      <a:pt x="8" y="170"/>
                    </a:lnTo>
                    <a:cubicBezTo>
                      <a:pt x="14" y="184"/>
                      <a:pt x="20" y="197"/>
                      <a:pt x="26" y="211"/>
                    </a:cubicBezTo>
                    <a:lnTo>
                      <a:pt x="29" y="216"/>
                    </a:lnTo>
                    <a:lnTo>
                      <a:pt x="24" y="214"/>
                    </a:lnTo>
                    <a:lnTo>
                      <a:pt x="22" y="213"/>
                    </a:lnTo>
                    <a:lnTo>
                      <a:pt x="18" y="211"/>
                    </a:lnTo>
                    <a:lnTo>
                      <a:pt x="23" y="209"/>
                    </a:lnTo>
                    <a:cubicBezTo>
                      <a:pt x="32" y="208"/>
                      <a:pt x="41" y="206"/>
                      <a:pt x="50" y="204"/>
                    </a:cubicBezTo>
                    <a:lnTo>
                      <a:pt x="52" y="204"/>
                    </a:lnTo>
                    <a:lnTo>
                      <a:pt x="52" y="205"/>
                    </a:lnTo>
                    <a:cubicBezTo>
                      <a:pt x="58" y="213"/>
                      <a:pt x="66" y="220"/>
                      <a:pt x="74" y="225"/>
                    </a:cubicBezTo>
                    <a:lnTo>
                      <a:pt x="75" y="226"/>
                    </a:lnTo>
                    <a:lnTo>
                      <a:pt x="75" y="227"/>
                    </a:lnTo>
                    <a:cubicBezTo>
                      <a:pt x="73" y="236"/>
                      <a:pt x="72" y="246"/>
                      <a:pt x="70" y="255"/>
                    </a:cubicBezTo>
                    <a:lnTo>
                      <a:pt x="70" y="260"/>
                    </a:lnTo>
                    <a:lnTo>
                      <a:pt x="67" y="255"/>
                    </a:lnTo>
                    <a:lnTo>
                      <a:pt x="66" y="255"/>
                    </a:lnTo>
                    <a:lnTo>
                      <a:pt x="63" y="250"/>
                    </a:lnTo>
                    <a:lnTo>
                      <a:pt x="69" y="252"/>
                    </a:lnTo>
                    <a:cubicBezTo>
                      <a:pt x="83" y="257"/>
                      <a:pt x="97" y="263"/>
                      <a:pt x="111" y="268"/>
                    </a:cubicBezTo>
                    <a:lnTo>
                      <a:pt x="116" y="270"/>
                    </a:lnTo>
                    <a:lnTo>
                      <a:pt x="111" y="272"/>
                    </a:lnTo>
                    <a:lnTo>
                      <a:pt x="110" y="272"/>
                    </a:lnTo>
                    <a:lnTo>
                      <a:pt x="104" y="274"/>
                    </a:lnTo>
                    <a:lnTo>
                      <a:pt x="108" y="269"/>
                    </a:lnTo>
                    <a:cubicBezTo>
                      <a:pt x="113" y="262"/>
                      <a:pt x="118" y="254"/>
                      <a:pt x="123" y="246"/>
                    </a:cubicBezTo>
                    <a:lnTo>
                      <a:pt x="124" y="245"/>
                    </a:lnTo>
                    <a:lnTo>
                      <a:pt x="125" y="246"/>
                    </a:lnTo>
                    <a:cubicBezTo>
                      <a:pt x="130" y="246"/>
                      <a:pt x="136" y="246"/>
                      <a:pt x="141" y="246"/>
                    </a:cubicBezTo>
                    <a:cubicBezTo>
                      <a:pt x="144" y="246"/>
                      <a:pt x="147" y="246"/>
                      <a:pt x="150" y="246"/>
                    </a:cubicBezTo>
                    <a:lnTo>
                      <a:pt x="154" y="245"/>
                    </a:lnTo>
                    <a:lnTo>
                      <a:pt x="154" y="245"/>
                    </a:lnTo>
                    <a:lnTo>
                      <a:pt x="155" y="245"/>
                    </a:lnTo>
                    <a:lnTo>
                      <a:pt x="155" y="245"/>
                    </a:lnTo>
                    <a:cubicBezTo>
                      <a:pt x="156" y="245"/>
                      <a:pt x="157" y="248"/>
                      <a:pt x="156" y="248"/>
                    </a:cubicBezTo>
                    <a:lnTo>
                      <a:pt x="156" y="248"/>
                    </a:lnTo>
                    <a:lnTo>
                      <a:pt x="156" y="248"/>
                    </a:lnTo>
                    <a:lnTo>
                      <a:pt x="155" y="249"/>
                    </a:lnTo>
                    <a:cubicBezTo>
                      <a:pt x="154" y="249"/>
                      <a:pt x="153" y="250"/>
                      <a:pt x="153" y="250"/>
                    </a:cubicBezTo>
                    <a:lnTo>
                      <a:pt x="151" y="250"/>
                    </a:lnTo>
                    <a:cubicBezTo>
                      <a:pt x="142" y="251"/>
                      <a:pt x="133" y="251"/>
                      <a:pt x="125" y="250"/>
                    </a:cubicBezTo>
                    <a:lnTo>
                      <a:pt x="118" y="250"/>
                    </a:lnTo>
                    <a:lnTo>
                      <a:pt x="124" y="247"/>
                    </a:lnTo>
                    <a:lnTo>
                      <a:pt x="125" y="246"/>
                    </a:lnTo>
                    <a:lnTo>
                      <a:pt x="131" y="243"/>
                    </a:lnTo>
                    <a:lnTo>
                      <a:pt x="127" y="249"/>
                    </a:lnTo>
                    <a:cubicBezTo>
                      <a:pt x="122" y="257"/>
                      <a:pt x="117" y="265"/>
                      <a:pt x="112" y="273"/>
                    </a:cubicBezTo>
                    <a:lnTo>
                      <a:pt x="111" y="274"/>
                    </a:lnTo>
                    <a:lnTo>
                      <a:pt x="109" y="273"/>
                    </a:lnTo>
                    <a:cubicBezTo>
                      <a:pt x="95" y="268"/>
                      <a:pt x="80" y="262"/>
                      <a:pt x="66" y="257"/>
                    </a:cubicBezTo>
                    <a:lnTo>
                      <a:pt x="65" y="256"/>
                    </a:lnTo>
                    <a:lnTo>
                      <a:pt x="65" y="255"/>
                    </a:lnTo>
                    <a:cubicBezTo>
                      <a:pt x="66" y="245"/>
                      <a:pt x="68" y="236"/>
                      <a:pt x="69" y="227"/>
                    </a:cubicBezTo>
                    <a:lnTo>
                      <a:pt x="70" y="220"/>
                    </a:lnTo>
                    <a:lnTo>
                      <a:pt x="73" y="227"/>
                    </a:lnTo>
                    <a:lnTo>
                      <a:pt x="73" y="227"/>
                    </a:lnTo>
                    <a:lnTo>
                      <a:pt x="76" y="234"/>
                    </a:lnTo>
                    <a:lnTo>
                      <a:pt x="70" y="230"/>
                    </a:lnTo>
                    <a:cubicBezTo>
                      <a:pt x="62" y="224"/>
                      <a:pt x="54" y="216"/>
                      <a:pt x="48" y="209"/>
                    </a:cubicBezTo>
                    <a:lnTo>
                      <a:pt x="44" y="204"/>
                    </a:lnTo>
                    <a:lnTo>
                      <a:pt x="50" y="206"/>
                    </a:lnTo>
                    <a:lnTo>
                      <a:pt x="51" y="206"/>
                    </a:lnTo>
                    <a:lnTo>
                      <a:pt x="58" y="209"/>
                    </a:lnTo>
                    <a:lnTo>
                      <a:pt x="51" y="210"/>
                    </a:lnTo>
                    <a:cubicBezTo>
                      <a:pt x="41" y="212"/>
                      <a:pt x="32" y="214"/>
                      <a:pt x="23" y="215"/>
                    </a:cubicBezTo>
                    <a:lnTo>
                      <a:pt x="22" y="216"/>
                    </a:lnTo>
                    <a:lnTo>
                      <a:pt x="21" y="214"/>
                    </a:lnTo>
                    <a:cubicBezTo>
                      <a:pt x="15" y="200"/>
                      <a:pt x="8" y="185"/>
                      <a:pt x="2" y="172"/>
                    </a:cubicBezTo>
                    <a:lnTo>
                      <a:pt x="2" y="170"/>
                    </a:lnTo>
                    <a:lnTo>
                      <a:pt x="3" y="169"/>
                    </a:lnTo>
                    <a:cubicBezTo>
                      <a:pt x="11" y="163"/>
                      <a:pt x="18" y="158"/>
                      <a:pt x="25" y="152"/>
                    </a:cubicBezTo>
                    <a:lnTo>
                      <a:pt x="31" y="148"/>
                    </a:lnTo>
                    <a:lnTo>
                      <a:pt x="28" y="155"/>
                    </a:lnTo>
                    <a:lnTo>
                      <a:pt x="28" y="156"/>
                    </a:lnTo>
                    <a:lnTo>
                      <a:pt x="25" y="162"/>
                    </a:lnTo>
                    <a:lnTo>
                      <a:pt x="24" y="155"/>
                    </a:lnTo>
                    <a:cubicBezTo>
                      <a:pt x="22" y="145"/>
                      <a:pt x="22" y="134"/>
                      <a:pt x="23" y="125"/>
                    </a:cubicBezTo>
                    <a:lnTo>
                      <a:pt x="24" y="118"/>
                    </a:lnTo>
                    <a:lnTo>
                      <a:pt x="27" y="125"/>
                    </a:lnTo>
                    <a:lnTo>
                      <a:pt x="28" y="126"/>
                    </a:lnTo>
                    <a:lnTo>
                      <a:pt x="30" y="132"/>
                    </a:lnTo>
                    <a:lnTo>
                      <a:pt x="25" y="128"/>
                    </a:lnTo>
                    <a:cubicBezTo>
                      <a:pt x="17" y="123"/>
                      <a:pt x="9" y="117"/>
                      <a:pt x="1" y="112"/>
                    </a:cubicBezTo>
                    <a:lnTo>
                      <a:pt x="0" y="112"/>
                    </a:lnTo>
                    <a:lnTo>
                      <a:pt x="1" y="110"/>
                    </a:lnTo>
                    <a:cubicBezTo>
                      <a:pt x="6" y="95"/>
                      <a:pt x="12" y="80"/>
                      <a:pt x="18" y="66"/>
                    </a:cubicBezTo>
                    <a:lnTo>
                      <a:pt x="18" y="65"/>
                    </a:lnTo>
                    <a:lnTo>
                      <a:pt x="20" y="65"/>
                    </a:lnTo>
                    <a:cubicBezTo>
                      <a:pt x="29" y="66"/>
                      <a:pt x="39" y="68"/>
                      <a:pt x="48" y="69"/>
                    </a:cubicBezTo>
                    <a:lnTo>
                      <a:pt x="54" y="70"/>
                    </a:lnTo>
                    <a:lnTo>
                      <a:pt x="48" y="73"/>
                    </a:lnTo>
                    <a:lnTo>
                      <a:pt x="47" y="73"/>
                    </a:lnTo>
                    <a:lnTo>
                      <a:pt x="41" y="76"/>
                    </a:lnTo>
                    <a:lnTo>
                      <a:pt x="44" y="70"/>
                    </a:lnTo>
                    <a:cubicBezTo>
                      <a:pt x="51" y="62"/>
                      <a:pt x="58" y="54"/>
                      <a:pt x="65" y="48"/>
                    </a:cubicBezTo>
                    <a:lnTo>
                      <a:pt x="70" y="44"/>
                    </a:lnTo>
                    <a:lnTo>
                      <a:pt x="68" y="50"/>
                    </a:lnTo>
                    <a:lnTo>
                      <a:pt x="68" y="52"/>
                    </a:lnTo>
                    <a:lnTo>
                      <a:pt x="65" y="58"/>
                    </a:lnTo>
                    <a:lnTo>
                      <a:pt x="64" y="51"/>
                    </a:lnTo>
                    <a:cubicBezTo>
                      <a:pt x="62" y="42"/>
                      <a:pt x="60" y="32"/>
                      <a:pt x="59" y="24"/>
                    </a:cubicBezTo>
                    <a:lnTo>
                      <a:pt x="58" y="22"/>
                    </a:lnTo>
                    <a:lnTo>
                      <a:pt x="60" y="22"/>
                    </a:lnTo>
                    <a:cubicBezTo>
                      <a:pt x="75" y="15"/>
                      <a:pt x="90" y="8"/>
                      <a:pt x="103" y="2"/>
                    </a:cubicBezTo>
                    <a:lnTo>
                      <a:pt x="104" y="2"/>
                    </a:lnTo>
                    <a:lnTo>
                      <a:pt x="105" y="3"/>
                    </a:lnTo>
                    <a:cubicBezTo>
                      <a:pt x="111" y="11"/>
                      <a:pt x="117" y="19"/>
                      <a:pt x="122" y="26"/>
                    </a:cubicBezTo>
                    <a:lnTo>
                      <a:pt x="126" y="31"/>
                    </a:lnTo>
                    <a:lnTo>
                      <a:pt x="120" y="28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8" y="27"/>
                    </a:lnTo>
                    <a:lnTo>
                      <a:pt x="119" y="24"/>
                    </a:lnTo>
                    <a:cubicBezTo>
                      <a:pt x="120" y="24"/>
                      <a:pt x="120" y="24"/>
                      <a:pt x="120" y="25"/>
                    </a:cubicBez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cubicBezTo>
                      <a:pt x="120" y="25"/>
                      <a:pt x="120" y="24"/>
                      <a:pt x="120" y="25"/>
                    </a:cubicBezTo>
                    <a:lnTo>
                      <a:pt x="119" y="27"/>
                    </a:lnTo>
                    <a:lnTo>
                      <a:pt x="119" y="27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4" y="26"/>
                    </a:lnTo>
                    <a:lnTo>
                      <a:pt x="119" y="25"/>
                    </a:lnTo>
                    <a:lnTo>
                      <a:pt x="119" y="25"/>
                    </a:lnTo>
                    <a:cubicBezTo>
                      <a:pt x="129" y="23"/>
                      <a:pt x="140" y="23"/>
                      <a:pt x="149" y="24"/>
                    </a:cubicBezTo>
                    <a:lnTo>
                      <a:pt x="155" y="24"/>
                    </a:lnTo>
                    <a:lnTo>
                      <a:pt x="150" y="27"/>
                    </a:lnTo>
                    <a:lnTo>
                      <a:pt x="148" y="28"/>
                    </a:lnTo>
                    <a:lnTo>
                      <a:pt x="143" y="30"/>
                    </a:lnTo>
                    <a:lnTo>
                      <a:pt x="146" y="25"/>
                    </a:lnTo>
                    <a:cubicBezTo>
                      <a:pt x="152" y="17"/>
                      <a:pt x="157" y="9"/>
                      <a:pt x="162" y="2"/>
                    </a:cubicBezTo>
                    <a:lnTo>
                      <a:pt x="163" y="0"/>
                    </a:lnTo>
                    <a:lnTo>
                      <a:pt x="164" y="1"/>
                    </a:lnTo>
                    <a:cubicBezTo>
                      <a:pt x="179" y="7"/>
                      <a:pt x="195" y="13"/>
                      <a:pt x="208" y="18"/>
                    </a:cubicBezTo>
                    <a:lnTo>
                      <a:pt x="209" y="18"/>
                    </a:lnTo>
                    <a:lnTo>
                      <a:pt x="209" y="20"/>
                    </a:lnTo>
                    <a:cubicBezTo>
                      <a:pt x="208" y="30"/>
                      <a:pt x="206" y="39"/>
                      <a:pt x="205" y="48"/>
                    </a:cubicBezTo>
                    <a:lnTo>
                      <a:pt x="204" y="53"/>
                    </a:lnTo>
                    <a:lnTo>
                      <a:pt x="202" y="48"/>
                    </a:lnTo>
                    <a:lnTo>
                      <a:pt x="201" y="47"/>
                    </a:lnTo>
                    <a:lnTo>
                      <a:pt x="199" y="42"/>
                    </a:lnTo>
                    <a:lnTo>
                      <a:pt x="204" y="45"/>
                    </a:lnTo>
                    <a:cubicBezTo>
                      <a:pt x="212" y="51"/>
                      <a:pt x="220" y="59"/>
                      <a:pt x="226" y="66"/>
                    </a:cubicBezTo>
                    <a:lnTo>
                      <a:pt x="229" y="70"/>
                    </a:lnTo>
                    <a:lnTo>
                      <a:pt x="224" y="68"/>
                    </a:lnTo>
                    <a:lnTo>
                      <a:pt x="223" y="68"/>
                    </a:lnTo>
                    <a:lnTo>
                      <a:pt x="218" y="66"/>
                    </a:lnTo>
                    <a:lnTo>
                      <a:pt x="223" y="65"/>
                    </a:lnTo>
                    <a:cubicBezTo>
                      <a:pt x="233" y="63"/>
                      <a:pt x="242" y="61"/>
                      <a:pt x="251" y="60"/>
                    </a:cubicBezTo>
                    <a:lnTo>
                      <a:pt x="252" y="59"/>
                    </a:lnTo>
                    <a:lnTo>
                      <a:pt x="252" y="60"/>
                    </a:lnTo>
                    <a:cubicBezTo>
                      <a:pt x="259" y="75"/>
                      <a:pt x="265" y="90"/>
                      <a:pt x="271" y="103"/>
                    </a:cubicBezTo>
                    <a:lnTo>
                      <a:pt x="272" y="104"/>
                    </a:lnTo>
                    <a:lnTo>
                      <a:pt x="271" y="105"/>
                    </a:lnTo>
                    <a:cubicBezTo>
                      <a:pt x="263" y="111"/>
                      <a:pt x="255" y="117"/>
                      <a:pt x="248" y="122"/>
                    </a:cubicBezTo>
                    <a:lnTo>
                      <a:pt x="244" y="125"/>
                    </a:lnTo>
                    <a:lnTo>
                      <a:pt x="246" y="120"/>
                    </a:lnTo>
                    <a:lnTo>
                      <a:pt x="246" y="119"/>
                    </a:lnTo>
                    <a:lnTo>
                      <a:pt x="248" y="115"/>
                    </a:lnTo>
                    <a:lnTo>
                      <a:pt x="249" y="120"/>
                    </a:lnTo>
                    <a:cubicBezTo>
                      <a:pt x="251" y="130"/>
                      <a:pt x="251" y="141"/>
                      <a:pt x="250" y="150"/>
                    </a:cubicBezTo>
                    <a:lnTo>
                      <a:pt x="249" y="154"/>
                    </a:lnTo>
                    <a:lnTo>
                      <a:pt x="247" y="150"/>
                    </a:lnTo>
                    <a:lnTo>
                      <a:pt x="247" y="149"/>
                    </a:lnTo>
                    <a:lnTo>
                      <a:pt x="245" y="145"/>
                    </a:lnTo>
                    <a:lnTo>
                      <a:pt x="248" y="147"/>
                    </a:lnTo>
                    <a:cubicBezTo>
                      <a:pt x="257" y="153"/>
                      <a:pt x="265" y="158"/>
                      <a:pt x="272" y="163"/>
                    </a:cubicBezTo>
                    <a:lnTo>
                      <a:pt x="273" y="164"/>
                    </a:lnTo>
                    <a:lnTo>
                      <a:pt x="272" y="165"/>
                    </a:lnTo>
                    <a:cubicBezTo>
                      <a:pt x="266" y="180"/>
                      <a:pt x="260" y="194"/>
                      <a:pt x="255" y="208"/>
                    </a:cubicBezTo>
                    <a:lnTo>
                      <a:pt x="255" y="209"/>
                    </a:lnTo>
                    <a:lnTo>
                      <a:pt x="254" y="209"/>
                    </a:lnTo>
                    <a:cubicBezTo>
                      <a:pt x="244" y="207"/>
                      <a:pt x="235" y="206"/>
                      <a:pt x="226" y="204"/>
                    </a:cubicBezTo>
                    <a:lnTo>
                      <a:pt x="223" y="204"/>
                    </a:lnTo>
                    <a:lnTo>
                      <a:pt x="226" y="203"/>
                    </a:lnTo>
                    <a:lnTo>
                      <a:pt x="227" y="202"/>
                    </a:lnTo>
                    <a:lnTo>
                      <a:pt x="230" y="201"/>
                    </a:lnTo>
                    <a:lnTo>
                      <a:pt x="228" y="204"/>
                    </a:lnTo>
                    <a:cubicBezTo>
                      <a:pt x="222" y="212"/>
                      <a:pt x="215" y="219"/>
                      <a:pt x="207" y="225"/>
                    </a:cubicBezTo>
                    <a:lnTo>
                      <a:pt x="205" y="227"/>
                    </a:lnTo>
                    <a:lnTo>
                      <a:pt x="206" y="224"/>
                    </a:lnTo>
                    <a:lnTo>
                      <a:pt x="206" y="224"/>
                    </a:lnTo>
                    <a:lnTo>
                      <a:pt x="207" y="221"/>
                    </a:lnTo>
                    <a:lnTo>
                      <a:pt x="208" y="224"/>
                    </a:lnTo>
                    <a:cubicBezTo>
                      <a:pt x="210" y="234"/>
                      <a:pt x="211" y="243"/>
                      <a:pt x="213" y="251"/>
                    </a:cubicBezTo>
                    <a:lnTo>
                      <a:pt x="213" y="252"/>
                    </a:lnTo>
                    <a:lnTo>
                      <a:pt x="213" y="252"/>
                    </a:lnTo>
                    <a:cubicBezTo>
                      <a:pt x="195" y="259"/>
                      <a:pt x="181" y="265"/>
                      <a:pt x="170" y="270"/>
                    </a:cubicBezTo>
                    <a:lnTo>
                      <a:pt x="170" y="270"/>
                    </a:lnTo>
                    <a:lnTo>
                      <a:pt x="170" y="270"/>
                    </a:lnTo>
                    <a:cubicBezTo>
                      <a:pt x="165" y="263"/>
                      <a:pt x="161" y="257"/>
                      <a:pt x="158" y="253"/>
                    </a:cubicBezTo>
                    <a:cubicBezTo>
                      <a:pt x="157" y="251"/>
                      <a:pt x="156" y="250"/>
                      <a:pt x="155" y="249"/>
                    </a:cubicBezTo>
                    <a:cubicBezTo>
                      <a:pt x="154" y="248"/>
                      <a:pt x="154" y="247"/>
                      <a:pt x="154" y="2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5" name="Google Shape;365;p9"/>
            <p:cNvSpPr/>
            <p:nvPr/>
          </p:nvSpPr>
          <p:spPr>
            <a:xfrm>
              <a:off x="8544623" y="-451649"/>
              <a:ext cx="896675" cy="896675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92" y="112"/>
                  </a:moveTo>
                  <a:cubicBezTo>
                    <a:pt x="104" y="98"/>
                    <a:pt x="118" y="86"/>
                    <a:pt x="133" y="76"/>
                  </a:cubicBezTo>
                  <a:lnTo>
                    <a:pt x="128" y="26"/>
                  </a:lnTo>
                  <a:lnTo>
                    <a:pt x="206" y="0"/>
                  </a:lnTo>
                  <a:lnTo>
                    <a:pt x="232" y="42"/>
                  </a:lnTo>
                  <a:cubicBezTo>
                    <a:pt x="250" y="41"/>
                    <a:pt x="269" y="42"/>
                    <a:pt x="286" y="46"/>
                  </a:cubicBezTo>
                  <a:lnTo>
                    <a:pt x="318" y="7"/>
                  </a:lnTo>
                  <a:lnTo>
                    <a:pt x="392" y="44"/>
                  </a:lnTo>
                  <a:lnTo>
                    <a:pt x="381" y="92"/>
                  </a:lnTo>
                  <a:cubicBezTo>
                    <a:pt x="395" y="104"/>
                    <a:pt x="406" y="118"/>
                    <a:pt x="416" y="133"/>
                  </a:cubicBezTo>
                  <a:lnTo>
                    <a:pt x="466" y="128"/>
                  </a:lnTo>
                  <a:lnTo>
                    <a:pt x="493" y="206"/>
                  </a:lnTo>
                  <a:lnTo>
                    <a:pt x="450" y="233"/>
                  </a:lnTo>
                  <a:cubicBezTo>
                    <a:pt x="451" y="250"/>
                    <a:pt x="450" y="269"/>
                    <a:pt x="447" y="287"/>
                  </a:cubicBezTo>
                  <a:lnTo>
                    <a:pt x="486" y="318"/>
                  </a:lnTo>
                  <a:lnTo>
                    <a:pt x="449" y="393"/>
                  </a:lnTo>
                  <a:lnTo>
                    <a:pt x="400" y="381"/>
                  </a:lnTo>
                  <a:cubicBezTo>
                    <a:pt x="388" y="395"/>
                    <a:pt x="374" y="407"/>
                    <a:pt x="360" y="416"/>
                  </a:cubicBezTo>
                  <a:lnTo>
                    <a:pt x="365" y="466"/>
                  </a:lnTo>
                  <a:lnTo>
                    <a:pt x="286" y="493"/>
                  </a:lnTo>
                  <a:lnTo>
                    <a:pt x="260" y="450"/>
                  </a:lnTo>
                  <a:cubicBezTo>
                    <a:pt x="242" y="452"/>
                    <a:pt x="224" y="450"/>
                    <a:pt x="206" y="447"/>
                  </a:cubicBezTo>
                  <a:lnTo>
                    <a:pt x="174" y="486"/>
                  </a:lnTo>
                  <a:lnTo>
                    <a:pt x="100" y="449"/>
                  </a:lnTo>
                  <a:lnTo>
                    <a:pt x="112" y="400"/>
                  </a:lnTo>
                  <a:cubicBezTo>
                    <a:pt x="98" y="388"/>
                    <a:pt x="86" y="375"/>
                    <a:pt x="76" y="360"/>
                  </a:cubicBezTo>
                  <a:lnTo>
                    <a:pt x="26" y="365"/>
                  </a:lnTo>
                  <a:lnTo>
                    <a:pt x="0" y="286"/>
                  </a:lnTo>
                  <a:lnTo>
                    <a:pt x="42" y="260"/>
                  </a:lnTo>
                  <a:cubicBezTo>
                    <a:pt x="41" y="242"/>
                    <a:pt x="42" y="224"/>
                    <a:pt x="46" y="206"/>
                  </a:cubicBezTo>
                  <a:lnTo>
                    <a:pt x="7" y="174"/>
                  </a:lnTo>
                  <a:lnTo>
                    <a:pt x="43" y="100"/>
                  </a:lnTo>
                  <a:lnTo>
                    <a:pt x="92" y="112"/>
                  </a:lnTo>
                  <a:moveTo>
                    <a:pt x="168" y="204"/>
                  </a:moveTo>
                  <a:cubicBezTo>
                    <a:pt x="146" y="248"/>
                    <a:pt x="164" y="301"/>
                    <a:pt x="209" y="323"/>
                  </a:cubicBezTo>
                  <a:cubicBezTo>
                    <a:pt x="253" y="344"/>
                    <a:pt x="306" y="326"/>
                    <a:pt x="328" y="282"/>
                  </a:cubicBezTo>
                  <a:cubicBezTo>
                    <a:pt x="349" y="238"/>
                    <a:pt x="331" y="185"/>
                    <a:pt x="287" y="163"/>
                  </a:cubicBezTo>
                  <a:cubicBezTo>
                    <a:pt x="243" y="141"/>
                    <a:pt x="190" y="159"/>
                    <a:pt x="168" y="2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816037" y="4709575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2973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3368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1865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8" name="Google Shape;728;p21"/>
          <p:cNvGrpSpPr/>
          <p:nvPr/>
        </p:nvGrpSpPr>
        <p:grpSpPr>
          <a:xfrm>
            <a:off x="11580584" y="342917"/>
            <a:ext cx="2485715" cy="2764177"/>
            <a:chOff x="8685438" y="257187"/>
            <a:chExt cx="1864286" cy="2073133"/>
          </a:xfrm>
        </p:grpSpPr>
        <p:grpSp>
          <p:nvGrpSpPr>
            <p:cNvPr id="729" name="Google Shape;729;p21"/>
            <p:cNvGrpSpPr/>
            <p:nvPr/>
          </p:nvGrpSpPr>
          <p:grpSpPr>
            <a:xfrm>
              <a:off x="8795082" y="1612434"/>
              <a:ext cx="1754642" cy="717886"/>
              <a:chOff x="-1340531" y="3895472"/>
              <a:chExt cx="1754642" cy="717886"/>
            </a:xfrm>
          </p:grpSpPr>
          <p:sp>
            <p:nvSpPr>
              <p:cNvPr id="730" name="Google Shape;730;p21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21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21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21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21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21"/>
              <p:cNvSpPr/>
              <p:nvPr/>
            </p:nvSpPr>
            <p:spPr>
              <a:xfrm>
                <a:off x="-1214111" y="4086569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21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21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21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21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21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21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2" name="Google Shape;742;p21"/>
            <p:cNvGrpSpPr/>
            <p:nvPr/>
          </p:nvGrpSpPr>
          <p:grpSpPr>
            <a:xfrm>
              <a:off x="8685438" y="257187"/>
              <a:ext cx="1550567" cy="1051320"/>
              <a:chOff x="-872012" y="2723887"/>
              <a:chExt cx="1550567" cy="1051320"/>
            </a:xfrm>
          </p:grpSpPr>
          <p:sp>
            <p:nvSpPr>
              <p:cNvPr id="743" name="Google Shape;743;p21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21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21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21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21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21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21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21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21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21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21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21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21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6" name="Google Shape;756;p21"/>
          <p:cNvGrpSpPr/>
          <p:nvPr/>
        </p:nvGrpSpPr>
        <p:grpSpPr>
          <a:xfrm>
            <a:off x="-147307" y="-239969"/>
            <a:ext cx="11588764" cy="7299360"/>
            <a:chOff x="-110481" y="-179977"/>
            <a:chExt cx="8691573" cy="5474520"/>
          </a:xfrm>
        </p:grpSpPr>
        <p:grpSp>
          <p:nvGrpSpPr>
            <p:cNvPr id="757" name="Google Shape;757;p21"/>
            <p:cNvGrpSpPr/>
            <p:nvPr/>
          </p:nvGrpSpPr>
          <p:grpSpPr>
            <a:xfrm rot="5400000">
              <a:off x="8057254" y="43225"/>
              <a:ext cx="747041" cy="300637"/>
              <a:chOff x="7676966" y="144400"/>
              <a:chExt cx="747041" cy="300637"/>
            </a:xfrm>
          </p:grpSpPr>
          <p:sp>
            <p:nvSpPr>
              <p:cNvPr id="758" name="Google Shape;758;p21"/>
              <p:cNvSpPr/>
              <p:nvPr/>
            </p:nvSpPr>
            <p:spPr>
              <a:xfrm>
                <a:off x="8360235" y="144400"/>
                <a:ext cx="63772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17" y="0"/>
                    </a:moveTo>
                    <a:cubicBezTo>
                      <a:pt x="27" y="0"/>
                      <a:pt x="35" y="7"/>
                      <a:pt x="35" y="17"/>
                    </a:cubicBezTo>
                    <a:cubicBezTo>
                      <a:pt x="35" y="26"/>
                      <a:pt x="26" y="35"/>
                      <a:pt x="17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7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21"/>
              <p:cNvSpPr/>
              <p:nvPr/>
            </p:nvSpPr>
            <p:spPr>
              <a:xfrm>
                <a:off x="7676966" y="173553"/>
                <a:ext cx="723355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49" extrusionOk="0">
                    <a:moveTo>
                      <a:pt x="397" y="0"/>
                    </a:moveTo>
                    <a:lnTo>
                      <a:pt x="397" y="97"/>
                    </a:lnTo>
                    <a:cubicBezTo>
                      <a:pt x="397" y="125"/>
                      <a:pt x="374" y="149"/>
                      <a:pt x="345" y="149"/>
                    </a:cubicBezTo>
                    <a:lnTo>
                      <a:pt x="51" y="149"/>
                    </a:lnTo>
                    <a:cubicBezTo>
                      <a:pt x="23" y="149"/>
                      <a:pt x="0" y="125"/>
                      <a:pt x="0" y="97"/>
                    </a:cubicBezTo>
                    <a:lnTo>
                      <a:pt x="0" y="12"/>
                    </a:lnTo>
                    <a:lnTo>
                      <a:pt x="6" y="12"/>
                    </a:lnTo>
                    <a:lnTo>
                      <a:pt x="6" y="97"/>
                    </a:lnTo>
                    <a:cubicBezTo>
                      <a:pt x="6" y="122"/>
                      <a:pt x="27" y="142"/>
                      <a:pt x="51" y="142"/>
                    </a:cubicBezTo>
                    <a:lnTo>
                      <a:pt x="345" y="142"/>
                    </a:lnTo>
                    <a:cubicBezTo>
                      <a:pt x="370" y="142"/>
                      <a:pt x="390" y="122"/>
                      <a:pt x="390" y="97"/>
                    </a:cubicBezTo>
                    <a:lnTo>
                      <a:pt x="390" y="0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8625" rIns="90000" bIns="8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0" name="Google Shape;760;p21"/>
            <p:cNvGrpSpPr/>
            <p:nvPr/>
          </p:nvGrpSpPr>
          <p:grpSpPr>
            <a:xfrm>
              <a:off x="-110481" y="4410851"/>
              <a:ext cx="728821" cy="883693"/>
              <a:chOff x="-110481" y="4410851"/>
              <a:chExt cx="728821" cy="883693"/>
            </a:xfrm>
          </p:grpSpPr>
          <p:grpSp>
            <p:nvGrpSpPr>
              <p:cNvPr id="761" name="Google Shape;761;p21"/>
              <p:cNvGrpSpPr/>
              <p:nvPr/>
            </p:nvGrpSpPr>
            <p:grpSpPr>
              <a:xfrm flipH="1">
                <a:off x="-110481" y="4959287"/>
                <a:ext cx="521107" cy="335256"/>
                <a:chOff x="488808" y="2271112"/>
                <a:chExt cx="521107" cy="335256"/>
              </a:xfrm>
            </p:grpSpPr>
            <p:sp>
              <p:nvSpPr>
                <p:cNvPr id="762" name="Google Shape;762;p21"/>
                <p:cNvSpPr/>
                <p:nvPr/>
              </p:nvSpPr>
              <p:spPr>
                <a:xfrm>
                  <a:off x="488808" y="2271112"/>
                  <a:ext cx="61950" cy="67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37" extrusionOk="0">
                      <a:moveTo>
                        <a:pt x="0" y="19"/>
                      </a:moveTo>
                      <a:cubicBezTo>
                        <a:pt x="0" y="9"/>
                        <a:pt x="7" y="0"/>
                        <a:pt x="17" y="0"/>
                      </a:cubicBezTo>
                      <a:cubicBezTo>
                        <a:pt x="26" y="0"/>
                        <a:pt x="34" y="9"/>
                        <a:pt x="34" y="19"/>
                      </a:cubicBezTo>
                      <a:cubicBezTo>
                        <a:pt x="34" y="29"/>
                        <a:pt x="26" y="37"/>
                        <a:pt x="17" y="37"/>
                      </a:cubicBezTo>
                      <a:cubicBezTo>
                        <a:pt x="7" y="37"/>
                        <a:pt x="0" y="29"/>
                        <a:pt x="0" y="1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3" name="Google Shape;763;p21"/>
                <p:cNvSpPr/>
                <p:nvPr/>
              </p:nvSpPr>
              <p:spPr>
                <a:xfrm>
                  <a:off x="519783" y="2298443"/>
                  <a:ext cx="490132" cy="307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169" extrusionOk="0">
                      <a:moveTo>
                        <a:pt x="0" y="0"/>
                      </a:moveTo>
                      <a:lnTo>
                        <a:pt x="58" y="0"/>
                      </a:lnTo>
                      <a:cubicBezTo>
                        <a:pt x="111" y="0"/>
                        <a:pt x="154" y="46"/>
                        <a:pt x="154" y="102"/>
                      </a:cubicBezTo>
                      <a:cubicBezTo>
                        <a:pt x="154" y="139"/>
                        <a:pt x="156" y="162"/>
                        <a:pt x="187" y="162"/>
                      </a:cubicBezTo>
                      <a:lnTo>
                        <a:pt x="269" y="162"/>
                      </a:lnTo>
                      <a:lnTo>
                        <a:pt x="269" y="169"/>
                      </a:lnTo>
                      <a:lnTo>
                        <a:pt x="187" y="169"/>
                      </a:lnTo>
                      <a:cubicBezTo>
                        <a:pt x="148" y="169"/>
                        <a:pt x="148" y="134"/>
                        <a:pt x="148" y="102"/>
                      </a:cubicBezTo>
                      <a:cubicBezTo>
                        <a:pt x="148" y="50"/>
                        <a:pt x="108" y="7"/>
                        <a:pt x="58" y="7"/>
                      </a:cubicBez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15825" rIns="90000" bIns="158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64" name="Google Shape;764;p21"/>
              <p:cNvSpPr/>
              <p:nvPr/>
            </p:nvSpPr>
            <p:spPr>
              <a:xfrm flipH="1">
                <a:off x="170115" y="4410851"/>
                <a:ext cx="448225" cy="448223"/>
              </a:xfrm>
              <a:custGeom>
                <a:avLst/>
                <a:gdLst/>
                <a:ahLst/>
                <a:cxnLst/>
                <a:rect l="l" t="t" r="r" b="b"/>
                <a:pathLst>
                  <a:path w="246" h="246" extrusionOk="0">
                    <a:moveTo>
                      <a:pt x="123" y="246"/>
                    </a:moveTo>
                    <a:lnTo>
                      <a:pt x="169" y="246"/>
                    </a:lnTo>
                    <a:cubicBezTo>
                      <a:pt x="211" y="246"/>
                      <a:pt x="246" y="212"/>
                      <a:pt x="246" y="170"/>
                    </a:cubicBezTo>
                    <a:lnTo>
                      <a:pt x="246" y="76"/>
                    </a:lnTo>
                    <a:cubicBezTo>
                      <a:pt x="246" y="34"/>
                      <a:pt x="211" y="0"/>
                      <a:pt x="169" y="0"/>
                    </a:cubicBezTo>
                    <a:lnTo>
                      <a:pt x="76" y="0"/>
                    </a:lnTo>
                    <a:cubicBezTo>
                      <a:pt x="34" y="0"/>
                      <a:pt x="0" y="34"/>
                      <a:pt x="0" y="76"/>
                    </a:cubicBezTo>
                    <a:lnTo>
                      <a:pt x="0" y="170"/>
                    </a:lnTo>
                    <a:cubicBezTo>
                      <a:pt x="0" y="212"/>
                      <a:pt x="34" y="246"/>
                      <a:pt x="76" y="246"/>
                    </a:cubicBezTo>
                    <a:lnTo>
                      <a:pt x="123" y="2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3550" rIns="90000" bIns="43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21"/>
              <p:cNvSpPr/>
              <p:nvPr/>
            </p:nvSpPr>
            <p:spPr>
              <a:xfrm flipH="1">
                <a:off x="310413" y="4589412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21"/>
              <p:cNvSpPr/>
              <p:nvPr/>
            </p:nvSpPr>
            <p:spPr>
              <a:xfrm flipH="1">
                <a:off x="310413" y="4629497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21"/>
              <p:cNvSpPr/>
              <p:nvPr/>
            </p:nvSpPr>
            <p:spPr>
              <a:xfrm flipH="1">
                <a:off x="310413" y="4669582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68" name="Google Shape;768;p21"/>
          <p:cNvGrpSpPr/>
          <p:nvPr/>
        </p:nvGrpSpPr>
        <p:grpSpPr>
          <a:xfrm rot="4500040">
            <a:off x="-55582" y="418638"/>
            <a:ext cx="1150297" cy="915519"/>
            <a:chOff x="163587" y="135917"/>
            <a:chExt cx="862749" cy="686659"/>
          </a:xfrm>
        </p:grpSpPr>
        <p:sp>
          <p:nvSpPr>
            <p:cNvPr id="769" name="Google Shape;769;p21"/>
            <p:cNvSpPr/>
            <p:nvPr/>
          </p:nvSpPr>
          <p:spPr>
            <a:xfrm>
              <a:off x="490652" y="288717"/>
              <a:ext cx="535683" cy="533859"/>
            </a:xfrm>
            <a:custGeom>
              <a:avLst/>
              <a:gdLst/>
              <a:ahLst/>
              <a:cxnLst/>
              <a:rect l="l" t="t" r="r" b="b"/>
              <a:pathLst>
                <a:path w="294" h="293" extrusionOk="0">
                  <a:moveTo>
                    <a:pt x="166" y="268"/>
                  </a:moveTo>
                  <a:cubicBezTo>
                    <a:pt x="156" y="269"/>
                    <a:pt x="145" y="270"/>
                    <a:pt x="134" y="269"/>
                  </a:cubicBezTo>
                  <a:lnTo>
                    <a:pt x="117" y="293"/>
                  </a:lnTo>
                  <a:lnTo>
                    <a:pt x="71" y="276"/>
                  </a:lnTo>
                  <a:lnTo>
                    <a:pt x="75" y="246"/>
                  </a:lnTo>
                  <a:cubicBezTo>
                    <a:pt x="67" y="240"/>
                    <a:pt x="59" y="232"/>
                    <a:pt x="52" y="224"/>
                  </a:cubicBezTo>
                  <a:lnTo>
                    <a:pt x="22" y="229"/>
                  </a:lnTo>
                  <a:lnTo>
                    <a:pt x="2" y="184"/>
                  </a:lnTo>
                  <a:lnTo>
                    <a:pt x="26" y="166"/>
                  </a:lnTo>
                  <a:cubicBezTo>
                    <a:pt x="24" y="155"/>
                    <a:pt x="24" y="144"/>
                    <a:pt x="25" y="134"/>
                  </a:cubicBezTo>
                  <a:lnTo>
                    <a:pt x="0" y="117"/>
                  </a:lnTo>
                  <a:lnTo>
                    <a:pt x="18" y="71"/>
                  </a:lnTo>
                  <a:lnTo>
                    <a:pt x="48" y="75"/>
                  </a:lnTo>
                  <a:cubicBezTo>
                    <a:pt x="54" y="66"/>
                    <a:pt x="62" y="58"/>
                    <a:pt x="70" y="51"/>
                  </a:cubicBezTo>
                  <a:lnTo>
                    <a:pt x="64" y="22"/>
                  </a:lnTo>
                  <a:lnTo>
                    <a:pt x="110" y="2"/>
                  </a:lnTo>
                  <a:lnTo>
                    <a:pt x="128" y="26"/>
                  </a:lnTo>
                  <a:cubicBezTo>
                    <a:pt x="139" y="24"/>
                    <a:pt x="150" y="24"/>
                    <a:pt x="160" y="25"/>
                  </a:cubicBezTo>
                  <a:lnTo>
                    <a:pt x="177" y="0"/>
                  </a:lnTo>
                  <a:lnTo>
                    <a:pt x="223" y="18"/>
                  </a:lnTo>
                  <a:lnTo>
                    <a:pt x="219" y="48"/>
                  </a:lnTo>
                  <a:cubicBezTo>
                    <a:pt x="228" y="54"/>
                    <a:pt x="236" y="61"/>
                    <a:pt x="242" y="70"/>
                  </a:cubicBezTo>
                  <a:lnTo>
                    <a:pt x="272" y="64"/>
                  </a:lnTo>
                  <a:lnTo>
                    <a:pt x="292" y="110"/>
                  </a:lnTo>
                  <a:lnTo>
                    <a:pt x="268" y="127"/>
                  </a:lnTo>
                  <a:cubicBezTo>
                    <a:pt x="270" y="138"/>
                    <a:pt x="270" y="149"/>
                    <a:pt x="269" y="160"/>
                  </a:cubicBezTo>
                  <a:lnTo>
                    <a:pt x="294" y="177"/>
                  </a:lnTo>
                  <a:lnTo>
                    <a:pt x="276" y="223"/>
                  </a:lnTo>
                  <a:lnTo>
                    <a:pt x="246" y="219"/>
                  </a:lnTo>
                  <a:cubicBezTo>
                    <a:pt x="240" y="227"/>
                    <a:pt x="232" y="235"/>
                    <a:pt x="224" y="242"/>
                  </a:cubicBezTo>
                  <a:lnTo>
                    <a:pt x="230" y="272"/>
                  </a:lnTo>
                  <a:lnTo>
                    <a:pt x="184" y="292"/>
                  </a:lnTo>
                  <a:lnTo>
                    <a:pt x="166" y="268"/>
                  </a:lnTo>
                  <a:moveTo>
                    <a:pt x="167" y="196"/>
                  </a:moveTo>
                  <a:cubicBezTo>
                    <a:pt x="194" y="184"/>
                    <a:pt x="206" y="153"/>
                    <a:pt x="194" y="126"/>
                  </a:cubicBezTo>
                  <a:cubicBezTo>
                    <a:pt x="182" y="99"/>
                    <a:pt x="150" y="87"/>
                    <a:pt x="123" y="99"/>
                  </a:cubicBezTo>
                  <a:cubicBezTo>
                    <a:pt x="97" y="111"/>
                    <a:pt x="84" y="142"/>
                    <a:pt x="96" y="169"/>
                  </a:cubicBezTo>
                  <a:cubicBezTo>
                    <a:pt x="108" y="196"/>
                    <a:pt x="140" y="208"/>
                    <a:pt x="167" y="1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21"/>
            <p:cNvSpPr/>
            <p:nvPr/>
          </p:nvSpPr>
          <p:spPr>
            <a:xfrm>
              <a:off x="163587" y="135917"/>
              <a:ext cx="275130" cy="276951"/>
            </a:xfrm>
            <a:custGeom>
              <a:avLst/>
              <a:gdLst/>
              <a:ahLst/>
              <a:cxnLst/>
              <a:rect l="l" t="t" r="r" b="b"/>
              <a:pathLst>
                <a:path w="151" h="152" extrusionOk="0">
                  <a:moveTo>
                    <a:pt x="85" y="139"/>
                  </a:moveTo>
                  <a:cubicBezTo>
                    <a:pt x="80" y="140"/>
                    <a:pt x="74" y="140"/>
                    <a:pt x="69" y="139"/>
                  </a:cubicBezTo>
                  <a:lnTo>
                    <a:pt x="60" y="152"/>
                  </a:lnTo>
                  <a:lnTo>
                    <a:pt x="36" y="143"/>
                  </a:lnTo>
                  <a:lnTo>
                    <a:pt x="38" y="128"/>
                  </a:lnTo>
                  <a:cubicBezTo>
                    <a:pt x="34" y="124"/>
                    <a:pt x="30" y="120"/>
                    <a:pt x="26" y="116"/>
                  </a:cubicBezTo>
                  <a:lnTo>
                    <a:pt x="11" y="119"/>
                  </a:lnTo>
                  <a:lnTo>
                    <a:pt x="0" y="96"/>
                  </a:lnTo>
                  <a:lnTo>
                    <a:pt x="13" y="86"/>
                  </a:lnTo>
                  <a:cubicBezTo>
                    <a:pt x="12" y="81"/>
                    <a:pt x="12" y="75"/>
                    <a:pt x="13" y="69"/>
                  </a:cubicBezTo>
                  <a:lnTo>
                    <a:pt x="0" y="61"/>
                  </a:lnTo>
                  <a:lnTo>
                    <a:pt x="9" y="37"/>
                  </a:lnTo>
                  <a:lnTo>
                    <a:pt x="24" y="39"/>
                  </a:lnTo>
                  <a:cubicBezTo>
                    <a:pt x="27" y="35"/>
                    <a:pt x="31" y="30"/>
                    <a:pt x="36" y="27"/>
                  </a:cubicBezTo>
                  <a:lnTo>
                    <a:pt x="33" y="12"/>
                  </a:lnTo>
                  <a:lnTo>
                    <a:pt x="56" y="1"/>
                  </a:lnTo>
                  <a:lnTo>
                    <a:pt x="66" y="14"/>
                  </a:lnTo>
                  <a:cubicBezTo>
                    <a:pt x="71" y="13"/>
                    <a:pt x="77" y="13"/>
                    <a:pt x="82" y="13"/>
                  </a:cubicBezTo>
                  <a:lnTo>
                    <a:pt x="91" y="0"/>
                  </a:lnTo>
                  <a:lnTo>
                    <a:pt x="115" y="10"/>
                  </a:lnTo>
                  <a:lnTo>
                    <a:pt x="113" y="25"/>
                  </a:lnTo>
                  <a:cubicBezTo>
                    <a:pt x="117" y="28"/>
                    <a:pt x="121" y="32"/>
                    <a:pt x="125" y="37"/>
                  </a:cubicBezTo>
                  <a:lnTo>
                    <a:pt x="140" y="34"/>
                  </a:lnTo>
                  <a:lnTo>
                    <a:pt x="151" y="57"/>
                  </a:lnTo>
                  <a:lnTo>
                    <a:pt x="138" y="66"/>
                  </a:lnTo>
                  <a:cubicBezTo>
                    <a:pt x="139" y="72"/>
                    <a:pt x="139" y="78"/>
                    <a:pt x="138" y="83"/>
                  </a:cubicBezTo>
                  <a:lnTo>
                    <a:pt x="151" y="92"/>
                  </a:lnTo>
                  <a:lnTo>
                    <a:pt x="142" y="116"/>
                  </a:lnTo>
                  <a:lnTo>
                    <a:pt x="127" y="114"/>
                  </a:lnTo>
                  <a:cubicBezTo>
                    <a:pt x="124" y="118"/>
                    <a:pt x="120" y="122"/>
                    <a:pt x="115" y="126"/>
                  </a:cubicBezTo>
                  <a:lnTo>
                    <a:pt x="118" y="141"/>
                  </a:lnTo>
                  <a:lnTo>
                    <a:pt x="95" y="151"/>
                  </a:lnTo>
                  <a:lnTo>
                    <a:pt x="85" y="139"/>
                  </a:lnTo>
                  <a:moveTo>
                    <a:pt x="86" y="102"/>
                  </a:moveTo>
                  <a:cubicBezTo>
                    <a:pt x="99" y="96"/>
                    <a:pt x="106" y="79"/>
                    <a:pt x="100" y="66"/>
                  </a:cubicBezTo>
                  <a:cubicBezTo>
                    <a:pt x="93" y="52"/>
                    <a:pt x="77" y="45"/>
                    <a:pt x="63" y="52"/>
                  </a:cubicBezTo>
                  <a:cubicBezTo>
                    <a:pt x="49" y="58"/>
                    <a:pt x="43" y="74"/>
                    <a:pt x="49" y="88"/>
                  </a:cubicBezTo>
                  <a:cubicBezTo>
                    <a:pt x="55" y="102"/>
                    <a:pt x="72" y="108"/>
                    <a:pt x="8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6706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2" name="Google Shape;772;p22"/>
          <p:cNvGrpSpPr/>
          <p:nvPr/>
        </p:nvGrpSpPr>
        <p:grpSpPr>
          <a:xfrm>
            <a:off x="-249585" y="185752"/>
            <a:ext cx="13863268" cy="6968593"/>
            <a:chOff x="-187189" y="139313"/>
            <a:chExt cx="10397451" cy="5226445"/>
          </a:xfrm>
        </p:grpSpPr>
        <p:grpSp>
          <p:nvGrpSpPr>
            <p:cNvPr id="773" name="Google Shape;773;p22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774" name="Google Shape;774;p2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2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2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2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2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2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2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1" name="Google Shape;781;p22"/>
            <p:cNvGrpSpPr/>
            <p:nvPr/>
          </p:nvGrpSpPr>
          <p:grpSpPr>
            <a:xfrm flipH="1">
              <a:off x="8552194" y="917833"/>
              <a:ext cx="1658068" cy="3498326"/>
              <a:chOff x="-1133549" y="822583"/>
              <a:chExt cx="1658068" cy="3498326"/>
            </a:xfrm>
          </p:grpSpPr>
          <p:sp>
            <p:nvSpPr>
              <p:cNvPr id="782" name="Google Shape;782;p22"/>
              <p:cNvSpPr/>
              <p:nvPr/>
            </p:nvSpPr>
            <p:spPr>
              <a:xfrm>
                <a:off x="-1133549" y="822583"/>
                <a:ext cx="1658068" cy="3498326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920" extrusionOk="0">
                    <a:moveTo>
                      <a:pt x="803" y="1"/>
                    </a:moveTo>
                    <a:cubicBezTo>
                      <a:pt x="803" y="1"/>
                      <a:pt x="804" y="1"/>
                      <a:pt x="807" y="2"/>
                    </a:cubicBezTo>
                    <a:cubicBezTo>
                      <a:pt x="809" y="2"/>
                      <a:pt x="813" y="2"/>
                      <a:pt x="817" y="2"/>
                    </a:cubicBezTo>
                    <a:cubicBezTo>
                      <a:pt x="827" y="3"/>
                      <a:pt x="841" y="7"/>
                      <a:pt x="857" y="16"/>
                    </a:cubicBezTo>
                    <a:cubicBezTo>
                      <a:pt x="865" y="21"/>
                      <a:pt x="873" y="27"/>
                      <a:pt x="881" y="36"/>
                    </a:cubicBezTo>
                    <a:cubicBezTo>
                      <a:pt x="888" y="44"/>
                      <a:pt x="897" y="55"/>
                      <a:pt x="902" y="68"/>
                    </a:cubicBezTo>
                    <a:cubicBezTo>
                      <a:pt x="907" y="80"/>
                      <a:pt x="910" y="95"/>
                      <a:pt x="910" y="111"/>
                    </a:cubicBezTo>
                    <a:cubicBezTo>
                      <a:pt x="910" y="126"/>
                      <a:pt x="910" y="143"/>
                      <a:pt x="910" y="161"/>
                    </a:cubicBezTo>
                    <a:cubicBezTo>
                      <a:pt x="910" y="302"/>
                      <a:pt x="910" y="507"/>
                      <a:pt x="910" y="761"/>
                    </a:cubicBezTo>
                    <a:cubicBezTo>
                      <a:pt x="910" y="1014"/>
                      <a:pt x="910" y="1315"/>
                      <a:pt x="910" y="1650"/>
                    </a:cubicBezTo>
                    <a:cubicBezTo>
                      <a:pt x="910" y="1692"/>
                      <a:pt x="910" y="1734"/>
                      <a:pt x="910" y="1777"/>
                    </a:cubicBezTo>
                    <a:lnTo>
                      <a:pt x="910" y="1809"/>
                    </a:lnTo>
                    <a:cubicBezTo>
                      <a:pt x="910" y="1820"/>
                      <a:pt x="909" y="1831"/>
                      <a:pt x="906" y="1842"/>
                    </a:cubicBezTo>
                    <a:cubicBezTo>
                      <a:pt x="903" y="1852"/>
                      <a:pt x="899" y="1862"/>
                      <a:pt x="893" y="1872"/>
                    </a:cubicBezTo>
                    <a:cubicBezTo>
                      <a:pt x="886" y="1881"/>
                      <a:pt x="879" y="1889"/>
                      <a:pt x="870" y="1896"/>
                    </a:cubicBezTo>
                    <a:cubicBezTo>
                      <a:pt x="853" y="1910"/>
                      <a:pt x="831" y="1919"/>
                      <a:pt x="809" y="1920"/>
                    </a:cubicBezTo>
                    <a:cubicBezTo>
                      <a:pt x="787" y="1921"/>
                      <a:pt x="765" y="1920"/>
                      <a:pt x="742" y="1920"/>
                    </a:cubicBezTo>
                    <a:cubicBezTo>
                      <a:pt x="698" y="1920"/>
                      <a:pt x="652" y="1920"/>
                      <a:pt x="607" y="1920"/>
                    </a:cubicBezTo>
                    <a:cubicBezTo>
                      <a:pt x="516" y="1920"/>
                      <a:pt x="423" y="1920"/>
                      <a:pt x="329" y="1920"/>
                    </a:cubicBezTo>
                    <a:cubicBezTo>
                      <a:pt x="282" y="1920"/>
                      <a:pt x="235" y="1920"/>
                      <a:pt x="187" y="1920"/>
                    </a:cubicBezTo>
                    <a:cubicBezTo>
                      <a:pt x="163" y="1920"/>
                      <a:pt x="139" y="1920"/>
                      <a:pt x="115" y="1920"/>
                    </a:cubicBezTo>
                    <a:cubicBezTo>
                      <a:pt x="91" y="1921"/>
                      <a:pt x="66" y="1915"/>
                      <a:pt x="46" y="1901"/>
                    </a:cubicBezTo>
                    <a:cubicBezTo>
                      <a:pt x="26" y="1887"/>
                      <a:pt x="11" y="1866"/>
                      <a:pt x="4" y="1843"/>
                    </a:cubicBezTo>
                    <a:cubicBezTo>
                      <a:pt x="0" y="1831"/>
                      <a:pt x="0" y="1819"/>
                      <a:pt x="0" y="1807"/>
                    </a:cubicBezTo>
                    <a:cubicBezTo>
                      <a:pt x="0" y="1795"/>
                      <a:pt x="0" y="1783"/>
                      <a:pt x="0" y="1771"/>
                    </a:cubicBezTo>
                    <a:cubicBezTo>
                      <a:pt x="0" y="1723"/>
                      <a:pt x="0" y="1676"/>
                      <a:pt x="0" y="1629"/>
                    </a:cubicBezTo>
                    <a:cubicBezTo>
                      <a:pt x="0" y="1535"/>
                      <a:pt x="0" y="1442"/>
                      <a:pt x="0" y="1351"/>
                    </a:cubicBezTo>
                    <a:cubicBezTo>
                      <a:pt x="0" y="1169"/>
                      <a:pt x="0" y="993"/>
                      <a:pt x="0" y="826"/>
                    </a:cubicBezTo>
                    <a:cubicBezTo>
                      <a:pt x="0" y="658"/>
                      <a:pt x="0" y="499"/>
                      <a:pt x="0" y="350"/>
                    </a:cubicBezTo>
                    <a:cubicBezTo>
                      <a:pt x="0" y="276"/>
                      <a:pt x="0" y="204"/>
                      <a:pt x="0" y="135"/>
                    </a:cubicBezTo>
                    <a:cubicBezTo>
                      <a:pt x="0" y="126"/>
                      <a:pt x="0" y="118"/>
                      <a:pt x="0" y="109"/>
                    </a:cubicBezTo>
                    <a:cubicBezTo>
                      <a:pt x="0" y="105"/>
                      <a:pt x="1" y="100"/>
                      <a:pt x="1" y="96"/>
                    </a:cubicBezTo>
                    <a:cubicBezTo>
                      <a:pt x="2" y="92"/>
                      <a:pt x="2" y="88"/>
                      <a:pt x="3" y="83"/>
                    </a:cubicBezTo>
                    <a:cubicBezTo>
                      <a:pt x="7" y="67"/>
                      <a:pt x="15" y="51"/>
                      <a:pt x="25" y="38"/>
                    </a:cubicBezTo>
                    <a:cubicBezTo>
                      <a:pt x="36" y="26"/>
                      <a:pt x="50" y="16"/>
                      <a:pt x="65" y="9"/>
                    </a:cubicBezTo>
                    <a:cubicBezTo>
                      <a:pt x="80" y="2"/>
                      <a:pt x="96" y="0"/>
                      <a:pt x="112" y="0"/>
                    </a:cubicBezTo>
                    <a:cubicBezTo>
                      <a:pt x="144" y="0"/>
                      <a:pt x="175" y="0"/>
                      <a:pt x="205" y="0"/>
                    </a:cubicBezTo>
                    <a:cubicBezTo>
                      <a:pt x="220" y="0"/>
                      <a:pt x="235" y="0"/>
                      <a:pt x="249" y="0"/>
                    </a:cubicBezTo>
                    <a:cubicBezTo>
                      <a:pt x="257" y="0"/>
                      <a:pt x="264" y="0"/>
                      <a:pt x="271" y="0"/>
                    </a:cubicBezTo>
                    <a:cubicBezTo>
                      <a:pt x="278" y="0"/>
                      <a:pt x="286" y="2"/>
                      <a:pt x="292" y="6"/>
                    </a:cubicBezTo>
                    <a:cubicBezTo>
                      <a:pt x="298" y="10"/>
                      <a:pt x="303" y="16"/>
                      <a:pt x="305" y="23"/>
                    </a:cubicBezTo>
                    <a:cubicBezTo>
                      <a:pt x="308" y="30"/>
                      <a:pt x="307" y="37"/>
                      <a:pt x="307" y="44"/>
                    </a:cubicBezTo>
                    <a:cubicBezTo>
                      <a:pt x="307" y="48"/>
                      <a:pt x="307" y="50"/>
                      <a:pt x="307" y="54"/>
                    </a:cubicBezTo>
                    <a:cubicBezTo>
                      <a:pt x="307" y="57"/>
                      <a:pt x="307" y="61"/>
                      <a:pt x="307" y="65"/>
                    </a:cubicBezTo>
                    <a:cubicBezTo>
                      <a:pt x="308" y="71"/>
                      <a:pt x="311" y="77"/>
                      <a:pt x="315" y="82"/>
                    </a:cubicBezTo>
                    <a:cubicBezTo>
                      <a:pt x="320" y="87"/>
                      <a:pt x="325" y="91"/>
                      <a:pt x="332" y="92"/>
                    </a:cubicBezTo>
                    <a:cubicBezTo>
                      <a:pt x="335" y="93"/>
                      <a:pt x="338" y="93"/>
                      <a:pt x="341" y="93"/>
                    </a:cubicBezTo>
                    <a:cubicBezTo>
                      <a:pt x="345" y="93"/>
                      <a:pt x="348" y="93"/>
                      <a:pt x="351" y="93"/>
                    </a:cubicBezTo>
                    <a:cubicBezTo>
                      <a:pt x="364" y="93"/>
                      <a:pt x="377" y="93"/>
                      <a:pt x="389" y="93"/>
                    </a:cubicBezTo>
                    <a:cubicBezTo>
                      <a:pt x="440" y="93"/>
                      <a:pt x="486" y="94"/>
                      <a:pt x="529" y="94"/>
                    </a:cubicBezTo>
                    <a:cubicBezTo>
                      <a:pt x="551" y="94"/>
                      <a:pt x="572" y="94"/>
                      <a:pt x="591" y="94"/>
                    </a:cubicBezTo>
                    <a:cubicBezTo>
                      <a:pt x="596" y="94"/>
                      <a:pt x="601" y="94"/>
                      <a:pt x="606" y="94"/>
                    </a:cubicBezTo>
                    <a:cubicBezTo>
                      <a:pt x="610" y="93"/>
                      <a:pt x="615" y="91"/>
                      <a:pt x="619" y="89"/>
                    </a:cubicBezTo>
                    <a:cubicBezTo>
                      <a:pt x="627" y="84"/>
                      <a:pt x="632" y="76"/>
                      <a:pt x="634" y="68"/>
                    </a:cubicBezTo>
                    <a:cubicBezTo>
                      <a:pt x="635" y="63"/>
                      <a:pt x="634" y="59"/>
                      <a:pt x="634" y="55"/>
                    </a:cubicBezTo>
                    <a:cubicBezTo>
                      <a:pt x="634" y="50"/>
                      <a:pt x="634" y="46"/>
                      <a:pt x="634" y="42"/>
                    </a:cubicBezTo>
                    <a:cubicBezTo>
                      <a:pt x="634" y="38"/>
                      <a:pt x="634" y="34"/>
                      <a:pt x="635" y="29"/>
                    </a:cubicBezTo>
                    <a:cubicBezTo>
                      <a:pt x="636" y="25"/>
                      <a:pt x="637" y="22"/>
                      <a:pt x="639" y="18"/>
                    </a:cubicBezTo>
                    <a:cubicBezTo>
                      <a:pt x="643" y="11"/>
                      <a:pt x="649" y="6"/>
                      <a:pt x="656" y="3"/>
                    </a:cubicBezTo>
                    <a:cubicBezTo>
                      <a:pt x="663" y="0"/>
                      <a:pt x="670" y="1"/>
                      <a:pt x="677" y="1"/>
                    </a:cubicBezTo>
                    <a:cubicBezTo>
                      <a:pt x="704" y="1"/>
                      <a:pt x="727" y="1"/>
                      <a:pt x="746" y="1"/>
                    </a:cubicBezTo>
                    <a:cubicBezTo>
                      <a:pt x="765" y="1"/>
                      <a:pt x="779" y="1"/>
                      <a:pt x="788" y="1"/>
                    </a:cubicBezTo>
                    <a:cubicBezTo>
                      <a:pt x="798" y="1"/>
                      <a:pt x="803" y="1"/>
                      <a:pt x="803" y="1"/>
                    </a:cubicBezTo>
                    <a:cubicBezTo>
                      <a:pt x="803" y="1"/>
                      <a:pt x="798" y="1"/>
                      <a:pt x="788" y="1"/>
                    </a:cubicBezTo>
                    <a:cubicBezTo>
                      <a:pt x="779" y="1"/>
                      <a:pt x="765" y="2"/>
                      <a:pt x="746" y="2"/>
                    </a:cubicBezTo>
                    <a:cubicBezTo>
                      <a:pt x="727" y="2"/>
                      <a:pt x="704" y="2"/>
                      <a:pt x="677" y="2"/>
                    </a:cubicBezTo>
                    <a:cubicBezTo>
                      <a:pt x="670" y="2"/>
                      <a:pt x="663" y="1"/>
                      <a:pt x="656" y="4"/>
                    </a:cubicBezTo>
                    <a:cubicBezTo>
                      <a:pt x="650" y="7"/>
                      <a:pt x="644" y="12"/>
                      <a:pt x="640" y="19"/>
                    </a:cubicBezTo>
                    <a:cubicBezTo>
                      <a:pt x="638" y="22"/>
                      <a:pt x="637" y="26"/>
                      <a:pt x="636" y="30"/>
                    </a:cubicBezTo>
                    <a:cubicBezTo>
                      <a:pt x="635" y="34"/>
                      <a:pt x="636" y="38"/>
                      <a:pt x="636" y="42"/>
                    </a:cubicBezTo>
                    <a:cubicBezTo>
                      <a:pt x="636" y="46"/>
                      <a:pt x="636" y="50"/>
                      <a:pt x="636" y="55"/>
                    </a:cubicBezTo>
                    <a:cubicBezTo>
                      <a:pt x="636" y="59"/>
                      <a:pt x="636" y="63"/>
                      <a:pt x="635" y="68"/>
                    </a:cubicBezTo>
                    <a:cubicBezTo>
                      <a:pt x="633" y="77"/>
                      <a:pt x="627" y="85"/>
                      <a:pt x="619" y="90"/>
                    </a:cubicBezTo>
                    <a:cubicBezTo>
                      <a:pt x="615" y="93"/>
                      <a:pt x="611" y="94"/>
                      <a:pt x="606" y="95"/>
                    </a:cubicBezTo>
                    <a:cubicBezTo>
                      <a:pt x="601" y="95"/>
                      <a:pt x="596" y="95"/>
                      <a:pt x="591" y="95"/>
                    </a:cubicBezTo>
                    <a:cubicBezTo>
                      <a:pt x="571" y="95"/>
                      <a:pt x="551" y="95"/>
                      <a:pt x="529" y="95"/>
                    </a:cubicBezTo>
                    <a:cubicBezTo>
                      <a:pt x="486" y="95"/>
                      <a:pt x="439" y="95"/>
                      <a:pt x="389" y="95"/>
                    </a:cubicBezTo>
                    <a:cubicBezTo>
                      <a:pt x="377" y="95"/>
                      <a:pt x="364" y="95"/>
                      <a:pt x="351" y="95"/>
                    </a:cubicBezTo>
                    <a:cubicBezTo>
                      <a:pt x="348" y="95"/>
                      <a:pt x="344" y="95"/>
                      <a:pt x="341" y="95"/>
                    </a:cubicBezTo>
                    <a:cubicBezTo>
                      <a:pt x="338" y="95"/>
                      <a:pt x="334" y="95"/>
                      <a:pt x="331" y="94"/>
                    </a:cubicBezTo>
                    <a:cubicBezTo>
                      <a:pt x="324" y="92"/>
                      <a:pt x="318" y="89"/>
                      <a:pt x="314" y="83"/>
                    </a:cubicBezTo>
                    <a:cubicBezTo>
                      <a:pt x="309" y="78"/>
                      <a:pt x="306" y="72"/>
                      <a:pt x="305" y="65"/>
                    </a:cubicBezTo>
                    <a:cubicBezTo>
                      <a:pt x="305" y="61"/>
                      <a:pt x="305" y="58"/>
                      <a:pt x="305" y="54"/>
                    </a:cubicBezTo>
                    <a:cubicBezTo>
                      <a:pt x="305" y="51"/>
                      <a:pt x="305" y="47"/>
                      <a:pt x="305" y="44"/>
                    </a:cubicBezTo>
                    <a:cubicBezTo>
                      <a:pt x="305" y="37"/>
                      <a:pt x="306" y="30"/>
                      <a:pt x="303" y="24"/>
                    </a:cubicBezTo>
                    <a:cubicBezTo>
                      <a:pt x="301" y="17"/>
                      <a:pt x="296" y="11"/>
                      <a:pt x="291" y="7"/>
                    </a:cubicBezTo>
                    <a:cubicBezTo>
                      <a:pt x="285" y="3"/>
                      <a:pt x="278" y="2"/>
                      <a:pt x="271" y="2"/>
                    </a:cubicBezTo>
                    <a:lnTo>
                      <a:pt x="249" y="2"/>
                    </a:lnTo>
                    <a:cubicBezTo>
                      <a:pt x="234" y="2"/>
                      <a:pt x="220" y="2"/>
                      <a:pt x="204" y="2"/>
                    </a:cubicBezTo>
                    <a:cubicBezTo>
                      <a:pt x="174" y="2"/>
                      <a:pt x="144" y="2"/>
                      <a:pt x="112" y="2"/>
                    </a:cubicBezTo>
                    <a:cubicBezTo>
                      <a:pt x="96" y="2"/>
                      <a:pt x="80" y="4"/>
                      <a:pt x="65" y="11"/>
                    </a:cubicBezTo>
                    <a:cubicBezTo>
                      <a:pt x="51" y="17"/>
                      <a:pt x="37" y="27"/>
                      <a:pt x="27" y="40"/>
                    </a:cubicBezTo>
                    <a:cubicBezTo>
                      <a:pt x="16" y="52"/>
                      <a:pt x="9" y="67"/>
                      <a:pt x="5" y="84"/>
                    </a:cubicBezTo>
                    <a:cubicBezTo>
                      <a:pt x="4" y="88"/>
                      <a:pt x="4" y="92"/>
                      <a:pt x="3" y="96"/>
                    </a:cubicBezTo>
                    <a:cubicBezTo>
                      <a:pt x="3" y="100"/>
                      <a:pt x="2" y="105"/>
                      <a:pt x="2" y="109"/>
                    </a:cubicBezTo>
                    <a:cubicBezTo>
                      <a:pt x="2" y="117"/>
                      <a:pt x="2" y="126"/>
                      <a:pt x="2" y="135"/>
                    </a:cubicBezTo>
                    <a:cubicBezTo>
                      <a:pt x="2" y="204"/>
                      <a:pt x="2" y="276"/>
                      <a:pt x="2" y="350"/>
                    </a:cubicBezTo>
                    <a:cubicBezTo>
                      <a:pt x="2" y="499"/>
                      <a:pt x="2" y="657"/>
                      <a:pt x="2" y="825"/>
                    </a:cubicBezTo>
                    <a:cubicBezTo>
                      <a:pt x="2" y="992"/>
                      <a:pt x="2" y="1169"/>
                      <a:pt x="2" y="1351"/>
                    </a:cubicBezTo>
                    <a:cubicBezTo>
                      <a:pt x="2" y="1442"/>
                      <a:pt x="2" y="1535"/>
                      <a:pt x="2" y="1629"/>
                    </a:cubicBezTo>
                    <a:cubicBezTo>
                      <a:pt x="2" y="1676"/>
                      <a:pt x="2" y="1723"/>
                      <a:pt x="2" y="1771"/>
                    </a:cubicBezTo>
                    <a:cubicBezTo>
                      <a:pt x="2" y="1783"/>
                      <a:pt x="2" y="1795"/>
                      <a:pt x="2" y="1807"/>
                    </a:cubicBezTo>
                    <a:cubicBezTo>
                      <a:pt x="2" y="1819"/>
                      <a:pt x="3" y="1830"/>
                      <a:pt x="7" y="1842"/>
                    </a:cubicBezTo>
                    <a:cubicBezTo>
                      <a:pt x="13" y="1864"/>
                      <a:pt x="28" y="1885"/>
                      <a:pt x="48" y="1898"/>
                    </a:cubicBezTo>
                    <a:cubicBezTo>
                      <a:pt x="67" y="1912"/>
                      <a:pt x="91" y="1918"/>
                      <a:pt x="115" y="1917"/>
                    </a:cubicBezTo>
                    <a:cubicBezTo>
                      <a:pt x="139" y="1917"/>
                      <a:pt x="163" y="1917"/>
                      <a:pt x="187" y="1917"/>
                    </a:cubicBezTo>
                    <a:cubicBezTo>
                      <a:pt x="234" y="1917"/>
                      <a:pt x="282" y="1917"/>
                      <a:pt x="329" y="1917"/>
                    </a:cubicBezTo>
                    <a:cubicBezTo>
                      <a:pt x="423" y="1917"/>
                      <a:pt x="516" y="1917"/>
                      <a:pt x="607" y="1917"/>
                    </a:cubicBezTo>
                    <a:cubicBezTo>
                      <a:pt x="652" y="1917"/>
                      <a:pt x="697" y="1917"/>
                      <a:pt x="742" y="1917"/>
                    </a:cubicBezTo>
                    <a:cubicBezTo>
                      <a:pt x="764" y="1917"/>
                      <a:pt x="787" y="1918"/>
                      <a:pt x="809" y="1917"/>
                    </a:cubicBezTo>
                    <a:cubicBezTo>
                      <a:pt x="830" y="1916"/>
                      <a:pt x="852" y="1907"/>
                      <a:pt x="868" y="1894"/>
                    </a:cubicBezTo>
                    <a:cubicBezTo>
                      <a:pt x="877" y="1887"/>
                      <a:pt x="884" y="1879"/>
                      <a:pt x="890" y="1870"/>
                    </a:cubicBezTo>
                    <a:cubicBezTo>
                      <a:pt x="896" y="1861"/>
                      <a:pt x="900" y="1851"/>
                      <a:pt x="903" y="1841"/>
                    </a:cubicBezTo>
                    <a:cubicBezTo>
                      <a:pt x="906" y="1830"/>
                      <a:pt x="907" y="1820"/>
                      <a:pt x="907" y="1809"/>
                    </a:cubicBezTo>
                    <a:cubicBezTo>
                      <a:pt x="907" y="1798"/>
                      <a:pt x="907" y="1788"/>
                      <a:pt x="907" y="1777"/>
                    </a:cubicBezTo>
                    <a:cubicBezTo>
                      <a:pt x="907" y="1734"/>
                      <a:pt x="907" y="1692"/>
                      <a:pt x="907" y="1650"/>
                    </a:cubicBezTo>
                    <a:cubicBezTo>
                      <a:pt x="907" y="1315"/>
                      <a:pt x="907" y="1013"/>
                      <a:pt x="908" y="760"/>
                    </a:cubicBezTo>
                    <a:cubicBezTo>
                      <a:pt x="908" y="507"/>
                      <a:pt x="908" y="302"/>
                      <a:pt x="908" y="161"/>
                    </a:cubicBezTo>
                    <a:cubicBezTo>
                      <a:pt x="908" y="143"/>
                      <a:pt x="908" y="126"/>
                      <a:pt x="908" y="110"/>
                    </a:cubicBezTo>
                    <a:cubicBezTo>
                      <a:pt x="908" y="95"/>
                      <a:pt x="906" y="80"/>
                      <a:pt x="901" y="68"/>
                    </a:cubicBezTo>
                    <a:cubicBezTo>
                      <a:pt x="895" y="55"/>
                      <a:pt x="888" y="44"/>
                      <a:pt x="881" y="36"/>
                    </a:cubicBezTo>
                    <a:cubicBezTo>
                      <a:pt x="873" y="28"/>
                      <a:pt x="865" y="21"/>
                      <a:pt x="857" y="16"/>
                    </a:cubicBezTo>
                    <a:cubicBezTo>
                      <a:pt x="841" y="7"/>
                      <a:pt x="826" y="4"/>
                      <a:pt x="817" y="2"/>
                    </a:cubicBezTo>
                    <a:cubicBezTo>
                      <a:pt x="812" y="2"/>
                      <a:pt x="809" y="2"/>
                      <a:pt x="806" y="1"/>
                    </a:cubicBezTo>
                    <a:cubicBezTo>
                      <a:pt x="804" y="1"/>
                      <a:pt x="803" y="1"/>
                      <a:pt x="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22"/>
              <p:cNvSpPr/>
              <p:nvPr/>
            </p:nvSpPr>
            <p:spPr>
              <a:xfrm>
                <a:off x="207210" y="1137797"/>
                <a:ext cx="142120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8" h="2" extrusionOk="0">
                    <a:moveTo>
                      <a:pt x="78" y="1"/>
                    </a:moveTo>
                    <a:cubicBezTo>
                      <a:pt x="78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8" y="0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22"/>
              <p:cNvSpPr/>
              <p:nvPr/>
            </p:nvSpPr>
            <p:spPr>
              <a:xfrm>
                <a:off x="207210" y="1174238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22"/>
              <p:cNvSpPr/>
              <p:nvPr/>
            </p:nvSpPr>
            <p:spPr>
              <a:xfrm>
                <a:off x="207210" y="1210679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40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40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22"/>
              <p:cNvSpPr/>
              <p:nvPr/>
            </p:nvSpPr>
            <p:spPr>
              <a:xfrm>
                <a:off x="-1009920" y="1443901"/>
                <a:ext cx="1353785" cy="251442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38" extrusionOk="0">
                    <a:moveTo>
                      <a:pt x="685" y="137"/>
                    </a:moveTo>
                    <a:cubicBezTo>
                      <a:pt x="685" y="137"/>
                      <a:pt x="687" y="136"/>
                      <a:pt x="690" y="136"/>
                    </a:cubicBezTo>
                    <a:cubicBezTo>
                      <a:pt x="693" y="136"/>
                      <a:pt x="697" y="135"/>
                      <a:pt x="702" y="134"/>
                    </a:cubicBezTo>
                    <a:cubicBezTo>
                      <a:pt x="707" y="132"/>
                      <a:pt x="713" y="129"/>
                      <a:pt x="720" y="124"/>
                    </a:cubicBezTo>
                    <a:cubicBezTo>
                      <a:pt x="726" y="120"/>
                      <a:pt x="732" y="113"/>
                      <a:pt x="737" y="103"/>
                    </a:cubicBezTo>
                    <a:cubicBezTo>
                      <a:pt x="739" y="98"/>
                      <a:pt x="741" y="93"/>
                      <a:pt x="741" y="87"/>
                    </a:cubicBezTo>
                    <a:cubicBezTo>
                      <a:pt x="742" y="82"/>
                      <a:pt x="742" y="76"/>
                      <a:pt x="742" y="69"/>
                    </a:cubicBezTo>
                    <a:cubicBezTo>
                      <a:pt x="742" y="63"/>
                      <a:pt x="742" y="56"/>
                      <a:pt x="741" y="49"/>
                    </a:cubicBezTo>
                    <a:cubicBezTo>
                      <a:pt x="740" y="43"/>
                      <a:pt x="737" y="36"/>
                      <a:pt x="733" y="30"/>
                    </a:cubicBezTo>
                    <a:cubicBezTo>
                      <a:pt x="726" y="17"/>
                      <a:pt x="712" y="7"/>
                      <a:pt x="696" y="4"/>
                    </a:cubicBezTo>
                    <a:cubicBezTo>
                      <a:pt x="688" y="2"/>
                      <a:pt x="679" y="3"/>
                      <a:pt x="670" y="3"/>
                    </a:cubicBezTo>
                    <a:cubicBezTo>
                      <a:pt x="661" y="3"/>
                      <a:pt x="652" y="3"/>
                      <a:pt x="643" y="3"/>
                    </a:cubicBezTo>
                    <a:cubicBezTo>
                      <a:pt x="493" y="3"/>
                      <a:pt x="286" y="3"/>
                      <a:pt x="58" y="3"/>
                    </a:cubicBezTo>
                    <a:cubicBezTo>
                      <a:pt x="44" y="3"/>
                      <a:pt x="30" y="9"/>
                      <a:pt x="20" y="18"/>
                    </a:cubicBezTo>
                    <a:cubicBezTo>
                      <a:pt x="10" y="27"/>
                      <a:pt x="4" y="40"/>
                      <a:pt x="3" y="54"/>
                    </a:cubicBezTo>
                    <a:cubicBezTo>
                      <a:pt x="2" y="61"/>
                      <a:pt x="3" y="68"/>
                      <a:pt x="3" y="75"/>
                    </a:cubicBezTo>
                    <a:cubicBezTo>
                      <a:pt x="2" y="82"/>
                      <a:pt x="3" y="88"/>
                      <a:pt x="5" y="95"/>
                    </a:cubicBezTo>
                    <a:cubicBezTo>
                      <a:pt x="8" y="108"/>
                      <a:pt x="17" y="119"/>
                      <a:pt x="28" y="126"/>
                    </a:cubicBezTo>
                    <a:cubicBezTo>
                      <a:pt x="33" y="130"/>
                      <a:pt x="39" y="132"/>
                      <a:pt x="46" y="134"/>
                    </a:cubicBezTo>
                    <a:cubicBezTo>
                      <a:pt x="52" y="135"/>
                      <a:pt x="58" y="135"/>
                      <a:pt x="65" y="135"/>
                    </a:cubicBezTo>
                    <a:cubicBezTo>
                      <a:pt x="78" y="135"/>
                      <a:pt x="91" y="135"/>
                      <a:pt x="104" y="135"/>
                    </a:cubicBezTo>
                    <a:cubicBezTo>
                      <a:pt x="130" y="135"/>
                      <a:pt x="156" y="135"/>
                      <a:pt x="180" y="135"/>
                    </a:cubicBezTo>
                    <a:cubicBezTo>
                      <a:pt x="279" y="135"/>
                      <a:pt x="368" y="135"/>
                      <a:pt x="443" y="136"/>
                    </a:cubicBezTo>
                    <a:cubicBezTo>
                      <a:pt x="518" y="136"/>
                      <a:pt x="579" y="136"/>
                      <a:pt x="620" y="136"/>
                    </a:cubicBezTo>
                    <a:cubicBezTo>
                      <a:pt x="641" y="136"/>
                      <a:pt x="658" y="136"/>
                      <a:pt x="669" y="136"/>
                    </a:cubicBezTo>
                    <a:cubicBezTo>
                      <a:pt x="674" y="136"/>
                      <a:pt x="678" y="136"/>
                      <a:pt x="681" y="136"/>
                    </a:cubicBezTo>
                    <a:cubicBezTo>
                      <a:pt x="684" y="136"/>
                      <a:pt x="685" y="137"/>
                      <a:pt x="685" y="137"/>
                    </a:cubicBezTo>
                    <a:cubicBezTo>
                      <a:pt x="685" y="137"/>
                      <a:pt x="684" y="137"/>
                      <a:pt x="681" y="137"/>
                    </a:cubicBezTo>
                    <a:cubicBezTo>
                      <a:pt x="678" y="137"/>
                      <a:pt x="674" y="137"/>
                      <a:pt x="669" y="137"/>
                    </a:cubicBezTo>
                    <a:cubicBezTo>
                      <a:pt x="657" y="137"/>
                      <a:pt x="641" y="137"/>
                      <a:pt x="620" y="137"/>
                    </a:cubicBezTo>
                    <a:cubicBezTo>
                      <a:pt x="579" y="137"/>
                      <a:pt x="518" y="137"/>
                      <a:pt x="443" y="137"/>
                    </a:cubicBezTo>
                    <a:cubicBezTo>
                      <a:pt x="368" y="138"/>
                      <a:pt x="279" y="138"/>
                      <a:pt x="180" y="138"/>
                    </a:cubicBezTo>
                    <a:cubicBezTo>
                      <a:pt x="156" y="138"/>
                      <a:pt x="130" y="138"/>
                      <a:pt x="104" y="138"/>
                    </a:cubicBezTo>
                    <a:cubicBezTo>
                      <a:pt x="91" y="138"/>
                      <a:pt x="78" y="138"/>
                      <a:pt x="65" y="138"/>
                    </a:cubicBezTo>
                    <a:cubicBezTo>
                      <a:pt x="59" y="138"/>
                      <a:pt x="52" y="138"/>
                      <a:pt x="45" y="136"/>
                    </a:cubicBezTo>
                    <a:cubicBezTo>
                      <a:pt x="38" y="135"/>
                      <a:pt x="32" y="132"/>
                      <a:pt x="26" y="128"/>
                    </a:cubicBezTo>
                    <a:cubicBezTo>
                      <a:pt x="15" y="121"/>
                      <a:pt x="6" y="109"/>
                      <a:pt x="2" y="95"/>
                    </a:cubicBezTo>
                    <a:cubicBezTo>
                      <a:pt x="0" y="89"/>
                      <a:pt x="0" y="81"/>
                      <a:pt x="0" y="75"/>
                    </a:cubicBezTo>
                    <a:cubicBezTo>
                      <a:pt x="0" y="68"/>
                      <a:pt x="0" y="61"/>
                      <a:pt x="0" y="54"/>
                    </a:cubicBezTo>
                    <a:cubicBezTo>
                      <a:pt x="1" y="39"/>
                      <a:pt x="8" y="26"/>
                      <a:pt x="19" y="16"/>
                    </a:cubicBezTo>
                    <a:cubicBezTo>
                      <a:pt x="29" y="6"/>
                      <a:pt x="44" y="0"/>
                      <a:pt x="58" y="0"/>
                    </a:cubicBezTo>
                    <a:cubicBezTo>
                      <a:pt x="286" y="0"/>
                      <a:pt x="493" y="1"/>
                      <a:pt x="643" y="1"/>
                    </a:cubicBezTo>
                    <a:cubicBezTo>
                      <a:pt x="652" y="1"/>
                      <a:pt x="661" y="1"/>
                      <a:pt x="670" y="1"/>
                    </a:cubicBezTo>
                    <a:cubicBezTo>
                      <a:pt x="679" y="1"/>
                      <a:pt x="688" y="0"/>
                      <a:pt x="696" y="2"/>
                    </a:cubicBezTo>
                    <a:cubicBezTo>
                      <a:pt x="713" y="5"/>
                      <a:pt x="727" y="16"/>
                      <a:pt x="735" y="29"/>
                    </a:cubicBezTo>
                    <a:cubicBezTo>
                      <a:pt x="739" y="35"/>
                      <a:pt x="741" y="42"/>
                      <a:pt x="742" y="49"/>
                    </a:cubicBezTo>
                    <a:cubicBezTo>
                      <a:pt x="743" y="56"/>
                      <a:pt x="743" y="63"/>
                      <a:pt x="743" y="69"/>
                    </a:cubicBezTo>
                    <a:cubicBezTo>
                      <a:pt x="743" y="75"/>
                      <a:pt x="743" y="81"/>
                      <a:pt x="742" y="87"/>
                    </a:cubicBezTo>
                    <a:cubicBezTo>
                      <a:pt x="742" y="93"/>
                      <a:pt x="740" y="98"/>
                      <a:pt x="738" y="103"/>
                    </a:cubicBezTo>
                    <a:cubicBezTo>
                      <a:pt x="733" y="113"/>
                      <a:pt x="727" y="120"/>
                      <a:pt x="720" y="125"/>
                    </a:cubicBezTo>
                    <a:cubicBezTo>
                      <a:pt x="714" y="130"/>
                      <a:pt x="708" y="133"/>
                      <a:pt x="702" y="134"/>
                    </a:cubicBezTo>
                    <a:cubicBezTo>
                      <a:pt x="697" y="136"/>
                      <a:pt x="693" y="136"/>
                      <a:pt x="690" y="136"/>
                    </a:cubicBezTo>
                    <a:cubicBezTo>
                      <a:pt x="687" y="136"/>
                      <a:pt x="686" y="136"/>
                      <a:pt x="686" y="136"/>
                    </a:cubicBezTo>
                    <a:lnTo>
                      <a:pt x="685" y="13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675" rIns="90000" bIns="46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22"/>
              <p:cNvSpPr/>
              <p:nvPr/>
            </p:nvSpPr>
            <p:spPr>
              <a:xfrm>
                <a:off x="-527076" y="2571748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22"/>
              <p:cNvSpPr/>
              <p:nvPr/>
            </p:nvSpPr>
            <p:spPr>
              <a:xfrm>
                <a:off x="-527076" y="2999929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1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1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22"/>
              <p:cNvSpPr/>
              <p:nvPr/>
            </p:nvSpPr>
            <p:spPr>
              <a:xfrm>
                <a:off x="-527076" y="3065523"/>
                <a:ext cx="78348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" extrusionOk="0">
                    <a:moveTo>
                      <a:pt x="430" y="1"/>
                    </a:moveTo>
                    <a:cubicBezTo>
                      <a:pt x="430" y="2"/>
                      <a:pt x="334" y="2"/>
                      <a:pt x="215" y="2"/>
                    </a:cubicBezTo>
                    <a:cubicBezTo>
                      <a:pt x="96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22"/>
              <p:cNvSpPr/>
              <p:nvPr/>
            </p:nvSpPr>
            <p:spPr>
              <a:xfrm>
                <a:off x="-527076" y="3491882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2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22"/>
              <p:cNvSpPr/>
              <p:nvPr/>
            </p:nvSpPr>
            <p:spPr>
              <a:xfrm>
                <a:off x="-527076" y="3557476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1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22"/>
              <p:cNvSpPr/>
              <p:nvPr/>
            </p:nvSpPr>
            <p:spPr>
              <a:xfrm>
                <a:off x="-527076" y="3982013"/>
                <a:ext cx="79259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" extrusionOk="0">
                    <a:moveTo>
                      <a:pt x="435" y="1"/>
                    </a:moveTo>
                    <a:cubicBezTo>
                      <a:pt x="435" y="2"/>
                      <a:pt x="337" y="2"/>
                      <a:pt x="217" y="2"/>
                    </a:cubicBezTo>
                    <a:cubicBezTo>
                      <a:pt x="97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7" y="0"/>
                    </a:cubicBezTo>
                    <a:cubicBezTo>
                      <a:pt x="337" y="0"/>
                      <a:pt x="435" y="0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22"/>
              <p:cNvSpPr/>
              <p:nvPr/>
            </p:nvSpPr>
            <p:spPr>
              <a:xfrm>
                <a:off x="-527076" y="4045784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4" name="Google Shape;794;p22"/>
            <p:cNvGrpSpPr/>
            <p:nvPr/>
          </p:nvGrpSpPr>
          <p:grpSpPr>
            <a:xfrm flipH="1">
              <a:off x="7830526" y="4746263"/>
              <a:ext cx="1065901" cy="619495"/>
              <a:chOff x="-192639" y="64613"/>
              <a:chExt cx="1065901" cy="619495"/>
            </a:xfrm>
          </p:grpSpPr>
          <p:sp>
            <p:nvSpPr>
              <p:cNvPr id="795" name="Google Shape;795;p2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2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2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2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2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2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2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02" name="Google Shape;802;p22"/>
          <p:cNvGrpSpPr/>
          <p:nvPr/>
        </p:nvGrpSpPr>
        <p:grpSpPr>
          <a:xfrm>
            <a:off x="-623761" y="5472179"/>
            <a:ext cx="1724805" cy="2538349"/>
            <a:chOff x="-467821" y="4104134"/>
            <a:chExt cx="1293604" cy="1903762"/>
          </a:xfrm>
        </p:grpSpPr>
        <p:grpSp>
          <p:nvGrpSpPr>
            <p:cNvPr id="803" name="Google Shape;803;p22"/>
            <p:cNvGrpSpPr/>
            <p:nvPr/>
          </p:nvGrpSpPr>
          <p:grpSpPr>
            <a:xfrm rot="5400000">
              <a:off x="-243698" y="4938415"/>
              <a:ext cx="1629907" cy="509054"/>
              <a:chOff x="5401930" y="789587"/>
              <a:chExt cx="1629907" cy="509054"/>
            </a:xfrm>
          </p:grpSpPr>
          <p:sp>
            <p:nvSpPr>
              <p:cNvPr id="804" name="Google Shape;804;p22"/>
              <p:cNvSpPr/>
              <p:nvPr/>
            </p:nvSpPr>
            <p:spPr>
              <a:xfrm>
                <a:off x="5401930" y="1244155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22"/>
              <p:cNvSpPr/>
              <p:nvPr/>
            </p:nvSpPr>
            <p:spPr>
              <a:xfrm>
                <a:off x="5423724" y="789587"/>
                <a:ext cx="1608112" cy="470135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302" extrusionOk="0">
                    <a:moveTo>
                      <a:pt x="6" y="302"/>
                    </a:moveTo>
                    <a:lnTo>
                      <a:pt x="0" y="302"/>
                    </a:lnTo>
                    <a:lnTo>
                      <a:pt x="0" y="96"/>
                    </a:lnTo>
                    <a:cubicBezTo>
                      <a:pt x="0" y="43"/>
                      <a:pt x="43" y="0"/>
                      <a:pt x="95" y="0"/>
                    </a:cubicBezTo>
                    <a:lnTo>
                      <a:pt x="937" y="0"/>
                    </a:lnTo>
                    <a:cubicBezTo>
                      <a:pt x="990" y="0"/>
                      <a:pt x="1033" y="43"/>
                      <a:pt x="1033" y="96"/>
                    </a:cubicBezTo>
                    <a:lnTo>
                      <a:pt x="1033" y="129"/>
                    </a:lnTo>
                    <a:lnTo>
                      <a:pt x="1026" y="129"/>
                    </a:lnTo>
                    <a:lnTo>
                      <a:pt x="1026" y="96"/>
                    </a:lnTo>
                    <a:cubicBezTo>
                      <a:pt x="1026" y="47"/>
                      <a:pt x="986" y="7"/>
                      <a:pt x="937" y="7"/>
                    </a:cubicBezTo>
                    <a:lnTo>
                      <a:pt x="95" y="7"/>
                    </a:lnTo>
                    <a:cubicBezTo>
                      <a:pt x="46" y="7"/>
                      <a:pt x="6" y="47"/>
                      <a:pt x="6" y="96"/>
                    </a:cubicBezTo>
                    <a:lnTo>
                      <a:pt x="6" y="30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06" name="Google Shape;806;p22"/>
            <p:cNvSpPr/>
            <p:nvPr/>
          </p:nvSpPr>
          <p:spPr>
            <a:xfrm rot="-5400000" flipH="1">
              <a:off x="-467821" y="4104134"/>
              <a:ext cx="652200" cy="652200"/>
            </a:xfrm>
            <a:prstGeom prst="roundRect">
              <a:avLst>
                <a:gd name="adj" fmla="val 305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07" name="Google Shape;807;p22"/>
          <p:cNvGrpSpPr/>
          <p:nvPr/>
        </p:nvGrpSpPr>
        <p:grpSpPr>
          <a:xfrm>
            <a:off x="-623751" y="-518749"/>
            <a:ext cx="13284125" cy="3009436"/>
            <a:chOff x="-467813" y="-389062"/>
            <a:chExt cx="9963094" cy="2257077"/>
          </a:xfrm>
        </p:grpSpPr>
        <p:sp>
          <p:nvSpPr>
            <p:cNvPr id="808" name="Google Shape;808;p22"/>
            <p:cNvSpPr/>
            <p:nvPr/>
          </p:nvSpPr>
          <p:spPr>
            <a:xfrm>
              <a:off x="-467813" y="917813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09" name="Google Shape;809;p22"/>
            <p:cNvGrpSpPr/>
            <p:nvPr/>
          </p:nvGrpSpPr>
          <p:grpSpPr>
            <a:xfrm>
              <a:off x="431852" y="1589242"/>
              <a:ext cx="278774" cy="278773"/>
              <a:chOff x="2013865" y="139317"/>
              <a:chExt cx="278774" cy="278773"/>
            </a:xfrm>
          </p:grpSpPr>
          <p:sp>
            <p:nvSpPr>
              <p:cNvPr id="810" name="Google Shape;810;p22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22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22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3" name="Google Shape;813;p22"/>
            <p:cNvSpPr/>
            <p:nvPr/>
          </p:nvSpPr>
          <p:spPr>
            <a:xfrm>
              <a:off x="8688112" y="-389062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2418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993C88-8A91-FB6D-AE28-383293173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11A6CD-E1AB-5D45-4A0C-9947FE71C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2A450E-301B-85FF-45ED-D94AD0C2F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179EADF-FAEB-E654-180A-C863064A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187830B-55F3-8458-1A8D-447F6E2FC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81867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6"/>
          <p:cNvGrpSpPr/>
          <p:nvPr/>
        </p:nvGrpSpPr>
        <p:grpSpPr>
          <a:xfrm>
            <a:off x="-668737" y="-239983"/>
            <a:ext cx="2356868" cy="1503795"/>
            <a:chOff x="-501553" y="-179987"/>
            <a:chExt cx="1767651" cy="1127846"/>
          </a:xfrm>
        </p:grpSpPr>
        <p:sp>
          <p:nvSpPr>
            <p:cNvPr id="209" name="Google Shape;209;p6"/>
            <p:cNvSpPr/>
            <p:nvPr/>
          </p:nvSpPr>
          <p:spPr>
            <a:xfrm>
              <a:off x="-501553" y="-179987"/>
              <a:ext cx="1126028" cy="1127846"/>
            </a:xfrm>
            <a:custGeom>
              <a:avLst/>
              <a:gdLst/>
              <a:ahLst/>
              <a:cxnLst/>
              <a:rect l="l" t="t" r="r" b="b"/>
              <a:pathLst>
                <a:path w="618" h="619" extrusionOk="0">
                  <a:moveTo>
                    <a:pt x="564" y="269"/>
                  </a:moveTo>
                  <a:cubicBezTo>
                    <a:pt x="568" y="292"/>
                    <a:pt x="568" y="315"/>
                    <a:pt x="566" y="337"/>
                  </a:cubicBezTo>
                  <a:lnTo>
                    <a:pt x="618" y="372"/>
                  </a:lnTo>
                  <a:lnTo>
                    <a:pt x="581" y="470"/>
                  </a:lnTo>
                  <a:lnTo>
                    <a:pt x="518" y="461"/>
                  </a:lnTo>
                  <a:cubicBezTo>
                    <a:pt x="505" y="479"/>
                    <a:pt x="489" y="496"/>
                    <a:pt x="471" y="511"/>
                  </a:cubicBezTo>
                  <a:lnTo>
                    <a:pt x="483" y="573"/>
                  </a:lnTo>
                  <a:lnTo>
                    <a:pt x="387" y="615"/>
                  </a:lnTo>
                  <a:lnTo>
                    <a:pt x="350" y="564"/>
                  </a:lnTo>
                  <a:cubicBezTo>
                    <a:pt x="327" y="568"/>
                    <a:pt x="304" y="569"/>
                    <a:pt x="281" y="566"/>
                  </a:cubicBezTo>
                  <a:lnTo>
                    <a:pt x="246" y="619"/>
                  </a:lnTo>
                  <a:lnTo>
                    <a:pt x="148" y="581"/>
                  </a:lnTo>
                  <a:lnTo>
                    <a:pt x="157" y="518"/>
                  </a:lnTo>
                  <a:cubicBezTo>
                    <a:pt x="139" y="505"/>
                    <a:pt x="122" y="489"/>
                    <a:pt x="108" y="471"/>
                  </a:cubicBezTo>
                  <a:lnTo>
                    <a:pt x="46" y="484"/>
                  </a:lnTo>
                  <a:lnTo>
                    <a:pt x="3" y="388"/>
                  </a:lnTo>
                  <a:lnTo>
                    <a:pt x="54" y="350"/>
                  </a:lnTo>
                  <a:cubicBezTo>
                    <a:pt x="50" y="327"/>
                    <a:pt x="50" y="304"/>
                    <a:pt x="52" y="281"/>
                  </a:cubicBezTo>
                  <a:lnTo>
                    <a:pt x="0" y="246"/>
                  </a:lnTo>
                  <a:lnTo>
                    <a:pt x="37" y="148"/>
                  </a:lnTo>
                  <a:lnTo>
                    <a:pt x="100" y="157"/>
                  </a:lnTo>
                  <a:cubicBezTo>
                    <a:pt x="113" y="139"/>
                    <a:pt x="129" y="122"/>
                    <a:pt x="147" y="108"/>
                  </a:cubicBezTo>
                  <a:lnTo>
                    <a:pt x="135" y="46"/>
                  </a:lnTo>
                  <a:lnTo>
                    <a:pt x="231" y="3"/>
                  </a:lnTo>
                  <a:lnTo>
                    <a:pt x="268" y="54"/>
                  </a:lnTo>
                  <a:cubicBezTo>
                    <a:pt x="291" y="50"/>
                    <a:pt x="314" y="50"/>
                    <a:pt x="337" y="52"/>
                  </a:cubicBezTo>
                  <a:lnTo>
                    <a:pt x="372" y="0"/>
                  </a:lnTo>
                  <a:lnTo>
                    <a:pt x="470" y="37"/>
                  </a:lnTo>
                  <a:lnTo>
                    <a:pt x="461" y="100"/>
                  </a:lnTo>
                  <a:cubicBezTo>
                    <a:pt x="479" y="113"/>
                    <a:pt x="496" y="129"/>
                    <a:pt x="510" y="147"/>
                  </a:cubicBezTo>
                  <a:lnTo>
                    <a:pt x="572" y="135"/>
                  </a:lnTo>
                  <a:lnTo>
                    <a:pt x="615" y="231"/>
                  </a:lnTo>
                  <a:lnTo>
                    <a:pt x="564" y="269"/>
                  </a:lnTo>
                  <a:moveTo>
                    <a:pt x="414" y="268"/>
                  </a:moveTo>
                  <a:cubicBezTo>
                    <a:pt x="388" y="211"/>
                    <a:pt x="322" y="186"/>
                    <a:pt x="265" y="211"/>
                  </a:cubicBezTo>
                  <a:cubicBezTo>
                    <a:pt x="208" y="236"/>
                    <a:pt x="183" y="303"/>
                    <a:pt x="208" y="359"/>
                  </a:cubicBezTo>
                  <a:cubicBezTo>
                    <a:pt x="233" y="416"/>
                    <a:pt x="300" y="442"/>
                    <a:pt x="356" y="417"/>
                  </a:cubicBezTo>
                  <a:cubicBezTo>
                    <a:pt x="413" y="391"/>
                    <a:pt x="439" y="325"/>
                    <a:pt x="414" y="2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0" name="Google Shape;210;p6"/>
            <p:cNvGrpSpPr/>
            <p:nvPr/>
          </p:nvGrpSpPr>
          <p:grpSpPr>
            <a:xfrm>
              <a:off x="848848" y="-107879"/>
              <a:ext cx="417250" cy="417248"/>
              <a:chOff x="8892173" y="3448146"/>
              <a:chExt cx="417250" cy="417248"/>
            </a:xfrm>
          </p:grpSpPr>
          <p:sp>
            <p:nvSpPr>
              <p:cNvPr id="211" name="Google Shape;211;p6"/>
              <p:cNvSpPr/>
              <p:nvPr/>
            </p:nvSpPr>
            <p:spPr>
              <a:xfrm>
                <a:off x="9019717" y="3581155"/>
                <a:ext cx="154874" cy="153052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59" y="80"/>
                    </a:moveTo>
                    <a:cubicBezTo>
                      <a:pt x="59" y="80"/>
                      <a:pt x="59" y="81"/>
                      <a:pt x="57" y="81"/>
                    </a:cubicBezTo>
                    <a:cubicBezTo>
                      <a:pt x="56" y="82"/>
                      <a:pt x="53" y="83"/>
                      <a:pt x="50" y="84"/>
                    </a:cubicBezTo>
                    <a:cubicBezTo>
                      <a:pt x="44" y="85"/>
                      <a:pt x="33" y="85"/>
                      <a:pt x="23" y="80"/>
                    </a:cubicBezTo>
                    <a:cubicBezTo>
                      <a:pt x="12" y="74"/>
                      <a:pt x="2" y="62"/>
                      <a:pt x="0" y="46"/>
                    </a:cubicBezTo>
                    <a:cubicBezTo>
                      <a:pt x="0" y="38"/>
                      <a:pt x="1" y="29"/>
                      <a:pt x="6" y="22"/>
                    </a:cubicBezTo>
                    <a:cubicBezTo>
                      <a:pt x="10" y="14"/>
                      <a:pt x="17" y="8"/>
                      <a:pt x="25" y="4"/>
                    </a:cubicBezTo>
                    <a:cubicBezTo>
                      <a:pt x="34" y="0"/>
                      <a:pt x="43" y="-1"/>
                      <a:pt x="52" y="1"/>
                    </a:cubicBezTo>
                    <a:cubicBezTo>
                      <a:pt x="60" y="3"/>
                      <a:pt x="68" y="7"/>
                      <a:pt x="73" y="13"/>
                    </a:cubicBezTo>
                    <a:cubicBezTo>
                      <a:pt x="85" y="25"/>
                      <a:pt x="87" y="41"/>
                      <a:pt x="84" y="52"/>
                    </a:cubicBezTo>
                    <a:cubicBezTo>
                      <a:pt x="81" y="64"/>
                      <a:pt x="74" y="72"/>
                      <a:pt x="68" y="75"/>
                    </a:cubicBezTo>
                    <a:cubicBezTo>
                      <a:pt x="66" y="77"/>
                      <a:pt x="64" y="79"/>
                      <a:pt x="62" y="79"/>
                    </a:cubicBezTo>
                    <a:cubicBezTo>
                      <a:pt x="60" y="80"/>
                      <a:pt x="59" y="80"/>
                      <a:pt x="59" y="80"/>
                    </a:cubicBezTo>
                    <a:cubicBezTo>
                      <a:pt x="59" y="80"/>
                      <a:pt x="63" y="79"/>
                      <a:pt x="68" y="74"/>
                    </a:cubicBezTo>
                    <a:cubicBezTo>
                      <a:pt x="72" y="70"/>
                      <a:pt x="79" y="63"/>
                      <a:pt x="81" y="52"/>
                    </a:cubicBezTo>
                    <a:cubicBezTo>
                      <a:pt x="84" y="41"/>
                      <a:pt x="82" y="26"/>
                      <a:pt x="71" y="15"/>
                    </a:cubicBezTo>
                    <a:cubicBezTo>
                      <a:pt x="66" y="10"/>
                      <a:pt x="59" y="6"/>
                      <a:pt x="51" y="4"/>
                    </a:cubicBezTo>
                    <a:cubicBezTo>
                      <a:pt x="43" y="3"/>
                      <a:pt x="35" y="4"/>
                      <a:pt x="27" y="7"/>
                    </a:cubicBezTo>
                    <a:cubicBezTo>
                      <a:pt x="19" y="10"/>
                      <a:pt x="13" y="16"/>
                      <a:pt x="9" y="23"/>
                    </a:cubicBezTo>
                    <a:cubicBezTo>
                      <a:pt x="5" y="30"/>
                      <a:pt x="3" y="38"/>
                      <a:pt x="4" y="45"/>
                    </a:cubicBezTo>
                    <a:cubicBezTo>
                      <a:pt x="4" y="60"/>
                      <a:pt x="14" y="72"/>
                      <a:pt x="24" y="78"/>
                    </a:cubicBezTo>
                    <a:cubicBezTo>
                      <a:pt x="34" y="83"/>
                      <a:pt x="43" y="83"/>
                      <a:pt x="50" y="82"/>
                    </a:cubicBezTo>
                    <a:cubicBezTo>
                      <a:pt x="56" y="81"/>
                      <a:pt x="59" y="80"/>
                      <a:pt x="59" y="8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892173" y="3448146"/>
                <a:ext cx="417250" cy="417248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29" extrusionOk="0">
                    <a:moveTo>
                      <a:pt x="129" y="208"/>
                    </a:moveTo>
                    <a:cubicBezTo>
                      <a:pt x="129" y="208"/>
                      <a:pt x="130" y="208"/>
                      <a:pt x="130" y="209"/>
                    </a:cubicBezTo>
                    <a:cubicBezTo>
                      <a:pt x="131" y="210"/>
                      <a:pt x="132" y="211"/>
                      <a:pt x="133" y="212"/>
                    </a:cubicBezTo>
                    <a:cubicBezTo>
                      <a:pt x="135" y="216"/>
                      <a:pt x="139" y="220"/>
                      <a:pt x="143" y="226"/>
                    </a:cubicBezTo>
                    <a:lnTo>
                      <a:pt x="143" y="226"/>
                    </a:lnTo>
                    <a:cubicBezTo>
                      <a:pt x="152" y="222"/>
                      <a:pt x="163" y="217"/>
                      <a:pt x="178" y="210"/>
                    </a:cubicBezTo>
                    <a:lnTo>
                      <a:pt x="177" y="211"/>
                    </a:lnTo>
                    <a:cubicBezTo>
                      <a:pt x="176" y="204"/>
                      <a:pt x="174" y="197"/>
                      <a:pt x="172" y="189"/>
                    </a:cubicBezTo>
                    <a:lnTo>
                      <a:pt x="172" y="188"/>
                    </a:lnTo>
                    <a:lnTo>
                      <a:pt x="173" y="188"/>
                    </a:lnTo>
                    <a:cubicBezTo>
                      <a:pt x="179" y="183"/>
                      <a:pt x="185" y="177"/>
                      <a:pt x="190" y="170"/>
                    </a:cubicBezTo>
                    <a:lnTo>
                      <a:pt x="190" y="169"/>
                    </a:lnTo>
                    <a:lnTo>
                      <a:pt x="191" y="169"/>
                    </a:lnTo>
                    <a:cubicBezTo>
                      <a:pt x="198" y="170"/>
                      <a:pt x="205" y="171"/>
                      <a:pt x="213" y="172"/>
                    </a:cubicBezTo>
                    <a:lnTo>
                      <a:pt x="212" y="173"/>
                    </a:lnTo>
                    <a:cubicBezTo>
                      <a:pt x="216" y="162"/>
                      <a:pt x="221" y="150"/>
                      <a:pt x="226" y="138"/>
                    </a:cubicBezTo>
                    <a:lnTo>
                      <a:pt x="226" y="139"/>
                    </a:lnTo>
                    <a:cubicBezTo>
                      <a:pt x="220" y="135"/>
                      <a:pt x="214" y="131"/>
                      <a:pt x="207" y="126"/>
                    </a:cubicBezTo>
                    <a:lnTo>
                      <a:pt x="206" y="126"/>
                    </a:lnTo>
                    <a:lnTo>
                      <a:pt x="206" y="125"/>
                    </a:lnTo>
                    <a:cubicBezTo>
                      <a:pt x="207" y="117"/>
                      <a:pt x="207" y="109"/>
                      <a:pt x="206" y="101"/>
                    </a:cubicBezTo>
                    <a:lnTo>
                      <a:pt x="206" y="100"/>
                    </a:lnTo>
                    <a:lnTo>
                      <a:pt x="206" y="99"/>
                    </a:lnTo>
                    <a:cubicBezTo>
                      <a:pt x="212" y="95"/>
                      <a:pt x="218" y="90"/>
                      <a:pt x="225" y="85"/>
                    </a:cubicBezTo>
                    <a:lnTo>
                      <a:pt x="224" y="87"/>
                    </a:lnTo>
                    <a:cubicBezTo>
                      <a:pt x="220" y="76"/>
                      <a:pt x="214" y="64"/>
                      <a:pt x="209" y="52"/>
                    </a:cubicBezTo>
                    <a:lnTo>
                      <a:pt x="211" y="53"/>
                    </a:lnTo>
                    <a:cubicBezTo>
                      <a:pt x="204" y="55"/>
                      <a:pt x="196" y="56"/>
                      <a:pt x="188" y="58"/>
                    </a:cubicBezTo>
                    <a:lnTo>
                      <a:pt x="187" y="58"/>
                    </a:lnTo>
                    <a:lnTo>
                      <a:pt x="187" y="57"/>
                    </a:lnTo>
                    <a:cubicBezTo>
                      <a:pt x="182" y="51"/>
                      <a:pt x="176" y="45"/>
                      <a:pt x="169" y="40"/>
                    </a:cubicBezTo>
                    <a:lnTo>
                      <a:pt x="168" y="40"/>
                    </a:lnTo>
                    <a:lnTo>
                      <a:pt x="168" y="39"/>
                    </a:lnTo>
                    <a:cubicBezTo>
                      <a:pt x="169" y="32"/>
                      <a:pt x="170" y="24"/>
                      <a:pt x="171" y="16"/>
                    </a:cubicBezTo>
                    <a:lnTo>
                      <a:pt x="172" y="18"/>
                    </a:lnTo>
                    <a:cubicBezTo>
                      <a:pt x="161" y="13"/>
                      <a:pt x="149" y="9"/>
                      <a:pt x="137" y="4"/>
                    </a:cubicBezTo>
                    <a:lnTo>
                      <a:pt x="139" y="3"/>
                    </a:lnTo>
                    <a:cubicBezTo>
                      <a:pt x="135" y="9"/>
                      <a:pt x="130" y="16"/>
                      <a:pt x="126" y="23"/>
                    </a:cubicBezTo>
                    <a:lnTo>
                      <a:pt x="125" y="23"/>
                    </a:lnTo>
                    <a:lnTo>
                      <a:pt x="124" y="23"/>
                    </a:lnTo>
                    <a:cubicBezTo>
                      <a:pt x="117" y="22"/>
                      <a:pt x="108" y="23"/>
                      <a:pt x="100" y="24"/>
                    </a:cubicBezTo>
                    <a:lnTo>
                      <a:pt x="100" y="24"/>
                    </a:lnTo>
                    <a:cubicBezTo>
                      <a:pt x="99" y="24"/>
                      <a:pt x="102" y="24"/>
                      <a:pt x="98" y="23"/>
                    </a:cubicBezTo>
                    <a:lnTo>
                      <a:pt x="98" y="23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97" y="22"/>
                    </a:lnTo>
                    <a:lnTo>
                      <a:pt x="97" y="21"/>
                    </a:lnTo>
                    <a:lnTo>
                      <a:pt x="95" y="19"/>
                    </a:lnTo>
                    <a:lnTo>
                      <a:pt x="91" y="14"/>
                    </a:lnTo>
                    <a:cubicBezTo>
                      <a:pt x="89" y="11"/>
                      <a:pt x="87" y="8"/>
                      <a:pt x="85" y="5"/>
                    </a:cubicBezTo>
                    <a:lnTo>
                      <a:pt x="87" y="5"/>
                    </a:lnTo>
                    <a:cubicBezTo>
                      <a:pt x="75" y="10"/>
                      <a:pt x="63" y="16"/>
                      <a:pt x="52" y="21"/>
                    </a:cubicBezTo>
                    <a:lnTo>
                      <a:pt x="53" y="19"/>
                    </a:lnTo>
                    <a:cubicBezTo>
                      <a:pt x="54" y="26"/>
                      <a:pt x="56" y="34"/>
                      <a:pt x="57" y="41"/>
                    </a:cubicBezTo>
                    <a:lnTo>
                      <a:pt x="57" y="42"/>
                    </a:lnTo>
                    <a:lnTo>
                      <a:pt x="57" y="43"/>
                    </a:lnTo>
                    <a:cubicBezTo>
                      <a:pt x="50" y="48"/>
                      <a:pt x="44" y="54"/>
                      <a:pt x="40" y="61"/>
                    </a:cubicBezTo>
                    <a:lnTo>
                      <a:pt x="39" y="61"/>
                    </a:lnTo>
                    <a:lnTo>
                      <a:pt x="38" y="61"/>
                    </a:lnTo>
                    <a:cubicBezTo>
                      <a:pt x="30" y="60"/>
                      <a:pt x="23" y="59"/>
                      <a:pt x="15" y="58"/>
                    </a:cubicBezTo>
                    <a:lnTo>
                      <a:pt x="17" y="57"/>
                    </a:lnTo>
                    <a:cubicBezTo>
                      <a:pt x="12" y="69"/>
                      <a:pt x="8" y="81"/>
                      <a:pt x="3" y="93"/>
                    </a:cubicBezTo>
                    <a:lnTo>
                      <a:pt x="3" y="91"/>
                    </a:lnTo>
                    <a:cubicBezTo>
                      <a:pt x="9" y="95"/>
                      <a:pt x="16" y="99"/>
                      <a:pt x="22" y="104"/>
                    </a:cubicBezTo>
                    <a:lnTo>
                      <a:pt x="23" y="104"/>
                    </a:lnTo>
                    <a:lnTo>
                      <a:pt x="22" y="105"/>
                    </a:lnTo>
                    <a:cubicBezTo>
                      <a:pt x="22" y="113"/>
                      <a:pt x="22" y="122"/>
                      <a:pt x="23" y="129"/>
                    </a:cubicBezTo>
                    <a:lnTo>
                      <a:pt x="23" y="130"/>
                    </a:lnTo>
                    <a:lnTo>
                      <a:pt x="22" y="131"/>
                    </a:lnTo>
                    <a:cubicBezTo>
                      <a:pt x="16" y="136"/>
                      <a:pt x="10" y="140"/>
                      <a:pt x="4" y="145"/>
                    </a:cubicBezTo>
                    <a:lnTo>
                      <a:pt x="4" y="143"/>
                    </a:lnTo>
                    <a:cubicBezTo>
                      <a:pt x="10" y="155"/>
                      <a:pt x="15" y="167"/>
                      <a:pt x="20" y="178"/>
                    </a:cubicBezTo>
                    <a:lnTo>
                      <a:pt x="18" y="177"/>
                    </a:lnTo>
                    <a:cubicBezTo>
                      <a:pt x="26" y="176"/>
                      <a:pt x="34" y="174"/>
                      <a:pt x="41" y="173"/>
                    </a:cubicBezTo>
                    <a:lnTo>
                      <a:pt x="42" y="173"/>
                    </a:lnTo>
                    <a:lnTo>
                      <a:pt x="42" y="173"/>
                    </a:lnTo>
                    <a:cubicBezTo>
                      <a:pt x="48" y="180"/>
                      <a:pt x="54" y="186"/>
                      <a:pt x="60" y="190"/>
                    </a:cubicBezTo>
                    <a:lnTo>
                      <a:pt x="60" y="191"/>
                    </a:lnTo>
                    <a:lnTo>
                      <a:pt x="60" y="191"/>
                    </a:lnTo>
                    <a:cubicBezTo>
                      <a:pt x="59" y="200"/>
                      <a:pt x="58" y="207"/>
                      <a:pt x="57" y="214"/>
                    </a:cubicBezTo>
                    <a:lnTo>
                      <a:pt x="56" y="213"/>
                    </a:lnTo>
                    <a:cubicBezTo>
                      <a:pt x="70" y="219"/>
                      <a:pt x="82" y="223"/>
                      <a:pt x="92" y="227"/>
                    </a:cubicBezTo>
                    <a:lnTo>
                      <a:pt x="91" y="227"/>
                    </a:lnTo>
                    <a:cubicBezTo>
                      <a:pt x="96" y="220"/>
                      <a:pt x="100" y="213"/>
                      <a:pt x="104" y="208"/>
                    </a:cubicBezTo>
                    <a:lnTo>
                      <a:pt x="104" y="208"/>
                    </a:lnTo>
                    <a:lnTo>
                      <a:pt x="104" y="208"/>
                    </a:lnTo>
                    <a:cubicBezTo>
                      <a:pt x="113" y="209"/>
                      <a:pt x="119" y="209"/>
                      <a:pt x="123" y="208"/>
                    </a:cubicBezTo>
                    <a:cubicBezTo>
                      <a:pt x="125" y="208"/>
                      <a:pt x="126" y="208"/>
                      <a:pt x="128" y="208"/>
                    </a:cubicBezTo>
                    <a:cubicBezTo>
                      <a:pt x="129" y="208"/>
                      <a:pt x="129" y="208"/>
                      <a:pt x="129" y="208"/>
                    </a:cubicBezTo>
                    <a:lnTo>
                      <a:pt x="128" y="208"/>
                    </a:lnTo>
                    <a:cubicBezTo>
                      <a:pt x="127" y="209"/>
                      <a:pt x="125" y="209"/>
                      <a:pt x="123" y="209"/>
                    </a:cubicBezTo>
                    <a:cubicBezTo>
                      <a:pt x="119" y="209"/>
                      <a:pt x="113" y="210"/>
                      <a:pt x="104" y="209"/>
                    </a:cubicBezTo>
                    <a:lnTo>
                      <a:pt x="105" y="209"/>
                    </a:lnTo>
                    <a:cubicBezTo>
                      <a:pt x="101" y="214"/>
                      <a:pt x="97" y="221"/>
                      <a:pt x="92" y="228"/>
                    </a:cubicBezTo>
                    <a:lnTo>
                      <a:pt x="92" y="229"/>
                    </a:lnTo>
                    <a:lnTo>
                      <a:pt x="91" y="228"/>
                    </a:lnTo>
                    <a:cubicBezTo>
                      <a:pt x="81" y="225"/>
                      <a:pt x="69" y="220"/>
                      <a:pt x="56" y="215"/>
                    </a:cubicBezTo>
                    <a:lnTo>
                      <a:pt x="55" y="215"/>
                    </a:lnTo>
                    <a:lnTo>
                      <a:pt x="55" y="214"/>
                    </a:lnTo>
                    <a:cubicBezTo>
                      <a:pt x="56" y="207"/>
                      <a:pt x="57" y="199"/>
                      <a:pt x="58" y="191"/>
                    </a:cubicBezTo>
                    <a:lnTo>
                      <a:pt x="59" y="192"/>
                    </a:lnTo>
                    <a:cubicBezTo>
                      <a:pt x="52" y="187"/>
                      <a:pt x="46" y="182"/>
                      <a:pt x="40" y="175"/>
                    </a:cubicBezTo>
                    <a:lnTo>
                      <a:pt x="41" y="175"/>
                    </a:lnTo>
                    <a:cubicBezTo>
                      <a:pt x="34" y="177"/>
                      <a:pt x="27" y="178"/>
                      <a:pt x="19" y="180"/>
                    </a:cubicBezTo>
                    <a:lnTo>
                      <a:pt x="18" y="180"/>
                    </a:lnTo>
                    <a:lnTo>
                      <a:pt x="17" y="179"/>
                    </a:lnTo>
                    <a:cubicBezTo>
                      <a:pt x="12" y="168"/>
                      <a:pt x="7" y="156"/>
                      <a:pt x="2" y="144"/>
                    </a:cubicBezTo>
                    <a:lnTo>
                      <a:pt x="1" y="143"/>
                    </a:lnTo>
                    <a:lnTo>
                      <a:pt x="2" y="142"/>
                    </a:lnTo>
                    <a:cubicBezTo>
                      <a:pt x="8" y="138"/>
                      <a:pt x="14" y="133"/>
                      <a:pt x="21" y="129"/>
                    </a:cubicBezTo>
                    <a:lnTo>
                      <a:pt x="20" y="130"/>
                    </a:lnTo>
                    <a:cubicBezTo>
                      <a:pt x="19" y="122"/>
                      <a:pt x="18" y="113"/>
                      <a:pt x="19" y="105"/>
                    </a:cubicBezTo>
                    <a:lnTo>
                      <a:pt x="20" y="106"/>
                    </a:lnTo>
                    <a:cubicBezTo>
                      <a:pt x="14" y="102"/>
                      <a:pt x="7" y="98"/>
                      <a:pt x="1" y="93"/>
                    </a:cubicBezTo>
                    <a:lnTo>
                      <a:pt x="0" y="93"/>
                    </a:lnTo>
                    <a:lnTo>
                      <a:pt x="0" y="92"/>
                    </a:lnTo>
                    <a:cubicBezTo>
                      <a:pt x="5" y="80"/>
                      <a:pt x="9" y="68"/>
                      <a:pt x="14" y="56"/>
                    </a:cubicBezTo>
                    <a:lnTo>
                      <a:pt x="14" y="55"/>
                    </a:lnTo>
                    <a:lnTo>
                      <a:pt x="16" y="55"/>
                    </a:lnTo>
                    <a:cubicBezTo>
                      <a:pt x="23" y="56"/>
                      <a:pt x="31" y="57"/>
                      <a:pt x="39" y="58"/>
                    </a:cubicBezTo>
                    <a:lnTo>
                      <a:pt x="37" y="59"/>
                    </a:lnTo>
                    <a:cubicBezTo>
                      <a:pt x="42" y="52"/>
                      <a:pt x="48" y="46"/>
                      <a:pt x="54" y="40"/>
                    </a:cubicBezTo>
                    <a:lnTo>
                      <a:pt x="54" y="42"/>
                    </a:lnTo>
                    <a:cubicBezTo>
                      <a:pt x="52" y="35"/>
                      <a:pt x="51" y="27"/>
                      <a:pt x="49" y="19"/>
                    </a:cubicBezTo>
                    <a:lnTo>
                      <a:pt x="49" y="18"/>
                    </a:lnTo>
                    <a:lnTo>
                      <a:pt x="50" y="18"/>
                    </a:lnTo>
                    <a:cubicBezTo>
                      <a:pt x="62" y="13"/>
                      <a:pt x="74" y="7"/>
                      <a:pt x="85" y="2"/>
                    </a:cubicBezTo>
                    <a:lnTo>
                      <a:pt x="87" y="2"/>
                    </a:lnTo>
                    <a:lnTo>
                      <a:pt x="87" y="3"/>
                    </a:lnTo>
                    <a:cubicBezTo>
                      <a:pt x="90" y="6"/>
                      <a:pt x="92" y="9"/>
                      <a:pt x="94" y="12"/>
                    </a:cubicBezTo>
                    <a:lnTo>
                      <a:pt x="98" y="17"/>
                    </a:lnTo>
                    <a:lnTo>
                      <a:pt x="99" y="19"/>
                    </a:lnTo>
                    <a:lnTo>
                      <a:pt x="100" y="20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cubicBezTo>
                      <a:pt x="98" y="20"/>
                      <a:pt x="100" y="21"/>
                      <a:pt x="99" y="21"/>
                    </a:cubicBezTo>
                    <a:lnTo>
                      <a:pt x="99" y="21"/>
                    </a:lnTo>
                    <a:cubicBezTo>
                      <a:pt x="108" y="19"/>
                      <a:pt x="117" y="19"/>
                      <a:pt x="125" y="20"/>
                    </a:cubicBezTo>
                    <a:lnTo>
                      <a:pt x="123" y="21"/>
                    </a:lnTo>
                    <a:cubicBezTo>
                      <a:pt x="128" y="14"/>
                      <a:pt x="132" y="8"/>
                      <a:pt x="136" y="2"/>
                    </a:cubicBezTo>
                    <a:lnTo>
                      <a:pt x="137" y="0"/>
                    </a:lnTo>
                    <a:lnTo>
                      <a:pt x="138" y="1"/>
                    </a:lnTo>
                    <a:cubicBezTo>
                      <a:pt x="150" y="6"/>
                      <a:pt x="162" y="10"/>
                      <a:pt x="174" y="15"/>
                    </a:cubicBezTo>
                    <a:lnTo>
                      <a:pt x="175" y="15"/>
                    </a:lnTo>
                    <a:lnTo>
                      <a:pt x="175" y="16"/>
                    </a:lnTo>
                    <a:cubicBezTo>
                      <a:pt x="174" y="24"/>
                      <a:pt x="172" y="32"/>
                      <a:pt x="171" y="39"/>
                    </a:cubicBezTo>
                    <a:lnTo>
                      <a:pt x="171" y="38"/>
                    </a:lnTo>
                    <a:cubicBezTo>
                      <a:pt x="178" y="43"/>
                      <a:pt x="184" y="49"/>
                      <a:pt x="189" y="55"/>
                    </a:cubicBezTo>
                    <a:lnTo>
                      <a:pt x="187" y="55"/>
                    </a:lnTo>
                    <a:cubicBezTo>
                      <a:pt x="195" y="53"/>
                      <a:pt x="203" y="52"/>
                      <a:pt x="210" y="50"/>
                    </a:cubicBezTo>
                    <a:lnTo>
                      <a:pt x="211" y="50"/>
                    </a:lnTo>
                    <a:lnTo>
                      <a:pt x="212" y="51"/>
                    </a:lnTo>
                    <a:cubicBezTo>
                      <a:pt x="217" y="63"/>
                      <a:pt x="222" y="75"/>
                      <a:pt x="227" y="86"/>
                    </a:cubicBezTo>
                    <a:lnTo>
                      <a:pt x="228" y="87"/>
                    </a:lnTo>
                    <a:lnTo>
                      <a:pt x="227" y="88"/>
                    </a:lnTo>
                    <a:cubicBezTo>
                      <a:pt x="220" y="93"/>
                      <a:pt x="214" y="97"/>
                      <a:pt x="208" y="102"/>
                    </a:cubicBezTo>
                    <a:lnTo>
                      <a:pt x="209" y="100"/>
                    </a:lnTo>
                    <a:cubicBezTo>
                      <a:pt x="210" y="109"/>
                      <a:pt x="210" y="118"/>
                      <a:pt x="209" y="125"/>
                    </a:cubicBezTo>
                    <a:lnTo>
                      <a:pt x="209" y="124"/>
                    </a:lnTo>
                    <a:cubicBezTo>
                      <a:pt x="216" y="129"/>
                      <a:pt x="222" y="133"/>
                      <a:pt x="228" y="137"/>
                    </a:cubicBezTo>
                    <a:lnTo>
                      <a:pt x="229" y="138"/>
                    </a:lnTo>
                    <a:lnTo>
                      <a:pt x="229" y="139"/>
                    </a:lnTo>
                    <a:cubicBezTo>
                      <a:pt x="224" y="151"/>
                      <a:pt x="219" y="163"/>
                      <a:pt x="215" y="174"/>
                    </a:cubicBezTo>
                    <a:lnTo>
                      <a:pt x="214" y="175"/>
                    </a:lnTo>
                    <a:lnTo>
                      <a:pt x="213" y="175"/>
                    </a:lnTo>
                    <a:cubicBezTo>
                      <a:pt x="205" y="174"/>
                      <a:pt x="198" y="173"/>
                      <a:pt x="191" y="172"/>
                    </a:cubicBezTo>
                    <a:lnTo>
                      <a:pt x="192" y="171"/>
                    </a:lnTo>
                    <a:cubicBezTo>
                      <a:pt x="186" y="178"/>
                      <a:pt x="180" y="184"/>
                      <a:pt x="174" y="189"/>
                    </a:cubicBezTo>
                    <a:lnTo>
                      <a:pt x="175" y="188"/>
                    </a:lnTo>
                    <a:cubicBezTo>
                      <a:pt x="176" y="196"/>
                      <a:pt x="178" y="204"/>
                      <a:pt x="179" y="211"/>
                    </a:cubicBezTo>
                    <a:lnTo>
                      <a:pt x="179" y="212"/>
                    </a:lnTo>
                    <a:lnTo>
                      <a:pt x="178" y="212"/>
                    </a:lnTo>
                    <a:cubicBezTo>
                      <a:pt x="164" y="218"/>
                      <a:pt x="152" y="223"/>
                      <a:pt x="143" y="227"/>
                    </a:cubicBezTo>
                    <a:lnTo>
                      <a:pt x="143" y="227"/>
                    </a:lnTo>
                    <a:lnTo>
                      <a:pt x="143" y="227"/>
                    </a:lnTo>
                    <a:cubicBezTo>
                      <a:pt x="138" y="221"/>
                      <a:pt x="135" y="216"/>
                      <a:pt x="133" y="213"/>
                    </a:cubicBezTo>
                    <a:cubicBezTo>
                      <a:pt x="132" y="212"/>
                      <a:pt x="131" y="210"/>
                      <a:pt x="130" y="209"/>
                    </a:cubicBezTo>
                    <a:lnTo>
                      <a:pt x="129" y="208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37425" rIns="90000" bIns="374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3" name="Google Shape;213;p6"/>
          <p:cNvGrpSpPr/>
          <p:nvPr/>
        </p:nvGrpSpPr>
        <p:grpSpPr>
          <a:xfrm>
            <a:off x="11218777" y="342917"/>
            <a:ext cx="2429231" cy="2764177"/>
            <a:chOff x="8414082" y="257187"/>
            <a:chExt cx="1821923" cy="2073133"/>
          </a:xfrm>
        </p:grpSpPr>
        <p:grpSp>
          <p:nvGrpSpPr>
            <p:cNvPr id="214" name="Google Shape;214;p6"/>
            <p:cNvGrpSpPr/>
            <p:nvPr/>
          </p:nvGrpSpPr>
          <p:grpSpPr>
            <a:xfrm>
              <a:off x="8414082" y="1612434"/>
              <a:ext cx="1754642" cy="717886"/>
              <a:chOff x="-1340531" y="3895472"/>
              <a:chExt cx="1754642" cy="717886"/>
            </a:xfrm>
          </p:grpSpPr>
          <p:sp>
            <p:nvSpPr>
              <p:cNvPr id="215" name="Google Shape;215;p6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1214111" y="4086569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7" name="Google Shape;227;p6"/>
            <p:cNvGrpSpPr/>
            <p:nvPr/>
          </p:nvGrpSpPr>
          <p:grpSpPr>
            <a:xfrm>
              <a:off x="8685438" y="257187"/>
              <a:ext cx="1550567" cy="1051320"/>
              <a:chOff x="-872012" y="2723887"/>
              <a:chExt cx="1550567" cy="1051320"/>
            </a:xfrm>
          </p:grpSpPr>
          <p:sp>
            <p:nvSpPr>
              <p:cNvPr id="228" name="Google Shape;228;p6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1" name="Google Shape;241;p6"/>
          <p:cNvGrpSpPr/>
          <p:nvPr/>
        </p:nvGrpSpPr>
        <p:grpSpPr>
          <a:xfrm>
            <a:off x="-126033" y="-239969"/>
            <a:ext cx="12121783" cy="7268569"/>
            <a:chOff x="-94525" y="-179977"/>
            <a:chExt cx="9091337" cy="5451427"/>
          </a:xfrm>
        </p:grpSpPr>
        <p:grpSp>
          <p:nvGrpSpPr>
            <p:cNvPr id="242" name="Google Shape;242;p6"/>
            <p:cNvGrpSpPr/>
            <p:nvPr/>
          </p:nvGrpSpPr>
          <p:grpSpPr>
            <a:xfrm>
              <a:off x="-94525" y="4470314"/>
              <a:ext cx="814536" cy="801136"/>
              <a:chOff x="-94525" y="4470314"/>
              <a:chExt cx="814536" cy="801136"/>
            </a:xfrm>
          </p:grpSpPr>
          <p:sp>
            <p:nvSpPr>
              <p:cNvPr id="243" name="Google Shape;243;p6"/>
              <p:cNvSpPr/>
              <p:nvPr/>
            </p:nvSpPr>
            <p:spPr>
              <a:xfrm>
                <a:off x="103525" y="4598377"/>
                <a:ext cx="616486" cy="67307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452" extrusionOk="0">
                    <a:moveTo>
                      <a:pt x="250" y="234"/>
                    </a:moveTo>
                    <a:cubicBezTo>
                      <a:pt x="292" y="216"/>
                      <a:pt x="322" y="173"/>
                      <a:pt x="322" y="122"/>
                    </a:cubicBezTo>
                    <a:cubicBezTo>
                      <a:pt x="323" y="55"/>
                      <a:pt x="272" y="0"/>
                      <a:pt x="209" y="0"/>
                    </a:cubicBezTo>
                    <a:cubicBezTo>
                      <a:pt x="146" y="-1"/>
                      <a:pt x="95" y="53"/>
                      <a:pt x="95" y="120"/>
                    </a:cubicBezTo>
                    <a:cubicBezTo>
                      <a:pt x="95" y="172"/>
                      <a:pt x="125" y="216"/>
                      <a:pt x="167" y="234"/>
                    </a:cubicBezTo>
                    <a:cubicBezTo>
                      <a:pt x="-8" y="260"/>
                      <a:pt x="0" y="450"/>
                      <a:pt x="0" y="450"/>
                    </a:cubicBezTo>
                    <a:lnTo>
                      <a:pt x="414" y="452"/>
                    </a:lnTo>
                    <a:cubicBezTo>
                      <a:pt x="414" y="452"/>
                      <a:pt x="424" y="260"/>
                      <a:pt x="250" y="2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379008" y="4470314"/>
                <a:ext cx="52118" cy="55097"/>
              </a:xfrm>
              <a:custGeom>
                <a:avLst/>
                <a:gdLst/>
                <a:ahLst/>
                <a:cxnLst/>
                <a:rect l="l" t="t" r="r" b="b"/>
                <a:pathLst>
                  <a:path w="35" h="37" extrusionOk="0">
                    <a:moveTo>
                      <a:pt x="35" y="19"/>
                    </a:moveTo>
                    <a:cubicBezTo>
                      <a:pt x="35" y="8"/>
                      <a:pt x="27" y="0"/>
                      <a:pt x="18" y="0"/>
                    </a:cubicBezTo>
                    <a:cubicBezTo>
                      <a:pt x="8" y="0"/>
                      <a:pt x="0" y="8"/>
                      <a:pt x="0" y="19"/>
                    </a:cubicBezTo>
                    <a:cubicBezTo>
                      <a:pt x="0" y="29"/>
                      <a:pt x="8" y="37"/>
                      <a:pt x="18" y="37"/>
                    </a:cubicBezTo>
                    <a:cubicBezTo>
                      <a:pt x="27" y="37"/>
                      <a:pt x="35" y="29"/>
                      <a:pt x="35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-94525" y="4492651"/>
                <a:ext cx="494380" cy="251658"/>
              </a:xfrm>
              <a:custGeom>
                <a:avLst/>
                <a:gdLst/>
                <a:ahLst/>
                <a:cxnLst/>
                <a:rect l="l" t="t" r="r" b="b"/>
                <a:pathLst>
                  <a:path w="332" h="169" extrusionOk="0">
                    <a:moveTo>
                      <a:pt x="332" y="0"/>
                    </a:moveTo>
                    <a:lnTo>
                      <a:pt x="260" y="0"/>
                    </a:lnTo>
                    <a:cubicBezTo>
                      <a:pt x="195" y="0"/>
                      <a:pt x="142" y="46"/>
                      <a:pt x="142" y="102"/>
                    </a:cubicBezTo>
                    <a:cubicBezTo>
                      <a:pt x="142" y="139"/>
                      <a:pt x="139" y="162"/>
                      <a:pt x="101" y="162"/>
                    </a:cubicBezTo>
                    <a:lnTo>
                      <a:pt x="0" y="162"/>
                    </a:lnTo>
                    <a:lnTo>
                      <a:pt x="0" y="169"/>
                    </a:lnTo>
                    <a:lnTo>
                      <a:pt x="101" y="169"/>
                    </a:lnTo>
                    <a:cubicBezTo>
                      <a:pt x="150" y="169"/>
                      <a:pt x="150" y="134"/>
                      <a:pt x="150" y="102"/>
                    </a:cubicBezTo>
                    <a:cubicBezTo>
                      <a:pt x="150" y="49"/>
                      <a:pt x="199" y="7"/>
                      <a:pt x="260" y="7"/>
                    </a:cubicBezTo>
                    <a:lnTo>
                      <a:pt x="332" y="7"/>
                    </a:lnTo>
                    <a:lnTo>
                      <a:pt x="3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15825" rIns="90000" bIns="158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6" name="Google Shape;246;p6"/>
            <p:cNvSpPr/>
            <p:nvPr/>
          </p:nvSpPr>
          <p:spPr>
            <a:xfrm>
              <a:off x="8624538" y="2634240"/>
              <a:ext cx="372274" cy="372275"/>
            </a:xfrm>
            <a:custGeom>
              <a:avLst/>
              <a:gdLst/>
              <a:ahLst/>
              <a:cxnLst/>
              <a:rect l="l" t="t" r="r" b="b"/>
              <a:pathLst>
                <a:path w="250" h="250" extrusionOk="0">
                  <a:moveTo>
                    <a:pt x="125" y="250"/>
                  </a:moveTo>
                  <a:lnTo>
                    <a:pt x="174" y="250"/>
                  </a:lnTo>
                  <a:cubicBezTo>
                    <a:pt x="216" y="250"/>
                    <a:pt x="250" y="216"/>
                    <a:pt x="250" y="174"/>
                  </a:cubicBezTo>
                  <a:lnTo>
                    <a:pt x="250" y="76"/>
                  </a:lnTo>
                  <a:cubicBezTo>
                    <a:pt x="250" y="34"/>
                    <a:pt x="216" y="0"/>
                    <a:pt x="174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4"/>
                  </a:lnTo>
                  <a:cubicBezTo>
                    <a:pt x="0" y="216"/>
                    <a:pt x="34" y="250"/>
                    <a:pt x="76" y="250"/>
                  </a:cubicBezTo>
                  <a:lnTo>
                    <a:pt x="125" y="25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6"/>
            <p:cNvGrpSpPr/>
            <p:nvPr/>
          </p:nvGrpSpPr>
          <p:grpSpPr>
            <a:xfrm rot="5400000">
              <a:off x="8057254" y="43225"/>
              <a:ext cx="747041" cy="300637"/>
              <a:chOff x="7676966" y="144400"/>
              <a:chExt cx="747041" cy="300637"/>
            </a:xfrm>
          </p:grpSpPr>
          <p:sp>
            <p:nvSpPr>
              <p:cNvPr id="248" name="Google Shape;248;p6"/>
              <p:cNvSpPr/>
              <p:nvPr/>
            </p:nvSpPr>
            <p:spPr>
              <a:xfrm>
                <a:off x="8360235" y="144400"/>
                <a:ext cx="63772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17" y="0"/>
                    </a:moveTo>
                    <a:cubicBezTo>
                      <a:pt x="27" y="0"/>
                      <a:pt x="35" y="7"/>
                      <a:pt x="35" y="17"/>
                    </a:cubicBezTo>
                    <a:cubicBezTo>
                      <a:pt x="35" y="26"/>
                      <a:pt x="26" y="35"/>
                      <a:pt x="17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7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7676966" y="173553"/>
                <a:ext cx="723355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49" extrusionOk="0">
                    <a:moveTo>
                      <a:pt x="397" y="0"/>
                    </a:moveTo>
                    <a:lnTo>
                      <a:pt x="397" y="97"/>
                    </a:lnTo>
                    <a:cubicBezTo>
                      <a:pt x="397" y="125"/>
                      <a:pt x="374" y="149"/>
                      <a:pt x="345" y="149"/>
                    </a:cubicBezTo>
                    <a:lnTo>
                      <a:pt x="51" y="149"/>
                    </a:lnTo>
                    <a:cubicBezTo>
                      <a:pt x="23" y="149"/>
                      <a:pt x="0" y="125"/>
                      <a:pt x="0" y="97"/>
                    </a:cubicBezTo>
                    <a:lnTo>
                      <a:pt x="0" y="12"/>
                    </a:lnTo>
                    <a:lnTo>
                      <a:pt x="6" y="12"/>
                    </a:lnTo>
                    <a:lnTo>
                      <a:pt x="6" y="97"/>
                    </a:lnTo>
                    <a:cubicBezTo>
                      <a:pt x="6" y="122"/>
                      <a:pt x="27" y="142"/>
                      <a:pt x="51" y="142"/>
                    </a:cubicBezTo>
                    <a:lnTo>
                      <a:pt x="345" y="142"/>
                    </a:lnTo>
                    <a:cubicBezTo>
                      <a:pt x="370" y="142"/>
                      <a:pt x="390" y="122"/>
                      <a:pt x="390" y="97"/>
                    </a:cubicBezTo>
                    <a:lnTo>
                      <a:pt x="390" y="0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8625" rIns="90000" bIns="8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0" name="Google Shape;250;p6"/>
            <p:cNvSpPr/>
            <p:nvPr/>
          </p:nvSpPr>
          <p:spPr>
            <a:xfrm>
              <a:off x="8740528" y="2744274"/>
              <a:ext cx="131041" cy="144443"/>
            </a:xfrm>
            <a:custGeom>
              <a:avLst/>
              <a:gdLst/>
              <a:ahLst/>
              <a:cxnLst/>
              <a:rect l="l" t="t" r="r" b="b"/>
              <a:pathLst>
                <a:path w="88" h="97" extrusionOk="0">
                  <a:moveTo>
                    <a:pt x="2" y="96"/>
                  </a:moveTo>
                  <a:lnTo>
                    <a:pt x="29" y="96"/>
                  </a:lnTo>
                  <a:cubicBezTo>
                    <a:pt x="30" y="96"/>
                    <a:pt x="32" y="95"/>
                    <a:pt x="32" y="93"/>
                  </a:cubicBezTo>
                  <a:lnTo>
                    <a:pt x="32" y="65"/>
                  </a:lnTo>
                  <a:cubicBezTo>
                    <a:pt x="32" y="64"/>
                    <a:pt x="33" y="62"/>
                    <a:pt x="34" y="62"/>
                  </a:cubicBezTo>
                  <a:lnTo>
                    <a:pt x="53" y="62"/>
                  </a:lnTo>
                  <a:cubicBezTo>
                    <a:pt x="55" y="62"/>
                    <a:pt x="56" y="64"/>
                    <a:pt x="56" y="65"/>
                  </a:cubicBezTo>
                  <a:lnTo>
                    <a:pt x="56" y="94"/>
                  </a:lnTo>
                  <a:cubicBezTo>
                    <a:pt x="56" y="95"/>
                    <a:pt x="57" y="97"/>
                    <a:pt x="59" y="97"/>
                  </a:cubicBezTo>
                  <a:lnTo>
                    <a:pt x="85" y="97"/>
                  </a:lnTo>
                  <a:cubicBezTo>
                    <a:pt x="87" y="97"/>
                    <a:pt x="88" y="95"/>
                    <a:pt x="88" y="94"/>
                  </a:cubicBezTo>
                  <a:lnTo>
                    <a:pt x="88" y="43"/>
                  </a:lnTo>
                  <a:cubicBezTo>
                    <a:pt x="88" y="42"/>
                    <a:pt x="88" y="41"/>
                    <a:pt x="87" y="41"/>
                  </a:cubicBezTo>
                  <a:lnTo>
                    <a:pt x="46" y="1"/>
                  </a:lnTo>
                  <a:cubicBezTo>
                    <a:pt x="45" y="0"/>
                    <a:pt x="43" y="0"/>
                    <a:pt x="42" y="1"/>
                  </a:cubicBezTo>
                  <a:lnTo>
                    <a:pt x="0" y="40"/>
                  </a:lnTo>
                  <a:cubicBezTo>
                    <a:pt x="0" y="40"/>
                    <a:pt x="0" y="41"/>
                    <a:pt x="0" y="42"/>
                  </a:cubicBezTo>
                  <a:lnTo>
                    <a:pt x="0" y="93"/>
                  </a:lnTo>
                  <a:cubicBezTo>
                    <a:pt x="0" y="95"/>
                    <a:pt x="1" y="96"/>
                    <a:pt x="2" y="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810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256967" y="1548633"/>
            <a:ext cx="6984000" cy="29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56967" y="4553800"/>
            <a:ext cx="69840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74793" y="2296902"/>
            <a:ext cx="597633" cy="597631"/>
            <a:chOff x="281094" y="1722676"/>
            <a:chExt cx="448225" cy="448223"/>
          </a:xfrm>
        </p:grpSpPr>
        <p:sp>
          <p:nvSpPr>
            <p:cNvPr id="12" name="Google Shape;12;p2"/>
            <p:cNvSpPr/>
            <p:nvPr/>
          </p:nvSpPr>
          <p:spPr>
            <a:xfrm>
              <a:off x="281094" y="1722676"/>
              <a:ext cx="448225" cy="448223"/>
            </a:xfrm>
            <a:custGeom>
              <a:avLst/>
              <a:gdLst/>
              <a:ahLst/>
              <a:cxnLst/>
              <a:rect l="l" t="t" r="r" b="b"/>
              <a:pathLst>
                <a:path w="246" h="246" extrusionOk="0">
                  <a:moveTo>
                    <a:pt x="123" y="246"/>
                  </a:moveTo>
                  <a:lnTo>
                    <a:pt x="169" y="246"/>
                  </a:lnTo>
                  <a:cubicBezTo>
                    <a:pt x="211" y="246"/>
                    <a:pt x="246" y="212"/>
                    <a:pt x="246" y="170"/>
                  </a:cubicBezTo>
                  <a:lnTo>
                    <a:pt x="246" y="76"/>
                  </a:lnTo>
                  <a:cubicBezTo>
                    <a:pt x="246" y="34"/>
                    <a:pt x="211" y="0"/>
                    <a:pt x="169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0"/>
                  </a:lnTo>
                  <a:cubicBezTo>
                    <a:pt x="0" y="212"/>
                    <a:pt x="34" y="246"/>
                    <a:pt x="76" y="246"/>
                  </a:cubicBezTo>
                  <a:lnTo>
                    <a:pt x="123" y="2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3550" rIns="90000" bIns="435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30503" y="190123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0503" y="1941322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0503" y="198140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1390283" y="-448316"/>
            <a:ext cx="11352117" cy="7441229"/>
            <a:chOff x="1042712" y="-336237"/>
            <a:chExt cx="8514088" cy="5580922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8430772" y="3448146"/>
              <a:ext cx="1126028" cy="1796538"/>
              <a:chOff x="8430772" y="3448146"/>
              <a:chExt cx="1126028" cy="1796538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8430772" y="4116838"/>
                <a:ext cx="1126028" cy="112784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19" extrusionOk="0">
                    <a:moveTo>
                      <a:pt x="564" y="269"/>
                    </a:moveTo>
                    <a:cubicBezTo>
                      <a:pt x="568" y="292"/>
                      <a:pt x="568" y="315"/>
                      <a:pt x="566" y="337"/>
                    </a:cubicBezTo>
                    <a:lnTo>
                      <a:pt x="618" y="372"/>
                    </a:lnTo>
                    <a:lnTo>
                      <a:pt x="581" y="470"/>
                    </a:lnTo>
                    <a:lnTo>
                      <a:pt x="518" y="461"/>
                    </a:lnTo>
                    <a:cubicBezTo>
                      <a:pt x="505" y="479"/>
                      <a:pt x="489" y="496"/>
                      <a:pt x="471" y="511"/>
                    </a:cubicBezTo>
                    <a:lnTo>
                      <a:pt x="483" y="573"/>
                    </a:lnTo>
                    <a:lnTo>
                      <a:pt x="387" y="615"/>
                    </a:lnTo>
                    <a:lnTo>
                      <a:pt x="350" y="564"/>
                    </a:lnTo>
                    <a:cubicBezTo>
                      <a:pt x="327" y="568"/>
                      <a:pt x="304" y="569"/>
                      <a:pt x="281" y="566"/>
                    </a:cubicBezTo>
                    <a:lnTo>
                      <a:pt x="246" y="619"/>
                    </a:lnTo>
                    <a:lnTo>
                      <a:pt x="148" y="581"/>
                    </a:lnTo>
                    <a:lnTo>
                      <a:pt x="157" y="518"/>
                    </a:lnTo>
                    <a:cubicBezTo>
                      <a:pt x="139" y="505"/>
                      <a:pt x="122" y="489"/>
                      <a:pt x="108" y="471"/>
                    </a:cubicBezTo>
                    <a:lnTo>
                      <a:pt x="46" y="484"/>
                    </a:lnTo>
                    <a:lnTo>
                      <a:pt x="3" y="388"/>
                    </a:lnTo>
                    <a:lnTo>
                      <a:pt x="54" y="350"/>
                    </a:lnTo>
                    <a:cubicBezTo>
                      <a:pt x="50" y="327"/>
                      <a:pt x="50" y="304"/>
                      <a:pt x="52" y="281"/>
                    </a:cubicBezTo>
                    <a:lnTo>
                      <a:pt x="0" y="246"/>
                    </a:lnTo>
                    <a:lnTo>
                      <a:pt x="37" y="148"/>
                    </a:lnTo>
                    <a:lnTo>
                      <a:pt x="100" y="157"/>
                    </a:lnTo>
                    <a:cubicBezTo>
                      <a:pt x="113" y="139"/>
                      <a:pt x="129" y="122"/>
                      <a:pt x="147" y="108"/>
                    </a:cubicBezTo>
                    <a:lnTo>
                      <a:pt x="135" y="46"/>
                    </a:lnTo>
                    <a:lnTo>
                      <a:pt x="231" y="3"/>
                    </a:lnTo>
                    <a:lnTo>
                      <a:pt x="268" y="54"/>
                    </a:lnTo>
                    <a:cubicBezTo>
                      <a:pt x="291" y="50"/>
                      <a:pt x="314" y="50"/>
                      <a:pt x="337" y="52"/>
                    </a:cubicBezTo>
                    <a:lnTo>
                      <a:pt x="372" y="0"/>
                    </a:lnTo>
                    <a:lnTo>
                      <a:pt x="470" y="37"/>
                    </a:lnTo>
                    <a:lnTo>
                      <a:pt x="461" y="100"/>
                    </a:lnTo>
                    <a:cubicBezTo>
                      <a:pt x="479" y="113"/>
                      <a:pt x="496" y="129"/>
                      <a:pt x="510" y="147"/>
                    </a:cubicBezTo>
                    <a:lnTo>
                      <a:pt x="572" y="135"/>
                    </a:lnTo>
                    <a:lnTo>
                      <a:pt x="615" y="231"/>
                    </a:lnTo>
                    <a:lnTo>
                      <a:pt x="564" y="269"/>
                    </a:lnTo>
                    <a:moveTo>
                      <a:pt x="414" y="268"/>
                    </a:moveTo>
                    <a:cubicBezTo>
                      <a:pt x="388" y="211"/>
                      <a:pt x="322" y="186"/>
                      <a:pt x="265" y="211"/>
                    </a:cubicBezTo>
                    <a:cubicBezTo>
                      <a:pt x="208" y="236"/>
                      <a:pt x="183" y="303"/>
                      <a:pt x="208" y="359"/>
                    </a:cubicBezTo>
                    <a:cubicBezTo>
                      <a:pt x="233" y="416"/>
                      <a:pt x="300" y="442"/>
                      <a:pt x="356" y="417"/>
                    </a:cubicBezTo>
                    <a:cubicBezTo>
                      <a:pt x="413" y="391"/>
                      <a:pt x="439" y="325"/>
                      <a:pt x="414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9" name="Google Shape;19;p2"/>
              <p:cNvGrpSpPr/>
              <p:nvPr/>
            </p:nvGrpSpPr>
            <p:grpSpPr>
              <a:xfrm>
                <a:off x="8892173" y="3448146"/>
                <a:ext cx="417250" cy="417248"/>
                <a:chOff x="8892173" y="3448146"/>
                <a:chExt cx="417250" cy="417248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9019717" y="3581155"/>
                  <a:ext cx="154874" cy="153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84" extrusionOk="0">
                      <a:moveTo>
                        <a:pt x="59" y="80"/>
                      </a:moveTo>
                      <a:cubicBezTo>
                        <a:pt x="59" y="80"/>
                        <a:pt x="59" y="81"/>
                        <a:pt x="57" y="81"/>
                      </a:cubicBezTo>
                      <a:cubicBezTo>
                        <a:pt x="56" y="82"/>
                        <a:pt x="53" y="83"/>
                        <a:pt x="50" y="84"/>
                      </a:cubicBezTo>
                      <a:cubicBezTo>
                        <a:pt x="44" y="85"/>
                        <a:pt x="33" y="85"/>
                        <a:pt x="23" y="80"/>
                      </a:cubicBezTo>
                      <a:cubicBezTo>
                        <a:pt x="12" y="74"/>
                        <a:pt x="2" y="62"/>
                        <a:pt x="0" y="46"/>
                      </a:cubicBezTo>
                      <a:cubicBezTo>
                        <a:pt x="0" y="38"/>
                        <a:pt x="1" y="29"/>
                        <a:pt x="6" y="22"/>
                      </a:cubicBezTo>
                      <a:cubicBezTo>
                        <a:pt x="10" y="14"/>
                        <a:pt x="17" y="8"/>
                        <a:pt x="25" y="4"/>
                      </a:cubicBezTo>
                      <a:cubicBezTo>
                        <a:pt x="34" y="0"/>
                        <a:pt x="43" y="-1"/>
                        <a:pt x="52" y="1"/>
                      </a:cubicBezTo>
                      <a:cubicBezTo>
                        <a:pt x="60" y="3"/>
                        <a:pt x="68" y="7"/>
                        <a:pt x="73" y="13"/>
                      </a:cubicBezTo>
                      <a:cubicBezTo>
                        <a:pt x="85" y="25"/>
                        <a:pt x="87" y="41"/>
                        <a:pt x="84" y="52"/>
                      </a:cubicBezTo>
                      <a:cubicBezTo>
                        <a:pt x="81" y="64"/>
                        <a:pt x="74" y="72"/>
                        <a:pt x="68" y="75"/>
                      </a:cubicBezTo>
                      <a:cubicBezTo>
                        <a:pt x="66" y="77"/>
                        <a:pt x="64" y="79"/>
                        <a:pt x="62" y="79"/>
                      </a:cubicBezTo>
                      <a:cubicBezTo>
                        <a:pt x="60" y="80"/>
                        <a:pt x="59" y="80"/>
                        <a:pt x="59" y="80"/>
                      </a:cubicBezTo>
                      <a:cubicBezTo>
                        <a:pt x="59" y="80"/>
                        <a:pt x="63" y="79"/>
                        <a:pt x="68" y="74"/>
                      </a:cubicBezTo>
                      <a:cubicBezTo>
                        <a:pt x="72" y="70"/>
                        <a:pt x="79" y="63"/>
                        <a:pt x="81" y="52"/>
                      </a:cubicBezTo>
                      <a:cubicBezTo>
                        <a:pt x="84" y="41"/>
                        <a:pt x="82" y="26"/>
                        <a:pt x="71" y="15"/>
                      </a:cubicBezTo>
                      <a:cubicBezTo>
                        <a:pt x="66" y="10"/>
                        <a:pt x="59" y="6"/>
                        <a:pt x="51" y="4"/>
                      </a:cubicBezTo>
                      <a:cubicBezTo>
                        <a:pt x="43" y="3"/>
                        <a:pt x="35" y="4"/>
                        <a:pt x="27" y="7"/>
                      </a:cubicBezTo>
                      <a:cubicBezTo>
                        <a:pt x="19" y="10"/>
                        <a:pt x="13" y="16"/>
                        <a:pt x="9" y="23"/>
                      </a:cubicBezTo>
                      <a:cubicBezTo>
                        <a:pt x="5" y="30"/>
                        <a:pt x="3" y="38"/>
                        <a:pt x="4" y="45"/>
                      </a:cubicBezTo>
                      <a:cubicBezTo>
                        <a:pt x="4" y="60"/>
                        <a:pt x="14" y="72"/>
                        <a:pt x="24" y="78"/>
                      </a:cubicBezTo>
                      <a:cubicBezTo>
                        <a:pt x="34" y="83"/>
                        <a:pt x="43" y="83"/>
                        <a:pt x="50" y="82"/>
                      </a:cubicBezTo>
                      <a:cubicBezTo>
                        <a:pt x="56" y="81"/>
                        <a:pt x="59" y="80"/>
                        <a:pt x="59" y="8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892173" y="3448146"/>
                  <a:ext cx="417250" cy="417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229" extrusionOk="0">
                      <a:moveTo>
                        <a:pt x="129" y="208"/>
                      </a:moveTo>
                      <a:cubicBezTo>
                        <a:pt x="129" y="208"/>
                        <a:pt x="130" y="208"/>
                        <a:pt x="130" y="209"/>
                      </a:cubicBezTo>
                      <a:cubicBezTo>
                        <a:pt x="131" y="210"/>
                        <a:pt x="132" y="211"/>
                        <a:pt x="133" y="212"/>
                      </a:cubicBezTo>
                      <a:cubicBezTo>
                        <a:pt x="135" y="216"/>
                        <a:pt x="139" y="220"/>
                        <a:pt x="143" y="226"/>
                      </a:cubicBezTo>
                      <a:lnTo>
                        <a:pt x="143" y="226"/>
                      </a:lnTo>
                      <a:cubicBezTo>
                        <a:pt x="152" y="222"/>
                        <a:pt x="163" y="217"/>
                        <a:pt x="178" y="210"/>
                      </a:cubicBezTo>
                      <a:lnTo>
                        <a:pt x="177" y="211"/>
                      </a:lnTo>
                      <a:cubicBezTo>
                        <a:pt x="176" y="204"/>
                        <a:pt x="174" y="197"/>
                        <a:pt x="172" y="189"/>
                      </a:cubicBezTo>
                      <a:lnTo>
                        <a:pt x="172" y="188"/>
                      </a:lnTo>
                      <a:lnTo>
                        <a:pt x="173" y="188"/>
                      </a:lnTo>
                      <a:cubicBezTo>
                        <a:pt x="179" y="183"/>
                        <a:pt x="185" y="177"/>
                        <a:pt x="190" y="170"/>
                      </a:cubicBezTo>
                      <a:lnTo>
                        <a:pt x="190" y="169"/>
                      </a:lnTo>
                      <a:lnTo>
                        <a:pt x="191" y="169"/>
                      </a:lnTo>
                      <a:cubicBezTo>
                        <a:pt x="198" y="170"/>
                        <a:pt x="205" y="171"/>
                        <a:pt x="213" y="172"/>
                      </a:cubicBezTo>
                      <a:lnTo>
                        <a:pt x="212" y="173"/>
                      </a:lnTo>
                      <a:cubicBezTo>
                        <a:pt x="216" y="162"/>
                        <a:pt x="221" y="150"/>
                        <a:pt x="226" y="138"/>
                      </a:cubicBezTo>
                      <a:lnTo>
                        <a:pt x="226" y="139"/>
                      </a:lnTo>
                      <a:cubicBezTo>
                        <a:pt x="220" y="135"/>
                        <a:pt x="214" y="131"/>
                        <a:pt x="207" y="126"/>
                      </a:cubicBezTo>
                      <a:lnTo>
                        <a:pt x="206" y="126"/>
                      </a:lnTo>
                      <a:lnTo>
                        <a:pt x="206" y="125"/>
                      </a:lnTo>
                      <a:cubicBezTo>
                        <a:pt x="207" y="117"/>
                        <a:pt x="207" y="109"/>
                        <a:pt x="206" y="101"/>
                      </a:cubicBezTo>
                      <a:lnTo>
                        <a:pt x="206" y="100"/>
                      </a:lnTo>
                      <a:lnTo>
                        <a:pt x="206" y="99"/>
                      </a:lnTo>
                      <a:cubicBezTo>
                        <a:pt x="212" y="95"/>
                        <a:pt x="218" y="90"/>
                        <a:pt x="225" y="85"/>
                      </a:cubicBezTo>
                      <a:lnTo>
                        <a:pt x="224" y="87"/>
                      </a:lnTo>
                      <a:cubicBezTo>
                        <a:pt x="220" y="76"/>
                        <a:pt x="214" y="64"/>
                        <a:pt x="209" y="52"/>
                      </a:cubicBezTo>
                      <a:lnTo>
                        <a:pt x="211" y="53"/>
                      </a:lnTo>
                      <a:cubicBezTo>
                        <a:pt x="204" y="55"/>
                        <a:pt x="196" y="56"/>
                        <a:pt x="188" y="58"/>
                      </a:cubicBezTo>
                      <a:lnTo>
                        <a:pt x="187" y="58"/>
                      </a:lnTo>
                      <a:lnTo>
                        <a:pt x="187" y="57"/>
                      </a:lnTo>
                      <a:cubicBezTo>
                        <a:pt x="182" y="51"/>
                        <a:pt x="176" y="45"/>
                        <a:pt x="169" y="40"/>
                      </a:cubicBezTo>
                      <a:lnTo>
                        <a:pt x="168" y="40"/>
                      </a:lnTo>
                      <a:lnTo>
                        <a:pt x="168" y="39"/>
                      </a:lnTo>
                      <a:cubicBezTo>
                        <a:pt x="169" y="32"/>
                        <a:pt x="170" y="24"/>
                        <a:pt x="171" y="16"/>
                      </a:cubicBezTo>
                      <a:lnTo>
                        <a:pt x="172" y="18"/>
                      </a:lnTo>
                      <a:cubicBezTo>
                        <a:pt x="161" y="13"/>
                        <a:pt x="149" y="9"/>
                        <a:pt x="137" y="4"/>
                      </a:cubicBezTo>
                      <a:lnTo>
                        <a:pt x="139" y="3"/>
                      </a:lnTo>
                      <a:cubicBezTo>
                        <a:pt x="135" y="9"/>
                        <a:pt x="130" y="16"/>
                        <a:pt x="126" y="23"/>
                      </a:cubicBezTo>
                      <a:lnTo>
                        <a:pt x="125" y="23"/>
                      </a:lnTo>
                      <a:lnTo>
                        <a:pt x="124" y="23"/>
                      </a:lnTo>
                      <a:cubicBezTo>
                        <a:pt x="117" y="22"/>
                        <a:pt x="108" y="23"/>
                        <a:pt x="100" y="24"/>
                      </a:cubicBezTo>
                      <a:lnTo>
                        <a:pt x="100" y="24"/>
                      </a:lnTo>
                      <a:cubicBezTo>
                        <a:pt x="99" y="24"/>
                        <a:pt x="102" y="24"/>
                        <a:pt x="98" y="23"/>
                      </a:cubicBez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7" y="22"/>
                      </a:lnTo>
                      <a:lnTo>
                        <a:pt x="97" y="21"/>
                      </a:lnTo>
                      <a:lnTo>
                        <a:pt x="95" y="19"/>
                      </a:lnTo>
                      <a:lnTo>
                        <a:pt x="91" y="14"/>
                      </a:lnTo>
                      <a:cubicBezTo>
                        <a:pt x="89" y="11"/>
                        <a:pt x="87" y="8"/>
                        <a:pt x="85" y="5"/>
                      </a:cubicBezTo>
                      <a:lnTo>
                        <a:pt x="87" y="5"/>
                      </a:lnTo>
                      <a:cubicBezTo>
                        <a:pt x="75" y="10"/>
                        <a:pt x="63" y="16"/>
                        <a:pt x="52" y="21"/>
                      </a:cubicBezTo>
                      <a:lnTo>
                        <a:pt x="53" y="19"/>
                      </a:lnTo>
                      <a:cubicBezTo>
                        <a:pt x="54" y="26"/>
                        <a:pt x="56" y="34"/>
                        <a:pt x="57" y="41"/>
                      </a:cubicBezTo>
                      <a:lnTo>
                        <a:pt x="57" y="42"/>
                      </a:lnTo>
                      <a:lnTo>
                        <a:pt x="57" y="43"/>
                      </a:lnTo>
                      <a:cubicBezTo>
                        <a:pt x="50" y="48"/>
                        <a:pt x="44" y="54"/>
                        <a:pt x="40" y="61"/>
                      </a:cubicBezTo>
                      <a:lnTo>
                        <a:pt x="39" y="61"/>
                      </a:lnTo>
                      <a:lnTo>
                        <a:pt x="38" y="61"/>
                      </a:lnTo>
                      <a:cubicBezTo>
                        <a:pt x="30" y="60"/>
                        <a:pt x="23" y="59"/>
                        <a:pt x="15" y="58"/>
                      </a:cubicBezTo>
                      <a:lnTo>
                        <a:pt x="17" y="57"/>
                      </a:lnTo>
                      <a:cubicBezTo>
                        <a:pt x="12" y="69"/>
                        <a:pt x="8" y="81"/>
                        <a:pt x="3" y="93"/>
                      </a:cubicBezTo>
                      <a:lnTo>
                        <a:pt x="3" y="91"/>
                      </a:lnTo>
                      <a:cubicBezTo>
                        <a:pt x="9" y="95"/>
                        <a:pt x="16" y="99"/>
                        <a:pt x="22" y="104"/>
                      </a:cubicBezTo>
                      <a:lnTo>
                        <a:pt x="23" y="104"/>
                      </a:lnTo>
                      <a:lnTo>
                        <a:pt x="22" y="105"/>
                      </a:lnTo>
                      <a:cubicBezTo>
                        <a:pt x="22" y="113"/>
                        <a:pt x="22" y="122"/>
                        <a:pt x="23" y="129"/>
                      </a:cubicBezTo>
                      <a:lnTo>
                        <a:pt x="23" y="130"/>
                      </a:lnTo>
                      <a:lnTo>
                        <a:pt x="22" y="131"/>
                      </a:lnTo>
                      <a:cubicBezTo>
                        <a:pt x="16" y="136"/>
                        <a:pt x="10" y="140"/>
                        <a:pt x="4" y="145"/>
                      </a:cubicBezTo>
                      <a:lnTo>
                        <a:pt x="4" y="143"/>
                      </a:lnTo>
                      <a:cubicBezTo>
                        <a:pt x="10" y="155"/>
                        <a:pt x="15" y="167"/>
                        <a:pt x="20" y="178"/>
                      </a:cubicBezTo>
                      <a:lnTo>
                        <a:pt x="18" y="177"/>
                      </a:lnTo>
                      <a:cubicBezTo>
                        <a:pt x="26" y="176"/>
                        <a:pt x="34" y="174"/>
                        <a:pt x="41" y="173"/>
                      </a:cubicBezTo>
                      <a:lnTo>
                        <a:pt x="42" y="173"/>
                      </a:lnTo>
                      <a:lnTo>
                        <a:pt x="42" y="173"/>
                      </a:lnTo>
                      <a:cubicBezTo>
                        <a:pt x="48" y="180"/>
                        <a:pt x="54" y="186"/>
                        <a:pt x="60" y="190"/>
                      </a:cubicBezTo>
                      <a:lnTo>
                        <a:pt x="60" y="191"/>
                      </a:lnTo>
                      <a:lnTo>
                        <a:pt x="60" y="191"/>
                      </a:lnTo>
                      <a:cubicBezTo>
                        <a:pt x="59" y="200"/>
                        <a:pt x="58" y="207"/>
                        <a:pt x="57" y="214"/>
                      </a:cubicBezTo>
                      <a:lnTo>
                        <a:pt x="56" y="213"/>
                      </a:lnTo>
                      <a:cubicBezTo>
                        <a:pt x="70" y="219"/>
                        <a:pt x="82" y="223"/>
                        <a:pt x="92" y="227"/>
                      </a:cubicBezTo>
                      <a:lnTo>
                        <a:pt x="91" y="227"/>
                      </a:lnTo>
                      <a:cubicBezTo>
                        <a:pt x="96" y="220"/>
                        <a:pt x="100" y="213"/>
                        <a:pt x="104" y="208"/>
                      </a:cubicBezTo>
                      <a:lnTo>
                        <a:pt x="104" y="208"/>
                      </a:lnTo>
                      <a:lnTo>
                        <a:pt x="104" y="208"/>
                      </a:lnTo>
                      <a:cubicBezTo>
                        <a:pt x="113" y="209"/>
                        <a:pt x="119" y="209"/>
                        <a:pt x="123" y="208"/>
                      </a:cubicBezTo>
                      <a:cubicBezTo>
                        <a:pt x="125" y="208"/>
                        <a:pt x="126" y="208"/>
                        <a:pt x="128" y="208"/>
                      </a:cubicBezTo>
                      <a:cubicBezTo>
                        <a:pt x="129" y="208"/>
                        <a:pt x="129" y="208"/>
                        <a:pt x="129" y="208"/>
                      </a:cubicBezTo>
                      <a:lnTo>
                        <a:pt x="128" y="208"/>
                      </a:lnTo>
                      <a:cubicBezTo>
                        <a:pt x="127" y="209"/>
                        <a:pt x="125" y="209"/>
                        <a:pt x="123" y="209"/>
                      </a:cubicBezTo>
                      <a:cubicBezTo>
                        <a:pt x="119" y="209"/>
                        <a:pt x="113" y="210"/>
                        <a:pt x="104" y="209"/>
                      </a:cubicBezTo>
                      <a:lnTo>
                        <a:pt x="105" y="209"/>
                      </a:lnTo>
                      <a:cubicBezTo>
                        <a:pt x="101" y="214"/>
                        <a:pt x="97" y="221"/>
                        <a:pt x="92" y="228"/>
                      </a:cubicBezTo>
                      <a:lnTo>
                        <a:pt x="92" y="229"/>
                      </a:lnTo>
                      <a:lnTo>
                        <a:pt x="91" y="228"/>
                      </a:lnTo>
                      <a:cubicBezTo>
                        <a:pt x="81" y="225"/>
                        <a:pt x="69" y="220"/>
                        <a:pt x="56" y="215"/>
                      </a:cubicBezTo>
                      <a:lnTo>
                        <a:pt x="55" y="215"/>
                      </a:lnTo>
                      <a:lnTo>
                        <a:pt x="55" y="214"/>
                      </a:lnTo>
                      <a:cubicBezTo>
                        <a:pt x="56" y="207"/>
                        <a:pt x="57" y="199"/>
                        <a:pt x="58" y="191"/>
                      </a:cubicBezTo>
                      <a:lnTo>
                        <a:pt x="59" y="192"/>
                      </a:lnTo>
                      <a:cubicBezTo>
                        <a:pt x="52" y="187"/>
                        <a:pt x="46" y="182"/>
                        <a:pt x="40" y="175"/>
                      </a:cubicBezTo>
                      <a:lnTo>
                        <a:pt x="41" y="175"/>
                      </a:lnTo>
                      <a:cubicBezTo>
                        <a:pt x="34" y="177"/>
                        <a:pt x="27" y="178"/>
                        <a:pt x="19" y="180"/>
                      </a:cubicBezTo>
                      <a:lnTo>
                        <a:pt x="18" y="180"/>
                      </a:lnTo>
                      <a:lnTo>
                        <a:pt x="17" y="179"/>
                      </a:lnTo>
                      <a:cubicBezTo>
                        <a:pt x="12" y="168"/>
                        <a:pt x="7" y="156"/>
                        <a:pt x="2" y="144"/>
                      </a:cubicBezTo>
                      <a:lnTo>
                        <a:pt x="1" y="143"/>
                      </a:lnTo>
                      <a:lnTo>
                        <a:pt x="2" y="142"/>
                      </a:lnTo>
                      <a:cubicBezTo>
                        <a:pt x="8" y="138"/>
                        <a:pt x="14" y="133"/>
                        <a:pt x="21" y="129"/>
                      </a:cubicBezTo>
                      <a:lnTo>
                        <a:pt x="20" y="130"/>
                      </a:lnTo>
                      <a:cubicBezTo>
                        <a:pt x="19" y="122"/>
                        <a:pt x="18" y="113"/>
                        <a:pt x="19" y="105"/>
                      </a:cubicBezTo>
                      <a:lnTo>
                        <a:pt x="20" y="106"/>
                      </a:lnTo>
                      <a:cubicBezTo>
                        <a:pt x="14" y="102"/>
                        <a:pt x="7" y="98"/>
                        <a:pt x="1" y="93"/>
                      </a:cubicBezTo>
                      <a:lnTo>
                        <a:pt x="0" y="93"/>
                      </a:lnTo>
                      <a:lnTo>
                        <a:pt x="0" y="92"/>
                      </a:lnTo>
                      <a:cubicBezTo>
                        <a:pt x="5" y="80"/>
                        <a:pt x="9" y="68"/>
                        <a:pt x="14" y="56"/>
                      </a:cubicBezTo>
                      <a:lnTo>
                        <a:pt x="14" y="55"/>
                      </a:lnTo>
                      <a:lnTo>
                        <a:pt x="16" y="55"/>
                      </a:lnTo>
                      <a:cubicBezTo>
                        <a:pt x="23" y="56"/>
                        <a:pt x="31" y="57"/>
                        <a:pt x="39" y="58"/>
                      </a:cubicBezTo>
                      <a:lnTo>
                        <a:pt x="37" y="59"/>
                      </a:lnTo>
                      <a:cubicBezTo>
                        <a:pt x="42" y="52"/>
                        <a:pt x="48" y="46"/>
                        <a:pt x="54" y="40"/>
                      </a:cubicBezTo>
                      <a:lnTo>
                        <a:pt x="54" y="42"/>
                      </a:lnTo>
                      <a:cubicBezTo>
                        <a:pt x="52" y="35"/>
                        <a:pt x="51" y="27"/>
                        <a:pt x="49" y="19"/>
                      </a:cubicBezTo>
                      <a:lnTo>
                        <a:pt x="49" y="18"/>
                      </a:lnTo>
                      <a:lnTo>
                        <a:pt x="50" y="18"/>
                      </a:lnTo>
                      <a:cubicBezTo>
                        <a:pt x="62" y="13"/>
                        <a:pt x="74" y="7"/>
                        <a:pt x="85" y="2"/>
                      </a:cubicBezTo>
                      <a:lnTo>
                        <a:pt x="87" y="2"/>
                      </a:lnTo>
                      <a:lnTo>
                        <a:pt x="87" y="3"/>
                      </a:lnTo>
                      <a:cubicBezTo>
                        <a:pt x="90" y="6"/>
                        <a:pt x="92" y="9"/>
                        <a:pt x="94" y="12"/>
                      </a:cubicBezTo>
                      <a:lnTo>
                        <a:pt x="98" y="17"/>
                      </a:lnTo>
                      <a:lnTo>
                        <a:pt x="99" y="19"/>
                      </a:lnTo>
                      <a:lnTo>
                        <a:pt x="100" y="20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cubicBezTo>
                        <a:pt x="98" y="20"/>
                        <a:pt x="100" y="21"/>
                        <a:pt x="99" y="21"/>
                      </a:cubicBezTo>
                      <a:lnTo>
                        <a:pt x="99" y="21"/>
                      </a:lnTo>
                      <a:cubicBezTo>
                        <a:pt x="108" y="19"/>
                        <a:pt x="117" y="19"/>
                        <a:pt x="125" y="20"/>
                      </a:cubicBezTo>
                      <a:lnTo>
                        <a:pt x="123" y="21"/>
                      </a:lnTo>
                      <a:cubicBezTo>
                        <a:pt x="128" y="14"/>
                        <a:pt x="132" y="8"/>
                        <a:pt x="136" y="2"/>
                      </a:cubicBezTo>
                      <a:lnTo>
                        <a:pt x="137" y="0"/>
                      </a:lnTo>
                      <a:lnTo>
                        <a:pt x="138" y="1"/>
                      </a:lnTo>
                      <a:cubicBezTo>
                        <a:pt x="150" y="6"/>
                        <a:pt x="162" y="10"/>
                        <a:pt x="174" y="15"/>
                      </a:cubicBezTo>
                      <a:lnTo>
                        <a:pt x="175" y="15"/>
                      </a:lnTo>
                      <a:lnTo>
                        <a:pt x="175" y="16"/>
                      </a:lnTo>
                      <a:cubicBezTo>
                        <a:pt x="174" y="24"/>
                        <a:pt x="172" y="32"/>
                        <a:pt x="171" y="39"/>
                      </a:cubicBezTo>
                      <a:lnTo>
                        <a:pt x="171" y="38"/>
                      </a:lnTo>
                      <a:cubicBezTo>
                        <a:pt x="178" y="43"/>
                        <a:pt x="184" y="49"/>
                        <a:pt x="189" y="55"/>
                      </a:cubicBezTo>
                      <a:lnTo>
                        <a:pt x="187" y="55"/>
                      </a:lnTo>
                      <a:cubicBezTo>
                        <a:pt x="195" y="53"/>
                        <a:pt x="203" y="52"/>
                        <a:pt x="210" y="50"/>
                      </a:cubicBezTo>
                      <a:lnTo>
                        <a:pt x="211" y="50"/>
                      </a:lnTo>
                      <a:lnTo>
                        <a:pt x="212" y="51"/>
                      </a:lnTo>
                      <a:cubicBezTo>
                        <a:pt x="217" y="63"/>
                        <a:pt x="222" y="75"/>
                        <a:pt x="227" y="86"/>
                      </a:cubicBezTo>
                      <a:lnTo>
                        <a:pt x="228" y="87"/>
                      </a:lnTo>
                      <a:lnTo>
                        <a:pt x="227" y="88"/>
                      </a:lnTo>
                      <a:cubicBezTo>
                        <a:pt x="220" y="93"/>
                        <a:pt x="214" y="97"/>
                        <a:pt x="208" y="102"/>
                      </a:cubicBezTo>
                      <a:lnTo>
                        <a:pt x="209" y="100"/>
                      </a:lnTo>
                      <a:cubicBezTo>
                        <a:pt x="210" y="109"/>
                        <a:pt x="210" y="118"/>
                        <a:pt x="209" y="125"/>
                      </a:cubicBezTo>
                      <a:lnTo>
                        <a:pt x="209" y="124"/>
                      </a:lnTo>
                      <a:cubicBezTo>
                        <a:pt x="216" y="129"/>
                        <a:pt x="222" y="133"/>
                        <a:pt x="228" y="137"/>
                      </a:cubicBezTo>
                      <a:lnTo>
                        <a:pt x="229" y="138"/>
                      </a:lnTo>
                      <a:lnTo>
                        <a:pt x="229" y="139"/>
                      </a:lnTo>
                      <a:cubicBezTo>
                        <a:pt x="224" y="151"/>
                        <a:pt x="219" y="163"/>
                        <a:pt x="215" y="174"/>
                      </a:cubicBezTo>
                      <a:lnTo>
                        <a:pt x="214" y="175"/>
                      </a:lnTo>
                      <a:lnTo>
                        <a:pt x="213" y="175"/>
                      </a:lnTo>
                      <a:cubicBezTo>
                        <a:pt x="205" y="174"/>
                        <a:pt x="198" y="173"/>
                        <a:pt x="191" y="172"/>
                      </a:cubicBezTo>
                      <a:lnTo>
                        <a:pt x="192" y="171"/>
                      </a:lnTo>
                      <a:cubicBezTo>
                        <a:pt x="186" y="178"/>
                        <a:pt x="180" y="184"/>
                        <a:pt x="174" y="189"/>
                      </a:cubicBezTo>
                      <a:lnTo>
                        <a:pt x="175" y="188"/>
                      </a:lnTo>
                      <a:cubicBezTo>
                        <a:pt x="176" y="196"/>
                        <a:pt x="178" y="204"/>
                        <a:pt x="179" y="211"/>
                      </a:cubicBezTo>
                      <a:lnTo>
                        <a:pt x="179" y="212"/>
                      </a:lnTo>
                      <a:lnTo>
                        <a:pt x="178" y="212"/>
                      </a:lnTo>
                      <a:cubicBezTo>
                        <a:pt x="164" y="218"/>
                        <a:pt x="152" y="223"/>
                        <a:pt x="143" y="227"/>
                      </a:cubicBezTo>
                      <a:lnTo>
                        <a:pt x="143" y="227"/>
                      </a:lnTo>
                      <a:lnTo>
                        <a:pt x="143" y="227"/>
                      </a:lnTo>
                      <a:cubicBezTo>
                        <a:pt x="138" y="221"/>
                        <a:pt x="135" y="216"/>
                        <a:pt x="133" y="213"/>
                      </a:cubicBezTo>
                      <a:cubicBezTo>
                        <a:pt x="132" y="212"/>
                        <a:pt x="131" y="210"/>
                        <a:pt x="130" y="209"/>
                      </a:cubicBezTo>
                      <a:lnTo>
                        <a:pt x="129" y="20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37425" rIns="90000" bIns="374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2" name="Google Shape;22;p2"/>
            <p:cNvSpPr/>
            <p:nvPr/>
          </p:nvSpPr>
          <p:spPr>
            <a:xfrm>
              <a:off x="1042712" y="-336237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2013865" y="139317"/>
              <a:ext cx="278774" cy="278773"/>
              <a:chOff x="2013865" y="139317"/>
              <a:chExt cx="278774" cy="278773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" name="Google Shape;27;p2"/>
          <p:cNvGrpSpPr/>
          <p:nvPr/>
        </p:nvGrpSpPr>
        <p:grpSpPr>
          <a:xfrm>
            <a:off x="-1605174" y="185751"/>
            <a:ext cx="2776791" cy="6431509"/>
            <a:chOff x="-1203881" y="139313"/>
            <a:chExt cx="2082593" cy="4823632"/>
          </a:xfrm>
        </p:grpSpPr>
        <p:grpSp>
          <p:nvGrpSpPr>
            <p:cNvPr id="28" name="Google Shape;28;p2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>
              <a:off x="-1203881" y="4245059"/>
              <a:ext cx="1754642" cy="717886"/>
              <a:chOff x="-1340531" y="3895472"/>
              <a:chExt cx="1754642" cy="717886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" name="Google Shape;49;p2"/>
            <p:cNvGrpSpPr/>
            <p:nvPr/>
          </p:nvGrpSpPr>
          <p:grpSpPr>
            <a:xfrm>
              <a:off x="-744312" y="3030012"/>
              <a:ext cx="1550567" cy="1051320"/>
              <a:chOff x="-872012" y="2723887"/>
              <a:chExt cx="1550567" cy="1051320"/>
            </a:xfrm>
          </p:grpSpPr>
          <p:sp>
            <p:nvSpPr>
              <p:cNvPr id="50" name="Google Shape;50;p2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34814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5319167" y="3429300"/>
            <a:ext cx="58448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title" idx="2" hasCustomPrompt="1"/>
          </p:nvPr>
        </p:nvSpPr>
        <p:spPr>
          <a:xfrm>
            <a:off x="7523567" y="1939700"/>
            <a:ext cx="1436000" cy="1282800"/>
          </a:xfrm>
          <a:prstGeom prst="rect">
            <a:avLst/>
          </a:prstGeom>
          <a:solidFill>
            <a:schemeClr val="dk2"/>
          </a:solidFill>
          <a:ln w="152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6" name="Google Shape;66;p3"/>
          <p:cNvGrpSpPr/>
          <p:nvPr/>
        </p:nvGrpSpPr>
        <p:grpSpPr>
          <a:xfrm>
            <a:off x="-1473574" y="365050"/>
            <a:ext cx="2680180" cy="2577244"/>
            <a:chOff x="-1105181" y="273787"/>
            <a:chExt cx="2010135" cy="1932933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-1105181" y="1488834"/>
              <a:ext cx="1754642" cy="717886"/>
              <a:chOff x="-1340531" y="3895472"/>
              <a:chExt cx="1754642" cy="717886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-645612" y="273787"/>
              <a:ext cx="1550567" cy="1051320"/>
              <a:chOff x="-872012" y="2723887"/>
              <a:chExt cx="1550567" cy="1051320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" name="Google Shape;94;p3"/>
          <p:cNvGrpSpPr/>
          <p:nvPr/>
        </p:nvGrpSpPr>
        <p:grpSpPr>
          <a:xfrm>
            <a:off x="-254631" y="3321500"/>
            <a:ext cx="5910064" cy="3930200"/>
            <a:chOff x="-190973" y="2491125"/>
            <a:chExt cx="4432548" cy="2947650"/>
          </a:xfrm>
        </p:grpSpPr>
        <p:grpSp>
          <p:nvGrpSpPr>
            <p:cNvPr id="95" name="Google Shape;95;p3"/>
            <p:cNvGrpSpPr/>
            <p:nvPr/>
          </p:nvGrpSpPr>
          <p:grpSpPr>
            <a:xfrm>
              <a:off x="-190973" y="2491125"/>
              <a:ext cx="453184" cy="454844"/>
              <a:chOff x="1031102" y="400625"/>
              <a:chExt cx="453184" cy="454844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1172203" y="546706"/>
                <a:ext cx="164341" cy="16600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69" y="95"/>
                    </a:moveTo>
                    <a:cubicBezTo>
                      <a:pt x="69" y="95"/>
                      <a:pt x="68" y="95"/>
                      <a:pt x="67" y="96"/>
                    </a:cubicBezTo>
                    <a:cubicBezTo>
                      <a:pt x="65" y="97"/>
                      <a:pt x="62" y="98"/>
                      <a:pt x="58" y="99"/>
                    </a:cubicBezTo>
                    <a:cubicBezTo>
                      <a:pt x="51" y="101"/>
                      <a:pt x="38" y="101"/>
                      <a:pt x="26" y="94"/>
                    </a:cubicBezTo>
                    <a:cubicBezTo>
                      <a:pt x="13" y="88"/>
                      <a:pt x="1" y="73"/>
                      <a:pt x="0" y="54"/>
                    </a:cubicBezTo>
                    <a:cubicBezTo>
                      <a:pt x="-1" y="45"/>
                      <a:pt x="1" y="35"/>
                      <a:pt x="6" y="26"/>
                    </a:cubicBezTo>
                    <a:cubicBezTo>
                      <a:pt x="11" y="17"/>
                      <a:pt x="19" y="9"/>
                      <a:pt x="29" y="5"/>
                    </a:cubicBezTo>
                    <a:cubicBezTo>
                      <a:pt x="39" y="0"/>
                      <a:pt x="51" y="-1"/>
                      <a:pt x="61" y="1"/>
                    </a:cubicBezTo>
                    <a:cubicBezTo>
                      <a:pt x="71" y="4"/>
                      <a:pt x="79" y="9"/>
                      <a:pt x="86" y="16"/>
                    </a:cubicBezTo>
                    <a:cubicBezTo>
                      <a:pt x="99" y="30"/>
                      <a:pt x="102" y="49"/>
                      <a:pt x="98" y="62"/>
                    </a:cubicBezTo>
                    <a:cubicBezTo>
                      <a:pt x="95" y="76"/>
                      <a:pt x="86" y="85"/>
                      <a:pt x="80" y="89"/>
                    </a:cubicBezTo>
                    <a:cubicBezTo>
                      <a:pt x="77" y="92"/>
                      <a:pt x="74" y="93"/>
                      <a:pt x="72" y="94"/>
                    </a:cubicBezTo>
                    <a:cubicBezTo>
                      <a:pt x="70" y="95"/>
                      <a:pt x="69" y="95"/>
                      <a:pt x="69" y="95"/>
                    </a:cubicBezTo>
                    <a:cubicBezTo>
                      <a:pt x="69" y="94"/>
                      <a:pt x="73" y="93"/>
                      <a:pt x="79" y="88"/>
                    </a:cubicBezTo>
                    <a:cubicBezTo>
                      <a:pt x="85" y="83"/>
                      <a:pt x="92" y="75"/>
                      <a:pt x="95" y="61"/>
                    </a:cubicBezTo>
                    <a:cubicBezTo>
                      <a:pt x="99" y="49"/>
                      <a:pt x="96" y="31"/>
                      <a:pt x="83" y="18"/>
                    </a:cubicBezTo>
                    <a:cubicBezTo>
                      <a:pt x="77" y="12"/>
                      <a:pt x="69" y="7"/>
                      <a:pt x="60" y="5"/>
                    </a:cubicBezTo>
                    <a:cubicBezTo>
                      <a:pt x="51" y="3"/>
                      <a:pt x="40" y="4"/>
                      <a:pt x="31" y="8"/>
                    </a:cubicBezTo>
                    <a:cubicBezTo>
                      <a:pt x="22" y="12"/>
                      <a:pt x="14" y="19"/>
                      <a:pt x="10" y="28"/>
                    </a:cubicBezTo>
                    <a:cubicBezTo>
                      <a:pt x="5" y="36"/>
                      <a:pt x="3" y="45"/>
                      <a:pt x="3" y="54"/>
                    </a:cubicBezTo>
                    <a:cubicBezTo>
                      <a:pt x="5" y="71"/>
                      <a:pt x="16" y="85"/>
                      <a:pt x="27" y="92"/>
                    </a:cubicBezTo>
                    <a:cubicBezTo>
                      <a:pt x="39" y="98"/>
                      <a:pt x="51" y="99"/>
                      <a:pt x="58" y="97"/>
                    </a:cubicBezTo>
                    <a:cubicBezTo>
                      <a:pt x="65" y="96"/>
                      <a:pt x="69" y="94"/>
                      <a:pt x="69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1032762" y="403945"/>
                <a:ext cx="448204" cy="44820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0" extrusionOk="0">
                    <a:moveTo>
                      <a:pt x="153" y="245"/>
                    </a:moveTo>
                    <a:cubicBezTo>
                      <a:pt x="153" y="245"/>
                      <a:pt x="153" y="246"/>
                      <a:pt x="154" y="247"/>
                    </a:cubicBezTo>
                    <a:cubicBezTo>
                      <a:pt x="155" y="248"/>
                      <a:pt x="156" y="249"/>
                      <a:pt x="157" y="251"/>
                    </a:cubicBezTo>
                    <a:cubicBezTo>
                      <a:pt x="160" y="254"/>
                      <a:pt x="164" y="260"/>
                      <a:pt x="170" y="267"/>
                    </a:cubicBezTo>
                    <a:lnTo>
                      <a:pt x="169" y="267"/>
                    </a:lnTo>
                    <a:cubicBezTo>
                      <a:pt x="180" y="262"/>
                      <a:pt x="193" y="256"/>
                      <a:pt x="210" y="248"/>
                    </a:cubicBezTo>
                    <a:lnTo>
                      <a:pt x="210" y="249"/>
                    </a:lnTo>
                    <a:cubicBezTo>
                      <a:pt x="208" y="241"/>
                      <a:pt x="206" y="232"/>
                      <a:pt x="204" y="222"/>
                    </a:cubicBezTo>
                    <a:lnTo>
                      <a:pt x="204" y="222"/>
                    </a:lnTo>
                    <a:lnTo>
                      <a:pt x="205" y="221"/>
                    </a:lnTo>
                    <a:cubicBezTo>
                      <a:pt x="212" y="215"/>
                      <a:pt x="218" y="208"/>
                      <a:pt x="224" y="200"/>
                    </a:cubicBezTo>
                    <a:lnTo>
                      <a:pt x="225" y="199"/>
                    </a:lnTo>
                    <a:lnTo>
                      <a:pt x="226" y="200"/>
                    </a:lnTo>
                    <a:cubicBezTo>
                      <a:pt x="234" y="201"/>
                      <a:pt x="243" y="202"/>
                      <a:pt x="253" y="203"/>
                    </a:cubicBezTo>
                    <a:lnTo>
                      <a:pt x="251" y="204"/>
                    </a:lnTo>
                    <a:cubicBezTo>
                      <a:pt x="256" y="191"/>
                      <a:pt x="261" y="177"/>
                      <a:pt x="267" y="162"/>
                    </a:cubicBezTo>
                    <a:lnTo>
                      <a:pt x="268" y="164"/>
                    </a:lnTo>
                    <a:cubicBezTo>
                      <a:pt x="261" y="159"/>
                      <a:pt x="253" y="154"/>
                      <a:pt x="245" y="149"/>
                    </a:cubicBezTo>
                    <a:lnTo>
                      <a:pt x="244" y="148"/>
                    </a:lnTo>
                    <a:lnTo>
                      <a:pt x="244" y="147"/>
                    </a:lnTo>
                    <a:cubicBezTo>
                      <a:pt x="245" y="138"/>
                      <a:pt x="245" y="128"/>
                      <a:pt x="244" y="118"/>
                    </a:cubicBezTo>
                    <a:lnTo>
                      <a:pt x="243" y="117"/>
                    </a:lnTo>
                    <a:lnTo>
                      <a:pt x="244" y="117"/>
                    </a:lnTo>
                    <a:cubicBezTo>
                      <a:pt x="251" y="112"/>
                      <a:pt x="258" y="106"/>
                      <a:pt x="266" y="100"/>
                    </a:cubicBezTo>
                    <a:lnTo>
                      <a:pt x="265" y="103"/>
                    </a:lnTo>
                    <a:cubicBezTo>
                      <a:pt x="260" y="90"/>
                      <a:pt x="253" y="76"/>
                      <a:pt x="247" y="61"/>
                    </a:cubicBezTo>
                    <a:lnTo>
                      <a:pt x="249" y="62"/>
                    </a:lnTo>
                    <a:cubicBezTo>
                      <a:pt x="241" y="64"/>
                      <a:pt x="232" y="66"/>
                      <a:pt x="222" y="68"/>
                    </a:cubicBezTo>
                    <a:lnTo>
                      <a:pt x="221" y="68"/>
                    </a:lnTo>
                    <a:lnTo>
                      <a:pt x="221" y="67"/>
                    </a:lnTo>
                    <a:cubicBezTo>
                      <a:pt x="215" y="60"/>
                      <a:pt x="208" y="53"/>
                      <a:pt x="200" y="47"/>
                    </a:cubicBezTo>
                    <a:lnTo>
                      <a:pt x="199" y="46"/>
                    </a:lnTo>
                    <a:lnTo>
                      <a:pt x="199" y="45"/>
                    </a:lnTo>
                    <a:cubicBezTo>
                      <a:pt x="200" y="37"/>
                      <a:pt x="201" y="28"/>
                      <a:pt x="203" y="18"/>
                    </a:cubicBezTo>
                    <a:lnTo>
                      <a:pt x="204" y="20"/>
                    </a:lnTo>
                    <a:cubicBezTo>
                      <a:pt x="191" y="15"/>
                      <a:pt x="176" y="10"/>
                      <a:pt x="162" y="4"/>
                    </a:cubicBezTo>
                    <a:lnTo>
                      <a:pt x="164" y="4"/>
                    </a:lnTo>
                    <a:cubicBezTo>
                      <a:pt x="160" y="11"/>
                      <a:pt x="154" y="18"/>
                      <a:pt x="149" y="26"/>
                    </a:cubicBezTo>
                    <a:lnTo>
                      <a:pt x="148" y="27"/>
                    </a:lnTo>
                    <a:lnTo>
                      <a:pt x="147" y="27"/>
                    </a:lnTo>
                    <a:cubicBezTo>
                      <a:pt x="138" y="26"/>
                      <a:pt x="128" y="26"/>
                      <a:pt x="118" y="28"/>
                    </a:cubicBezTo>
                    <a:lnTo>
                      <a:pt x="118" y="28"/>
                    </a:lnTo>
                    <a:cubicBezTo>
                      <a:pt x="118" y="27"/>
                      <a:pt x="120" y="28"/>
                      <a:pt x="117" y="27"/>
                    </a:cubicBezTo>
                    <a:lnTo>
                      <a:pt x="117" y="27"/>
                    </a:lnTo>
                    <a:lnTo>
                      <a:pt x="117" y="27"/>
                    </a:lnTo>
                    <a:lnTo>
                      <a:pt x="116" y="27"/>
                    </a:lnTo>
                    <a:lnTo>
                      <a:pt x="116" y="26"/>
                    </a:lnTo>
                    <a:lnTo>
                      <a:pt x="116" y="26"/>
                    </a:lnTo>
                    <a:lnTo>
                      <a:pt x="115" y="24"/>
                    </a:lnTo>
                    <a:lnTo>
                      <a:pt x="112" y="21"/>
                    </a:lnTo>
                    <a:lnTo>
                      <a:pt x="108" y="16"/>
                    </a:lnTo>
                    <a:cubicBezTo>
                      <a:pt x="106" y="12"/>
                      <a:pt x="103" y="9"/>
                      <a:pt x="100" y="5"/>
                    </a:cubicBezTo>
                    <a:lnTo>
                      <a:pt x="103" y="6"/>
                    </a:lnTo>
                    <a:cubicBezTo>
                      <a:pt x="89" y="12"/>
                      <a:pt x="75" y="18"/>
                      <a:pt x="61" y="24"/>
                    </a:cubicBezTo>
                    <a:lnTo>
                      <a:pt x="63" y="22"/>
                    </a:lnTo>
                    <a:cubicBezTo>
                      <a:pt x="64" y="31"/>
                      <a:pt x="66" y="40"/>
                      <a:pt x="68" y="49"/>
                    </a:cubicBezTo>
                    <a:lnTo>
                      <a:pt x="68" y="50"/>
                    </a:lnTo>
                    <a:lnTo>
                      <a:pt x="67" y="50"/>
                    </a:lnTo>
                    <a:cubicBezTo>
                      <a:pt x="60" y="57"/>
                      <a:pt x="53" y="64"/>
                      <a:pt x="47" y="71"/>
                    </a:cubicBezTo>
                    <a:lnTo>
                      <a:pt x="47" y="72"/>
                    </a:lnTo>
                    <a:lnTo>
                      <a:pt x="45" y="72"/>
                    </a:lnTo>
                    <a:cubicBezTo>
                      <a:pt x="36" y="71"/>
                      <a:pt x="27" y="69"/>
                      <a:pt x="18" y="68"/>
                    </a:cubicBezTo>
                    <a:lnTo>
                      <a:pt x="21" y="67"/>
                    </a:lnTo>
                    <a:cubicBezTo>
                      <a:pt x="15" y="81"/>
                      <a:pt x="10" y="95"/>
                      <a:pt x="4" y="109"/>
                    </a:cubicBezTo>
                    <a:lnTo>
                      <a:pt x="4" y="107"/>
                    </a:lnTo>
                    <a:cubicBezTo>
                      <a:pt x="11" y="112"/>
                      <a:pt x="19" y="117"/>
                      <a:pt x="26" y="122"/>
                    </a:cubicBezTo>
                    <a:lnTo>
                      <a:pt x="27" y="123"/>
                    </a:lnTo>
                    <a:lnTo>
                      <a:pt x="27" y="124"/>
                    </a:lnTo>
                    <a:cubicBezTo>
                      <a:pt x="26" y="134"/>
                      <a:pt x="26" y="143"/>
                      <a:pt x="28" y="153"/>
                    </a:cubicBezTo>
                    <a:lnTo>
                      <a:pt x="28" y="154"/>
                    </a:lnTo>
                    <a:lnTo>
                      <a:pt x="27" y="154"/>
                    </a:lnTo>
                    <a:cubicBezTo>
                      <a:pt x="19" y="160"/>
                      <a:pt x="12" y="165"/>
                      <a:pt x="5" y="171"/>
                    </a:cubicBezTo>
                    <a:lnTo>
                      <a:pt x="6" y="169"/>
                    </a:lnTo>
                    <a:cubicBezTo>
                      <a:pt x="12" y="183"/>
                      <a:pt x="18" y="197"/>
                      <a:pt x="24" y="210"/>
                    </a:cubicBezTo>
                    <a:lnTo>
                      <a:pt x="22" y="209"/>
                    </a:lnTo>
                    <a:cubicBezTo>
                      <a:pt x="31" y="207"/>
                      <a:pt x="40" y="205"/>
                      <a:pt x="49" y="204"/>
                    </a:cubicBezTo>
                    <a:lnTo>
                      <a:pt x="50" y="204"/>
                    </a:lnTo>
                    <a:lnTo>
                      <a:pt x="50" y="204"/>
                    </a:lnTo>
                    <a:cubicBezTo>
                      <a:pt x="57" y="212"/>
                      <a:pt x="64" y="219"/>
                      <a:pt x="71" y="224"/>
                    </a:cubicBezTo>
                    <a:lnTo>
                      <a:pt x="72" y="225"/>
                    </a:lnTo>
                    <a:lnTo>
                      <a:pt x="72" y="226"/>
                    </a:lnTo>
                    <a:cubicBezTo>
                      <a:pt x="70" y="235"/>
                      <a:pt x="69" y="244"/>
                      <a:pt x="68" y="252"/>
                    </a:cubicBezTo>
                    <a:lnTo>
                      <a:pt x="67" y="251"/>
                    </a:lnTo>
                    <a:cubicBezTo>
                      <a:pt x="83" y="258"/>
                      <a:pt x="97" y="263"/>
                      <a:pt x="109" y="268"/>
                    </a:cubicBezTo>
                    <a:lnTo>
                      <a:pt x="108" y="268"/>
                    </a:lnTo>
                    <a:cubicBezTo>
                      <a:pt x="114" y="259"/>
                      <a:pt x="119" y="252"/>
                      <a:pt x="123" y="246"/>
                    </a:cubicBezTo>
                    <a:lnTo>
                      <a:pt x="123" y="245"/>
                    </a:lnTo>
                    <a:lnTo>
                      <a:pt x="124" y="245"/>
                    </a:lnTo>
                    <a:cubicBezTo>
                      <a:pt x="134" y="246"/>
                      <a:pt x="141" y="246"/>
                      <a:pt x="146" y="246"/>
                    </a:cubicBezTo>
                    <a:cubicBezTo>
                      <a:pt x="148" y="246"/>
                      <a:pt x="150" y="245"/>
                      <a:pt x="151" y="245"/>
                    </a:cubicBezTo>
                    <a:cubicBezTo>
                      <a:pt x="153" y="245"/>
                      <a:pt x="153" y="245"/>
                      <a:pt x="153" y="245"/>
                    </a:cubicBezTo>
                    <a:cubicBezTo>
                      <a:pt x="153" y="245"/>
                      <a:pt x="152" y="245"/>
                      <a:pt x="151" y="246"/>
                    </a:cubicBezTo>
                    <a:cubicBezTo>
                      <a:pt x="150" y="246"/>
                      <a:pt x="148" y="246"/>
                      <a:pt x="146" y="246"/>
                    </a:cubicBezTo>
                    <a:cubicBezTo>
                      <a:pt x="141" y="247"/>
                      <a:pt x="134" y="247"/>
                      <a:pt x="124" y="246"/>
                    </a:cubicBezTo>
                    <a:lnTo>
                      <a:pt x="124" y="246"/>
                    </a:lnTo>
                    <a:cubicBezTo>
                      <a:pt x="120" y="252"/>
                      <a:pt x="115" y="260"/>
                      <a:pt x="109" y="269"/>
                    </a:cubicBezTo>
                    <a:lnTo>
                      <a:pt x="109" y="270"/>
                    </a:lnTo>
                    <a:lnTo>
                      <a:pt x="108" y="269"/>
                    </a:lnTo>
                    <a:cubicBezTo>
                      <a:pt x="96" y="265"/>
                      <a:pt x="82" y="260"/>
                      <a:pt x="66" y="253"/>
                    </a:cubicBezTo>
                    <a:lnTo>
                      <a:pt x="65" y="253"/>
                    </a:lnTo>
                    <a:lnTo>
                      <a:pt x="65" y="252"/>
                    </a:lnTo>
                    <a:cubicBezTo>
                      <a:pt x="66" y="244"/>
                      <a:pt x="68" y="235"/>
                      <a:pt x="69" y="225"/>
                    </a:cubicBezTo>
                    <a:lnTo>
                      <a:pt x="70" y="226"/>
                    </a:lnTo>
                    <a:cubicBezTo>
                      <a:pt x="62" y="221"/>
                      <a:pt x="55" y="214"/>
                      <a:pt x="48" y="206"/>
                    </a:cubicBezTo>
                    <a:lnTo>
                      <a:pt x="49" y="206"/>
                    </a:lnTo>
                    <a:cubicBezTo>
                      <a:pt x="41" y="208"/>
                      <a:pt x="32" y="210"/>
                      <a:pt x="23" y="212"/>
                    </a:cubicBezTo>
                    <a:lnTo>
                      <a:pt x="21" y="212"/>
                    </a:lnTo>
                    <a:lnTo>
                      <a:pt x="21" y="211"/>
                    </a:lnTo>
                    <a:cubicBezTo>
                      <a:pt x="15" y="198"/>
                      <a:pt x="9" y="184"/>
                      <a:pt x="3" y="170"/>
                    </a:cubicBezTo>
                    <a:lnTo>
                      <a:pt x="2" y="169"/>
                    </a:lnTo>
                    <a:lnTo>
                      <a:pt x="3" y="168"/>
                    </a:lnTo>
                    <a:cubicBezTo>
                      <a:pt x="10" y="162"/>
                      <a:pt x="17" y="157"/>
                      <a:pt x="25" y="151"/>
                    </a:cubicBezTo>
                    <a:lnTo>
                      <a:pt x="24" y="153"/>
                    </a:lnTo>
                    <a:cubicBezTo>
                      <a:pt x="23" y="143"/>
                      <a:pt x="22" y="133"/>
                      <a:pt x="23" y="123"/>
                    </a:cubicBezTo>
                    <a:lnTo>
                      <a:pt x="24" y="125"/>
                    </a:lnTo>
                    <a:cubicBezTo>
                      <a:pt x="17" y="120"/>
                      <a:pt x="9" y="115"/>
                      <a:pt x="2" y="110"/>
                    </a:cubicBezTo>
                    <a:lnTo>
                      <a:pt x="0" y="109"/>
                    </a:lnTo>
                    <a:lnTo>
                      <a:pt x="1" y="108"/>
                    </a:lnTo>
                    <a:cubicBezTo>
                      <a:pt x="6" y="94"/>
                      <a:pt x="12" y="80"/>
                      <a:pt x="17" y="65"/>
                    </a:cubicBezTo>
                    <a:lnTo>
                      <a:pt x="18" y="64"/>
                    </a:lnTo>
                    <a:lnTo>
                      <a:pt x="19" y="64"/>
                    </a:lnTo>
                    <a:cubicBezTo>
                      <a:pt x="28" y="66"/>
                      <a:pt x="37" y="67"/>
                      <a:pt x="46" y="68"/>
                    </a:cubicBezTo>
                    <a:lnTo>
                      <a:pt x="44" y="69"/>
                    </a:lnTo>
                    <a:cubicBezTo>
                      <a:pt x="50" y="61"/>
                      <a:pt x="57" y="54"/>
                      <a:pt x="65" y="47"/>
                    </a:cubicBezTo>
                    <a:lnTo>
                      <a:pt x="64" y="49"/>
                    </a:lnTo>
                    <a:cubicBezTo>
                      <a:pt x="62" y="40"/>
                      <a:pt x="61" y="31"/>
                      <a:pt x="59" y="22"/>
                    </a:cubicBezTo>
                    <a:lnTo>
                      <a:pt x="58" y="21"/>
                    </a:lnTo>
                    <a:lnTo>
                      <a:pt x="60" y="20"/>
                    </a:lnTo>
                    <a:cubicBezTo>
                      <a:pt x="73" y="14"/>
                      <a:pt x="87" y="8"/>
                      <a:pt x="101" y="2"/>
                    </a:cubicBezTo>
                    <a:lnTo>
                      <a:pt x="103" y="1"/>
                    </a:lnTo>
                    <a:lnTo>
                      <a:pt x="103" y="3"/>
                    </a:lnTo>
                    <a:cubicBezTo>
                      <a:pt x="106" y="6"/>
                      <a:pt x="109" y="10"/>
                      <a:pt x="112" y="13"/>
                    </a:cubicBezTo>
                    <a:lnTo>
                      <a:pt x="116" y="19"/>
                    </a:lnTo>
                    <a:lnTo>
                      <a:pt x="118" y="22"/>
                    </a:lnTo>
                    <a:lnTo>
                      <a:pt x="119" y="23"/>
                    </a:lnTo>
                    <a:lnTo>
                      <a:pt x="119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cubicBezTo>
                      <a:pt x="116" y="23"/>
                      <a:pt x="119" y="24"/>
                      <a:pt x="118" y="24"/>
                    </a:cubicBezTo>
                    <a:lnTo>
                      <a:pt x="118" y="24"/>
                    </a:lnTo>
                    <a:cubicBezTo>
                      <a:pt x="128" y="22"/>
                      <a:pt x="138" y="22"/>
                      <a:pt x="148" y="23"/>
                    </a:cubicBezTo>
                    <a:lnTo>
                      <a:pt x="146" y="24"/>
                    </a:lnTo>
                    <a:cubicBezTo>
                      <a:pt x="151" y="16"/>
                      <a:pt x="156" y="8"/>
                      <a:pt x="161" y="1"/>
                    </a:cubicBezTo>
                    <a:lnTo>
                      <a:pt x="162" y="0"/>
                    </a:lnTo>
                    <a:lnTo>
                      <a:pt x="163" y="0"/>
                    </a:lnTo>
                    <a:cubicBezTo>
                      <a:pt x="178" y="6"/>
                      <a:pt x="192" y="11"/>
                      <a:pt x="205" y="17"/>
                    </a:cubicBezTo>
                    <a:lnTo>
                      <a:pt x="207" y="17"/>
                    </a:lnTo>
                    <a:lnTo>
                      <a:pt x="207" y="19"/>
                    </a:lnTo>
                    <a:cubicBezTo>
                      <a:pt x="205" y="28"/>
                      <a:pt x="204" y="37"/>
                      <a:pt x="203" y="46"/>
                    </a:cubicBezTo>
                    <a:lnTo>
                      <a:pt x="202" y="44"/>
                    </a:lnTo>
                    <a:cubicBezTo>
                      <a:pt x="210" y="50"/>
                      <a:pt x="218" y="57"/>
                      <a:pt x="224" y="64"/>
                    </a:cubicBezTo>
                    <a:lnTo>
                      <a:pt x="222" y="64"/>
                    </a:lnTo>
                    <a:cubicBezTo>
                      <a:pt x="231" y="62"/>
                      <a:pt x="240" y="60"/>
                      <a:pt x="248" y="59"/>
                    </a:cubicBezTo>
                    <a:lnTo>
                      <a:pt x="250" y="58"/>
                    </a:lnTo>
                    <a:lnTo>
                      <a:pt x="251" y="60"/>
                    </a:lnTo>
                    <a:cubicBezTo>
                      <a:pt x="257" y="74"/>
                      <a:pt x="263" y="88"/>
                      <a:pt x="269" y="101"/>
                    </a:cubicBezTo>
                    <a:lnTo>
                      <a:pt x="269" y="102"/>
                    </a:lnTo>
                    <a:lnTo>
                      <a:pt x="268" y="103"/>
                    </a:lnTo>
                    <a:cubicBezTo>
                      <a:pt x="261" y="109"/>
                      <a:pt x="253" y="114"/>
                      <a:pt x="246" y="119"/>
                    </a:cubicBezTo>
                    <a:lnTo>
                      <a:pt x="247" y="118"/>
                    </a:lnTo>
                    <a:cubicBezTo>
                      <a:pt x="249" y="128"/>
                      <a:pt x="249" y="138"/>
                      <a:pt x="248" y="148"/>
                    </a:cubicBezTo>
                    <a:lnTo>
                      <a:pt x="247" y="146"/>
                    </a:lnTo>
                    <a:cubicBezTo>
                      <a:pt x="255" y="151"/>
                      <a:pt x="262" y="157"/>
                      <a:pt x="269" y="161"/>
                    </a:cubicBezTo>
                    <a:lnTo>
                      <a:pt x="270" y="162"/>
                    </a:lnTo>
                    <a:lnTo>
                      <a:pt x="270" y="163"/>
                    </a:lnTo>
                    <a:cubicBezTo>
                      <a:pt x="264" y="178"/>
                      <a:pt x="259" y="192"/>
                      <a:pt x="254" y="205"/>
                    </a:cubicBezTo>
                    <a:lnTo>
                      <a:pt x="253" y="206"/>
                    </a:lnTo>
                    <a:lnTo>
                      <a:pt x="252" y="206"/>
                    </a:lnTo>
                    <a:cubicBezTo>
                      <a:pt x="243" y="205"/>
                      <a:pt x="234" y="203"/>
                      <a:pt x="225" y="202"/>
                    </a:cubicBezTo>
                    <a:lnTo>
                      <a:pt x="226" y="201"/>
                    </a:lnTo>
                    <a:cubicBezTo>
                      <a:pt x="220" y="210"/>
                      <a:pt x="213" y="217"/>
                      <a:pt x="206" y="223"/>
                    </a:cubicBezTo>
                    <a:lnTo>
                      <a:pt x="206" y="222"/>
                    </a:lnTo>
                    <a:cubicBezTo>
                      <a:pt x="208" y="231"/>
                      <a:pt x="210" y="240"/>
                      <a:pt x="211" y="248"/>
                    </a:cubicBezTo>
                    <a:lnTo>
                      <a:pt x="212" y="249"/>
                    </a:lnTo>
                    <a:lnTo>
                      <a:pt x="211" y="250"/>
                    </a:lnTo>
                    <a:cubicBezTo>
                      <a:pt x="194" y="257"/>
                      <a:pt x="180" y="263"/>
                      <a:pt x="169" y="267"/>
                    </a:cubicBezTo>
                    <a:lnTo>
                      <a:pt x="169" y="268"/>
                    </a:lnTo>
                    <a:lnTo>
                      <a:pt x="169" y="267"/>
                    </a:lnTo>
                    <a:cubicBezTo>
                      <a:pt x="164" y="260"/>
                      <a:pt x="160" y="255"/>
                      <a:pt x="157" y="251"/>
                    </a:cubicBezTo>
                    <a:cubicBezTo>
                      <a:pt x="156" y="249"/>
                      <a:pt x="155" y="248"/>
                      <a:pt x="154" y="247"/>
                    </a:cubicBezTo>
                    <a:cubicBezTo>
                      <a:pt x="153" y="246"/>
                      <a:pt x="153" y="245"/>
                      <a:pt x="153" y="2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170543" y="545046"/>
                <a:ext cx="169322" cy="16766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70" y="96"/>
                    </a:moveTo>
                    <a:lnTo>
                      <a:pt x="69" y="96"/>
                    </a:lnTo>
                    <a:cubicBezTo>
                      <a:pt x="68" y="97"/>
                      <a:pt x="67" y="97"/>
                      <a:pt x="65" y="98"/>
                    </a:cubicBezTo>
                    <a:cubicBezTo>
                      <a:pt x="61" y="99"/>
                      <a:pt x="55" y="100"/>
                      <a:pt x="47" y="100"/>
                    </a:cubicBezTo>
                    <a:cubicBezTo>
                      <a:pt x="40" y="99"/>
                      <a:pt x="30" y="97"/>
                      <a:pt x="22" y="90"/>
                    </a:cubicBezTo>
                    <a:cubicBezTo>
                      <a:pt x="13" y="84"/>
                      <a:pt x="5" y="73"/>
                      <a:pt x="3" y="59"/>
                    </a:cubicBezTo>
                    <a:cubicBezTo>
                      <a:pt x="0" y="46"/>
                      <a:pt x="4" y="29"/>
                      <a:pt x="16" y="18"/>
                    </a:cubicBezTo>
                    <a:cubicBezTo>
                      <a:pt x="27" y="6"/>
                      <a:pt x="46" y="-1"/>
                      <a:pt x="64" y="5"/>
                    </a:cubicBezTo>
                    <a:cubicBezTo>
                      <a:pt x="73" y="7"/>
                      <a:pt x="81" y="12"/>
                      <a:pt x="88" y="20"/>
                    </a:cubicBezTo>
                    <a:cubicBezTo>
                      <a:pt x="94" y="27"/>
                      <a:pt x="98" y="36"/>
                      <a:pt x="99" y="46"/>
                    </a:cubicBezTo>
                    <a:cubicBezTo>
                      <a:pt x="101" y="56"/>
                      <a:pt x="99" y="67"/>
                      <a:pt x="94" y="76"/>
                    </a:cubicBezTo>
                    <a:cubicBezTo>
                      <a:pt x="91" y="81"/>
                      <a:pt x="88" y="85"/>
                      <a:pt x="84" y="88"/>
                    </a:cubicBezTo>
                    <a:cubicBezTo>
                      <a:pt x="82" y="90"/>
                      <a:pt x="80" y="92"/>
                      <a:pt x="78" y="93"/>
                    </a:cubicBezTo>
                    <a:cubicBezTo>
                      <a:pt x="77" y="94"/>
                      <a:pt x="76" y="95"/>
                      <a:pt x="74" y="96"/>
                    </a:cubicBezTo>
                    <a:lnTo>
                      <a:pt x="73" y="96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cubicBezTo>
                      <a:pt x="71" y="97"/>
                      <a:pt x="73" y="96"/>
                      <a:pt x="72" y="95"/>
                    </a:cubicBezTo>
                    <a:lnTo>
                      <a:pt x="70" y="94"/>
                    </a:lnTo>
                    <a:cubicBezTo>
                      <a:pt x="71" y="93"/>
                      <a:pt x="74" y="92"/>
                      <a:pt x="75" y="91"/>
                    </a:cubicBezTo>
                    <a:cubicBezTo>
                      <a:pt x="93" y="81"/>
                      <a:pt x="101" y="59"/>
                      <a:pt x="97" y="41"/>
                    </a:cubicBezTo>
                    <a:cubicBezTo>
                      <a:pt x="93" y="22"/>
                      <a:pt x="77" y="8"/>
                      <a:pt x="60" y="5"/>
                    </a:cubicBezTo>
                    <a:cubicBezTo>
                      <a:pt x="42" y="1"/>
                      <a:pt x="25" y="8"/>
                      <a:pt x="15" y="20"/>
                    </a:cubicBezTo>
                    <a:cubicBezTo>
                      <a:pt x="4" y="31"/>
                      <a:pt x="1" y="47"/>
                      <a:pt x="3" y="60"/>
                    </a:cubicBezTo>
                    <a:cubicBezTo>
                      <a:pt x="6" y="73"/>
                      <a:pt x="13" y="84"/>
                      <a:pt x="22" y="90"/>
                    </a:cubicBezTo>
                    <a:cubicBezTo>
                      <a:pt x="30" y="97"/>
                      <a:pt x="40" y="99"/>
                      <a:pt x="47" y="100"/>
                    </a:cubicBezTo>
                    <a:cubicBezTo>
                      <a:pt x="55" y="100"/>
                      <a:pt x="61" y="99"/>
                      <a:pt x="65" y="98"/>
                    </a:cubicBezTo>
                    <a:cubicBezTo>
                      <a:pt x="68" y="97"/>
                      <a:pt x="70" y="96"/>
                      <a:pt x="70" y="96"/>
                    </a:cubicBezTo>
                    <a:cubicBezTo>
                      <a:pt x="70" y="96"/>
                      <a:pt x="69" y="97"/>
                      <a:pt x="65" y="99"/>
                    </a:cubicBezTo>
                    <a:cubicBezTo>
                      <a:pt x="61" y="100"/>
                      <a:pt x="55" y="102"/>
                      <a:pt x="47" y="101"/>
                    </a:cubicBezTo>
                    <a:cubicBezTo>
                      <a:pt x="39" y="101"/>
                      <a:pt x="30" y="99"/>
                      <a:pt x="21" y="92"/>
                    </a:cubicBezTo>
                    <a:cubicBezTo>
                      <a:pt x="11" y="86"/>
                      <a:pt x="3" y="75"/>
                      <a:pt x="1" y="61"/>
                    </a:cubicBezTo>
                    <a:cubicBezTo>
                      <a:pt x="-2" y="47"/>
                      <a:pt x="1" y="30"/>
                      <a:pt x="12" y="18"/>
                    </a:cubicBezTo>
                    <a:cubicBezTo>
                      <a:pt x="23" y="5"/>
                      <a:pt x="42" y="-3"/>
                      <a:pt x="61" y="1"/>
                    </a:cubicBezTo>
                    <a:cubicBezTo>
                      <a:pt x="70" y="3"/>
                      <a:pt x="79" y="7"/>
                      <a:pt x="86" y="14"/>
                    </a:cubicBezTo>
                    <a:cubicBezTo>
                      <a:pt x="93" y="21"/>
                      <a:pt x="99" y="30"/>
                      <a:pt x="101" y="40"/>
                    </a:cubicBezTo>
                    <a:cubicBezTo>
                      <a:pt x="106" y="60"/>
                      <a:pt x="97" y="84"/>
                      <a:pt x="77" y="95"/>
                    </a:cubicBezTo>
                    <a:cubicBezTo>
                      <a:pt x="75" y="96"/>
                      <a:pt x="73" y="97"/>
                      <a:pt x="71" y="98"/>
                    </a:cubicBezTo>
                    <a:lnTo>
                      <a:pt x="69" y="98"/>
                    </a:lnTo>
                    <a:lnTo>
                      <a:pt x="69" y="97"/>
                    </a:lnTo>
                    <a:cubicBezTo>
                      <a:pt x="68" y="96"/>
                      <a:pt x="69" y="94"/>
                      <a:pt x="69" y="95"/>
                    </a:cubicBezTo>
                    <a:cubicBezTo>
                      <a:pt x="69" y="94"/>
                      <a:pt x="69" y="94"/>
                      <a:pt x="69" y="94"/>
                    </a:cubicBezTo>
                    <a:lnTo>
                      <a:pt x="70" y="94"/>
                    </a:lnTo>
                    <a:lnTo>
                      <a:pt x="70" y="94"/>
                    </a:lnTo>
                    <a:lnTo>
                      <a:pt x="71" y="93"/>
                    </a:lnTo>
                    <a:lnTo>
                      <a:pt x="73" y="92"/>
                    </a:lnTo>
                    <a:cubicBezTo>
                      <a:pt x="74" y="92"/>
                      <a:pt x="75" y="91"/>
                      <a:pt x="76" y="90"/>
                    </a:cubicBezTo>
                    <a:cubicBezTo>
                      <a:pt x="78" y="89"/>
                      <a:pt x="80" y="87"/>
                      <a:pt x="81" y="86"/>
                    </a:cubicBezTo>
                    <a:cubicBezTo>
                      <a:pt x="85" y="82"/>
                      <a:pt x="88" y="79"/>
                      <a:pt x="90" y="74"/>
                    </a:cubicBezTo>
                    <a:cubicBezTo>
                      <a:pt x="95" y="66"/>
                      <a:pt x="97" y="56"/>
                      <a:pt x="96" y="47"/>
                    </a:cubicBezTo>
                    <a:cubicBezTo>
                      <a:pt x="95" y="38"/>
                      <a:pt x="91" y="29"/>
                      <a:pt x="85" y="22"/>
                    </a:cubicBezTo>
                    <a:cubicBezTo>
                      <a:pt x="79" y="16"/>
                      <a:pt x="71" y="11"/>
                      <a:pt x="63" y="8"/>
                    </a:cubicBezTo>
                    <a:cubicBezTo>
                      <a:pt x="46" y="4"/>
                      <a:pt x="29" y="9"/>
                      <a:pt x="18" y="20"/>
                    </a:cubicBezTo>
                    <a:cubicBezTo>
                      <a:pt x="7" y="31"/>
                      <a:pt x="3" y="46"/>
                      <a:pt x="6" y="59"/>
                    </a:cubicBezTo>
                    <a:cubicBezTo>
                      <a:pt x="8" y="72"/>
                      <a:pt x="15" y="83"/>
                      <a:pt x="23" y="89"/>
                    </a:cubicBezTo>
                    <a:cubicBezTo>
                      <a:pt x="31" y="95"/>
                      <a:pt x="40" y="98"/>
                      <a:pt x="47" y="99"/>
                    </a:cubicBezTo>
                    <a:cubicBezTo>
                      <a:pt x="55" y="99"/>
                      <a:pt x="61" y="98"/>
                      <a:pt x="64" y="97"/>
                    </a:cubicBezTo>
                    <a:cubicBezTo>
                      <a:pt x="68" y="97"/>
                      <a:pt x="70" y="96"/>
                      <a:pt x="70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031102" y="400625"/>
                <a:ext cx="453184" cy="45484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4" extrusionOk="0">
                    <a:moveTo>
                      <a:pt x="154" y="247"/>
                    </a:moveTo>
                    <a:cubicBezTo>
                      <a:pt x="156" y="250"/>
                      <a:pt x="160" y="256"/>
                      <a:pt x="171" y="270"/>
                    </a:cubicBezTo>
                    <a:lnTo>
                      <a:pt x="170" y="269"/>
                    </a:lnTo>
                    <a:cubicBezTo>
                      <a:pt x="181" y="265"/>
                      <a:pt x="195" y="258"/>
                      <a:pt x="212" y="251"/>
                    </a:cubicBezTo>
                    <a:lnTo>
                      <a:pt x="212" y="252"/>
                    </a:lnTo>
                    <a:cubicBezTo>
                      <a:pt x="210" y="243"/>
                      <a:pt x="208" y="234"/>
                      <a:pt x="206" y="224"/>
                    </a:cubicBezTo>
                    <a:lnTo>
                      <a:pt x="208" y="224"/>
                    </a:lnTo>
                    <a:lnTo>
                      <a:pt x="208" y="225"/>
                    </a:lnTo>
                    <a:lnTo>
                      <a:pt x="206" y="224"/>
                    </a:lnTo>
                    <a:cubicBezTo>
                      <a:pt x="214" y="218"/>
                      <a:pt x="221" y="211"/>
                      <a:pt x="227" y="203"/>
                    </a:cubicBezTo>
                    <a:lnTo>
                      <a:pt x="228" y="204"/>
                    </a:lnTo>
                    <a:lnTo>
                      <a:pt x="227" y="205"/>
                    </a:lnTo>
                    <a:lnTo>
                      <a:pt x="227" y="203"/>
                    </a:lnTo>
                    <a:cubicBezTo>
                      <a:pt x="235" y="204"/>
                      <a:pt x="245" y="205"/>
                      <a:pt x="254" y="207"/>
                    </a:cubicBezTo>
                    <a:lnTo>
                      <a:pt x="253" y="208"/>
                    </a:lnTo>
                    <a:cubicBezTo>
                      <a:pt x="258" y="194"/>
                      <a:pt x="264" y="179"/>
                      <a:pt x="270" y="164"/>
                    </a:cubicBezTo>
                    <a:lnTo>
                      <a:pt x="271" y="165"/>
                    </a:lnTo>
                    <a:cubicBezTo>
                      <a:pt x="263" y="161"/>
                      <a:pt x="255" y="155"/>
                      <a:pt x="247" y="150"/>
                    </a:cubicBezTo>
                    <a:lnTo>
                      <a:pt x="249" y="148"/>
                    </a:lnTo>
                    <a:lnTo>
                      <a:pt x="249" y="149"/>
                    </a:lnTo>
                    <a:lnTo>
                      <a:pt x="247" y="150"/>
                    </a:lnTo>
                    <a:cubicBezTo>
                      <a:pt x="248" y="141"/>
                      <a:pt x="248" y="130"/>
                      <a:pt x="246" y="120"/>
                    </a:cubicBezTo>
                    <a:lnTo>
                      <a:pt x="249" y="120"/>
                    </a:lnTo>
                    <a:lnTo>
                      <a:pt x="248" y="122"/>
                    </a:lnTo>
                    <a:lnTo>
                      <a:pt x="246" y="120"/>
                    </a:lnTo>
                    <a:cubicBezTo>
                      <a:pt x="253" y="115"/>
                      <a:pt x="261" y="109"/>
                      <a:pt x="269" y="103"/>
                    </a:cubicBezTo>
                    <a:lnTo>
                      <a:pt x="269" y="105"/>
                    </a:lnTo>
                    <a:cubicBezTo>
                      <a:pt x="263" y="92"/>
                      <a:pt x="256" y="77"/>
                      <a:pt x="249" y="62"/>
                    </a:cubicBezTo>
                    <a:lnTo>
                      <a:pt x="251" y="63"/>
                    </a:lnTo>
                    <a:cubicBezTo>
                      <a:pt x="243" y="64"/>
                      <a:pt x="233" y="66"/>
                      <a:pt x="223" y="68"/>
                    </a:cubicBezTo>
                    <a:lnTo>
                      <a:pt x="224" y="65"/>
                    </a:lnTo>
                    <a:lnTo>
                      <a:pt x="225" y="66"/>
                    </a:lnTo>
                    <a:lnTo>
                      <a:pt x="223" y="68"/>
                    </a:lnTo>
                    <a:cubicBezTo>
                      <a:pt x="218" y="61"/>
                      <a:pt x="210" y="54"/>
                      <a:pt x="202" y="48"/>
                    </a:cubicBezTo>
                    <a:lnTo>
                      <a:pt x="204" y="46"/>
                    </a:lnTo>
                    <a:lnTo>
                      <a:pt x="205" y="47"/>
                    </a:lnTo>
                    <a:lnTo>
                      <a:pt x="202" y="48"/>
                    </a:lnTo>
                    <a:cubicBezTo>
                      <a:pt x="203" y="39"/>
                      <a:pt x="204" y="30"/>
                      <a:pt x="206" y="20"/>
                    </a:cubicBezTo>
                    <a:lnTo>
                      <a:pt x="207" y="21"/>
                    </a:lnTo>
                    <a:cubicBezTo>
                      <a:pt x="193" y="16"/>
                      <a:pt x="178" y="10"/>
                      <a:pt x="163" y="4"/>
                    </a:cubicBezTo>
                    <a:lnTo>
                      <a:pt x="165" y="4"/>
                    </a:lnTo>
                    <a:cubicBezTo>
                      <a:pt x="160" y="11"/>
                      <a:pt x="154" y="19"/>
                      <a:pt x="149" y="27"/>
                    </a:cubicBezTo>
                    <a:lnTo>
                      <a:pt x="147" y="25"/>
                    </a:lnTo>
                    <a:lnTo>
                      <a:pt x="148" y="24"/>
                    </a:lnTo>
                    <a:lnTo>
                      <a:pt x="149" y="27"/>
                    </a:lnTo>
                    <a:cubicBezTo>
                      <a:pt x="140" y="27"/>
                      <a:pt x="130" y="27"/>
                      <a:pt x="119" y="28"/>
                    </a:cubicBezTo>
                    <a:lnTo>
                      <a:pt x="120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1" y="26"/>
                    </a:lnTo>
                    <a:lnTo>
                      <a:pt x="119" y="28"/>
                    </a:lnTo>
                    <a:cubicBezTo>
                      <a:pt x="114" y="21"/>
                      <a:pt x="108" y="13"/>
                      <a:pt x="102" y="5"/>
                    </a:cubicBezTo>
                    <a:lnTo>
                      <a:pt x="104" y="6"/>
                    </a:lnTo>
                    <a:cubicBezTo>
                      <a:pt x="91" y="12"/>
                      <a:pt x="76" y="19"/>
                      <a:pt x="61" y="25"/>
                    </a:cubicBezTo>
                    <a:lnTo>
                      <a:pt x="62" y="23"/>
                    </a:lnTo>
                    <a:cubicBezTo>
                      <a:pt x="64" y="32"/>
                      <a:pt x="66" y="41"/>
                      <a:pt x="68" y="51"/>
                    </a:cubicBezTo>
                    <a:lnTo>
                      <a:pt x="64" y="51"/>
                    </a:lnTo>
                    <a:lnTo>
                      <a:pt x="65" y="49"/>
                    </a:lnTo>
                    <a:lnTo>
                      <a:pt x="67" y="52"/>
                    </a:lnTo>
                    <a:cubicBezTo>
                      <a:pt x="60" y="57"/>
                      <a:pt x="53" y="64"/>
                      <a:pt x="47" y="73"/>
                    </a:cubicBezTo>
                    <a:lnTo>
                      <a:pt x="45" y="70"/>
                    </a:lnTo>
                    <a:lnTo>
                      <a:pt x="46" y="69"/>
                    </a:lnTo>
                    <a:lnTo>
                      <a:pt x="47" y="73"/>
                    </a:lnTo>
                    <a:cubicBezTo>
                      <a:pt x="38" y="72"/>
                      <a:pt x="28" y="70"/>
                      <a:pt x="19" y="69"/>
                    </a:cubicBezTo>
                    <a:lnTo>
                      <a:pt x="21" y="68"/>
                    </a:lnTo>
                    <a:cubicBezTo>
                      <a:pt x="16" y="81"/>
                      <a:pt x="10" y="97"/>
                      <a:pt x="4" y="112"/>
                    </a:cubicBezTo>
                    <a:lnTo>
                      <a:pt x="3" y="109"/>
                    </a:lnTo>
                    <a:cubicBezTo>
                      <a:pt x="11" y="114"/>
                      <a:pt x="19" y="120"/>
                      <a:pt x="27" y="125"/>
                    </a:cubicBezTo>
                    <a:lnTo>
                      <a:pt x="24" y="128"/>
                    </a:lnTo>
                    <a:lnTo>
                      <a:pt x="23" y="126"/>
                    </a:lnTo>
                    <a:lnTo>
                      <a:pt x="27" y="126"/>
                    </a:lnTo>
                    <a:cubicBezTo>
                      <a:pt x="26" y="135"/>
                      <a:pt x="26" y="145"/>
                      <a:pt x="28" y="155"/>
                    </a:cubicBezTo>
                    <a:lnTo>
                      <a:pt x="24" y="155"/>
                    </a:lnTo>
                    <a:lnTo>
                      <a:pt x="25" y="154"/>
                    </a:lnTo>
                    <a:lnTo>
                      <a:pt x="28" y="156"/>
                    </a:lnTo>
                    <a:cubicBezTo>
                      <a:pt x="21" y="161"/>
                      <a:pt x="13" y="167"/>
                      <a:pt x="5" y="173"/>
                    </a:cubicBezTo>
                    <a:lnTo>
                      <a:pt x="6" y="170"/>
                    </a:lnTo>
                    <a:cubicBezTo>
                      <a:pt x="11" y="184"/>
                      <a:pt x="18" y="198"/>
                      <a:pt x="25" y="213"/>
                    </a:cubicBezTo>
                    <a:lnTo>
                      <a:pt x="22" y="212"/>
                    </a:lnTo>
                    <a:cubicBezTo>
                      <a:pt x="31" y="210"/>
                      <a:pt x="40" y="208"/>
                      <a:pt x="50" y="207"/>
                    </a:cubicBezTo>
                    <a:lnTo>
                      <a:pt x="50" y="210"/>
                    </a:lnTo>
                    <a:lnTo>
                      <a:pt x="49" y="210"/>
                    </a:lnTo>
                    <a:lnTo>
                      <a:pt x="51" y="207"/>
                    </a:lnTo>
                    <a:cubicBezTo>
                      <a:pt x="57" y="214"/>
                      <a:pt x="64" y="221"/>
                      <a:pt x="72" y="227"/>
                    </a:cubicBezTo>
                    <a:lnTo>
                      <a:pt x="69" y="229"/>
                    </a:lnTo>
                    <a:lnTo>
                      <a:pt x="69" y="228"/>
                    </a:lnTo>
                    <a:lnTo>
                      <a:pt x="72" y="228"/>
                    </a:lnTo>
                    <a:cubicBezTo>
                      <a:pt x="71" y="237"/>
                      <a:pt x="70" y="246"/>
                      <a:pt x="69" y="256"/>
                    </a:cubicBezTo>
                    <a:lnTo>
                      <a:pt x="67" y="253"/>
                    </a:lnTo>
                    <a:cubicBezTo>
                      <a:pt x="81" y="259"/>
                      <a:pt x="96" y="264"/>
                      <a:pt x="110" y="270"/>
                    </a:cubicBezTo>
                    <a:lnTo>
                      <a:pt x="108" y="271"/>
                    </a:lnTo>
                    <a:cubicBezTo>
                      <a:pt x="113" y="263"/>
                      <a:pt x="118" y="255"/>
                      <a:pt x="123" y="247"/>
                    </a:cubicBezTo>
                    <a:lnTo>
                      <a:pt x="126" y="250"/>
                    </a:lnTo>
                    <a:lnTo>
                      <a:pt x="126" y="251"/>
                    </a:lnTo>
                    <a:lnTo>
                      <a:pt x="125" y="247"/>
                    </a:lnTo>
                    <a:cubicBezTo>
                      <a:pt x="133" y="248"/>
                      <a:pt x="141" y="248"/>
                      <a:pt x="150" y="246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3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0" y="250"/>
                    </a:lnTo>
                    <a:cubicBezTo>
                      <a:pt x="147" y="250"/>
                      <a:pt x="144" y="251"/>
                      <a:pt x="141" y="251"/>
                    </a:cubicBezTo>
                    <a:cubicBezTo>
                      <a:pt x="136" y="251"/>
                      <a:pt x="130" y="251"/>
                      <a:pt x="124" y="250"/>
                    </a:cubicBezTo>
                    <a:lnTo>
                      <a:pt x="126" y="249"/>
                    </a:lnTo>
                    <a:cubicBezTo>
                      <a:pt x="121" y="257"/>
                      <a:pt x="116" y="264"/>
                      <a:pt x="111" y="272"/>
                    </a:cubicBezTo>
                    <a:lnTo>
                      <a:pt x="109" y="269"/>
                    </a:lnTo>
                    <a:lnTo>
                      <a:pt x="109" y="269"/>
                    </a:lnTo>
                    <a:lnTo>
                      <a:pt x="109" y="272"/>
                    </a:lnTo>
                    <a:cubicBezTo>
                      <a:pt x="95" y="267"/>
                      <a:pt x="81" y="261"/>
                      <a:pt x="67" y="256"/>
                    </a:cubicBezTo>
                    <a:lnTo>
                      <a:pt x="70" y="253"/>
                    </a:lnTo>
                    <a:lnTo>
                      <a:pt x="70" y="254"/>
                    </a:lnTo>
                    <a:lnTo>
                      <a:pt x="66" y="255"/>
                    </a:lnTo>
                    <a:cubicBezTo>
                      <a:pt x="68" y="245"/>
                      <a:pt x="69" y="236"/>
                      <a:pt x="71" y="227"/>
                    </a:cubicBezTo>
                    <a:lnTo>
                      <a:pt x="71" y="229"/>
                    </a:lnTo>
                    <a:cubicBezTo>
                      <a:pt x="63" y="223"/>
                      <a:pt x="55" y="216"/>
                      <a:pt x="49" y="208"/>
                    </a:cubicBezTo>
                    <a:lnTo>
                      <a:pt x="51" y="208"/>
                    </a:lnTo>
                    <a:cubicBezTo>
                      <a:pt x="42" y="210"/>
                      <a:pt x="33" y="212"/>
                      <a:pt x="24" y="214"/>
                    </a:cubicBezTo>
                    <a:lnTo>
                      <a:pt x="24" y="210"/>
                    </a:lnTo>
                    <a:lnTo>
                      <a:pt x="25" y="211"/>
                    </a:lnTo>
                    <a:lnTo>
                      <a:pt x="23" y="213"/>
                    </a:lnTo>
                    <a:cubicBezTo>
                      <a:pt x="17" y="199"/>
                      <a:pt x="11" y="185"/>
                      <a:pt x="5" y="172"/>
                    </a:cubicBezTo>
                    <a:lnTo>
                      <a:pt x="8" y="172"/>
                    </a:lnTo>
                    <a:lnTo>
                      <a:pt x="8" y="173"/>
                    </a:lnTo>
                    <a:lnTo>
                      <a:pt x="5" y="171"/>
                    </a:lnTo>
                    <a:cubicBezTo>
                      <a:pt x="12" y="165"/>
                      <a:pt x="20" y="160"/>
                      <a:pt x="27" y="154"/>
                    </a:cubicBezTo>
                    <a:lnTo>
                      <a:pt x="26" y="156"/>
                    </a:lnTo>
                    <a:cubicBezTo>
                      <a:pt x="25" y="146"/>
                      <a:pt x="24" y="135"/>
                      <a:pt x="26" y="125"/>
                    </a:cubicBezTo>
                    <a:lnTo>
                      <a:pt x="26" y="127"/>
                    </a:lnTo>
                    <a:cubicBezTo>
                      <a:pt x="19" y="122"/>
                      <a:pt x="11" y="116"/>
                      <a:pt x="3" y="111"/>
                    </a:cubicBezTo>
                    <a:lnTo>
                      <a:pt x="6" y="109"/>
                    </a:lnTo>
                    <a:lnTo>
                      <a:pt x="7" y="111"/>
                    </a:lnTo>
                    <a:lnTo>
                      <a:pt x="3" y="111"/>
                    </a:lnTo>
                    <a:cubicBezTo>
                      <a:pt x="9" y="96"/>
                      <a:pt x="14" y="82"/>
                      <a:pt x="19" y="68"/>
                    </a:cubicBezTo>
                    <a:lnTo>
                      <a:pt x="22" y="71"/>
                    </a:lnTo>
                    <a:lnTo>
                      <a:pt x="21" y="72"/>
                    </a:lnTo>
                    <a:lnTo>
                      <a:pt x="20" y="68"/>
                    </a:lnTo>
                    <a:cubicBezTo>
                      <a:pt x="29" y="70"/>
                      <a:pt x="39" y="71"/>
                      <a:pt x="48" y="72"/>
                    </a:cubicBezTo>
                    <a:lnTo>
                      <a:pt x="46" y="73"/>
                    </a:lnTo>
                    <a:cubicBezTo>
                      <a:pt x="52" y="64"/>
                      <a:pt x="59" y="57"/>
                      <a:pt x="67" y="50"/>
                    </a:cubicBezTo>
                    <a:lnTo>
                      <a:pt x="67" y="52"/>
                    </a:lnTo>
                    <a:cubicBezTo>
                      <a:pt x="65" y="43"/>
                      <a:pt x="63" y="34"/>
                      <a:pt x="61" y="25"/>
                    </a:cubicBezTo>
                    <a:lnTo>
                      <a:pt x="65" y="25"/>
                    </a:lnTo>
                    <a:lnTo>
                      <a:pt x="64" y="27"/>
                    </a:lnTo>
                    <a:lnTo>
                      <a:pt x="62" y="24"/>
                    </a:lnTo>
                    <a:cubicBezTo>
                      <a:pt x="76" y="18"/>
                      <a:pt x="89" y="12"/>
                      <a:pt x="103" y="6"/>
                    </a:cubicBezTo>
                    <a:lnTo>
                      <a:pt x="103" y="9"/>
                    </a:lnTo>
                    <a:lnTo>
                      <a:pt x="101" y="9"/>
                    </a:lnTo>
                    <a:lnTo>
                      <a:pt x="103" y="6"/>
                    </a:lnTo>
                    <a:cubicBezTo>
                      <a:pt x="109" y="14"/>
                      <a:pt x="114" y="21"/>
                      <a:pt x="119" y="28"/>
                    </a:cubicBezTo>
                    <a:lnTo>
                      <a:pt x="119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18" y="29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20" y="28"/>
                    </a:lnTo>
                    <a:lnTo>
                      <a:pt x="119" y="28"/>
                    </a:lnTo>
                    <a:cubicBezTo>
                      <a:pt x="130" y="26"/>
                      <a:pt x="140" y="26"/>
                      <a:pt x="149" y="27"/>
                    </a:cubicBezTo>
                    <a:lnTo>
                      <a:pt x="148" y="28"/>
                    </a:lnTo>
                    <a:cubicBezTo>
                      <a:pt x="153" y="20"/>
                      <a:pt x="158" y="12"/>
                      <a:pt x="164" y="4"/>
                    </a:cubicBezTo>
                    <a:lnTo>
                      <a:pt x="165" y="7"/>
                    </a:lnTo>
                    <a:lnTo>
                      <a:pt x="164" y="7"/>
                    </a:lnTo>
                    <a:lnTo>
                      <a:pt x="164" y="4"/>
                    </a:lnTo>
                    <a:cubicBezTo>
                      <a:pt x="179" y="10"/>
                      <a:pt x="192" y="15"/>
                      <a:pt x="206" y="21"/>
                    </a:cubicBezTo>
                    <a:lnTo>
                      <a:pt x="204" y="23"/>
                    </a:lnTo>
                    <a:lnTo>
                      <a:pt x="203" y="21"/>
                    </a:lnTo>
                    <a:lnTo>
                      <a:pt x="206" y="21"/>
                    </a:lnTo>
                    <a:cubicBezTo>
                      <a:pt x="205" y="31"/>
                      <a:pt x="203" y="40"/>
                      <a:pt x="202" y="48"/>
                    </a:cubicBezTo>
                    <a:lnTo>
                      <a:pt x="201" y="47"/>
                    </a:lnTo>
                    <a:cubicBezTo>
                      <a:pt x="210" y="53"/>
                      <a:pt x="218" y="61"/>
                      <a:pt x="224" y="68"/>
                    </a:cubicBezTo>
                    <a:lnTo>
                      <a:pt x="222" y="68"/>
                    </a:lnTo>
                    <a:cubicBezTo>
                      <a:pt x="232" y="66"/>
                      <a:pt x="241" y="64"/>
                      <a:pt x="250" y="62"/>
                    </a:cubicBezTo>
                    <a:lnTo>
                      <a:pt x="249" y="65"/>
                    </a:lnTo>
                    <a:lnTo>
                      <a:pt x="248" y="64"/>
                    </a:lnTo>
                    <a:lnTo>
                      <a:pt x="250" y="62"/>
                    </a:lnTo>
                    <a:cubicBezTo>
                      <a:pt x="257" y="77"/>
                      <a:pt x="263" y="91"/>
                      <a:pt x="268" y="104"/>
                    </a:cubicBezTo>
                    <a:lnTo>
                      <a:pt x="266" y="104"/>
                    </a:lnTo>
                    <a:lnTo>
                      <a:pt x="266" y="102"/>
                    </a:lnTo>
                    <a:lnTo>
                      <a:pt x="268" y="104"/>
                    </a:lnTo>
                    <a:cubicBezTo>
                      <a:pt x="260" y="110"/>
                      <a:pt x="253" y="115"/>
                      <a:pt x="246" y="121"/>
                    </a:cubicBezTo>
                    <a:lnTo>
                      <a:pt x="246" y="119"/>
                    </a:lnTo>
                    <a:cubicBezTo>
                      <a:pt x="248" y="131"/>
                      <a:pt x="248" y="141"/>
                      <a:pt x="247" y="150"/>
                    </a:cubicBezTo>
                    <a:lnTo>
                      <a:pt x="247" y="149"/>
                    </a:lnTo>
                    <a:cubicBezTo>
                      <a:pt x="255" y="155"/>
                      <a:pt x="263" y="160"/>
                      <a:pt x="270" y="165"/>
                    </a:cubicBezTo>
                    <a:lnTo>
                      <a:pt x="268" y="166"/>
                    </a:lnTo>
                    <a:lnTo>
                      <a:pt x="268" y="165"/>
                    </a:lnTo>
                    <a:lnTo>
                      <a:pt x="270" y="165"/>
                    </a:lnTo>
                    <a:cubicBezTo>
                      <a:pt x="264" y="181"/>
                      <a:pt x="258" y="194"/>
                      <a:pt x="254" y="207"/>
                    </a:cubicBezTo>
                    <a:lnTo>
                      <a:pt x="252" y="205"/>
                    </a:lnTo>
                    <a:lnTo>
                      <a:pt x="253" y="205"/>
                    </a:lnTo>
                    <a:lnTo>
                      <a:pt x="254" y="207"/>
                    </a:lnTo>
                    <a:cubicBezTo>
                      <a:pt x="243" y="205"/>
                      <a:pt x="234" y="204"/>
                      <a:pt x="226" y="203"/>
                    </a:cubicBezTo>
                    <a:lnTo>
                      <a:pt x="227" y="202"/>
                    </a:lnTo>
                    <a:cubicBezTo>
                      <a:pt x="220" y="212"/>
                      <a:pt x="213" y="219"/>
                      <a:pt x="206" y="224"/>
                    </a:cubicBezTo>
                    <a:lnTo>
                      <a:pt x="206" y="224"/>
                    </a:lnTo>
                    <a:cubicBezTo>
                      <a:pt x="209" y="235"/>
                      <a:pt x="210" y="243"/>
                      <a:pt x="212" y="251"/>
                    </a:cubicBezTo>
                    <a:lnTo>
                      <a:pt x="210" y="251"/>
                    </a:lnTo>
                    <a:lnTo>
                      <a:pt x="211" y="250"/>
                    </a:lnTo>
                    <a:lnTo>
                      <a:pt x="212" y="251"/>
                    </a:lnTo>
                    <a:cubicBezTo>
                      <a:pt x="194" y="259"/>
                      <a:pt x="181" y="265"/>
                      <a:pt x="170" y="269"/>
                    </a:cubicBezTo>
                    <a:lnTo>
                      <a:pt x="170" y="268"/>
                    </a:lnTo>
                    <a:lnTo>
                      <a:pt x="171" y="268"/>
                    </a:lnTo>
                    <a:lnTo>
                      <a:pt x="170" y="269"/>
                    </a:lnTo>
                    <a:cubicBezTo>
                      <a:pt x="160" y="255"/>
                      <a:pt x="156" y="250"/>
                      <a:pt x="154" y="247"/>
                    </a:cubicBezTo>
                    <a:cubicBezTo>
                      <a:pt x="154" y="247"/>
                      <a:pt x="156" y="249"/>
                      <a:pt x="158" y="252"/>
                    </a:cubicBezTo>
                    <a:cubicBezTo>
                      <a:pt x="161" y="256"/>
                      <a:pt x="166" y="261"/>
                      <a:pt x="171" y="269"/>
                    </a:cubicBezTo>
                    <a:lnTo>
                      <a:pt x="172" y="269"/>
                    </a:lnTo>
                    <a:lnTo>
                      <a:pt x="171" y="269"/>
                    </a:lnTo>
                    <a:lnTo>
                      <a:pt x="170" y="269"/>
                    </a:lnTo>
                    <a:lnTo>
                      <a:pt x="169" y="269"/>
                    </a:lnTo>
                    <a:lnTo>
                      <a:pt x="170" y="268"/>
                    </a:lnTo>
                    <a:cubicBezTo>
                      <a:pt x="180" y="264"/>
                      <a:pt x="193" y="258"/>
                      <a:pt x="211" y="249"/>
                    </a:cubicBezTo>
                    <a:lnTo>
                      <a:pt x="213" y="249"/>
                    </a:lnTo>
                    <a:lnTo>
                      <a:pt x="212" y="250"/>
                    </a:lnTo>
                    <a:lnTo>
                      <a:pt x="212" y="251"/>
                    </a:lnTo>
                    <a:lnTo>
                      <a:pt x="211" y="253"/>
                    </a:lnTo>
                    <a:lnTo>
                      <a:pt x="210" y="251"/>
                    </a:lnTo>
                    <a:cubicBezTo>
                      <a:pt x="209" y="243"/>
                      <a:pt x="207" y="235"/>
                      <a:pt x="205" y="224"/>
                    </a:cubicBezTo>
                    <a:lnTo>
                      <a:pt x="205" y="223"/>
                    </a:lnTo>
                    <a:lnTo>
                      <a:pt x="205" y="223"/>
                    </a:lnTo>
                    <a:cubicBezTo>
                      <a:pt x="212" y="218"/>
                      <a:pt x="218" y="211"/>
                      <a:pt x="225" y="201"/>
                    </a:cubicBezTo>
                    <a:lnTo>
                      <a:pt x="226" y="201"/>
                    </a:lnTo>
                    <a:lnTo>
                      <a:pt x="226" y="201"/>
                    </a:lnTo>
                    <a:cubicBezTo>
                      <a:pt x="234" y="202"/>
                      <a:pt x="243" y="203"/>
                      <a:pt x="254" y="205"/>
                    </a:cubicBezTo>
                    <a:lnTo>
                      <a:pt x="257" y="205"/>
                    </a:lnTo>
                    <a:lnTo>
                      <a:pt x="254" y="207"/>
                    </a:lnTo>
                    <a:lnTo>
                      <a:pt x="253" y="207"/>
                    </a:lnTo>
                    <a:lnTo>
                      <a:pt x="251" y="209"/>
                    </a:lnTo>
                    <a:lnTo>
                      <a:pt x="252" y="206"/>
                    </a:lnTo>
                    <a:cubicBezTo>
                      <a:pt x="257" y="193"/>
                      <a:pt x="262" y="180"/>
                      <a:pt x="268" y="164"/>
                    </a:cubicBezTo>
                    <a:lnTo>
                      <a:pt x="269" y="161"/>
                    </a:lnTo>
                    <a:lnTo>
                      <a:pt x="270" y="164"/>
                    </a:lnTo>
                    <a:lnTo>
                      <a:pt x="270" y="165"/>
                    </a:lnTo>
                    <a:lnTo>
                      <a:pt x="271" y="168"/>
                    </a:lnTo>
                    <a:lnTo>
                      <a:pt x="269" y="167"/>
                    </a:lnTo>
                    <a:cubicBezTo>
                      <a:pt x="261" y="162"/>
                      <a:pt x="254" y="157"/>
                      <a:pt x="245" y="151"/>
                    </a:cubicBezTo>
                    <a:lnTo>
                      <a:pt x="245" y="151"/>
                    </a:lnTo>
                    <a:lnTo>
                      <a:pt x="245" y="150"/>
                    </a:lnTo>
                    <a:cubicBezTo>
                      <a:pt x="246" y="141"/>
                      <a:pt x="246" y="131"/>
                      <a:pt x="244" y="120"/>
                    </a:cubicBezTo>
                    <a:lnTo>
                      <a:pt x="244" y="119"/>
                    </a:lnTo>
                    <a:lnTo>
                      <a:pt x="244" y="119"/>
                    </a:lnTo>
                    <a:cubicBezTo>
                      <a:pt x="251" y="113"/>
                      <a:pt x="258" y="108"/>
                      <a:pt x="267" y="102"/>
                    </a:cubicBezTo>
                    <a:lnTo>
                      <a:pt x="270" y="99"/>
                    </a:lnTo>
                    <a:lnTo>
                      <a:pt x="269" y="103"/>
                    </a:lnTo>
                    <a:lnTo>
                      <a:pt x="268" y="105"/>
                    </a:lnTo>
                    <a:lnTo>
                      <a:pt x="267" y="108"/>
                    </a:lnTo>
                    <a:lnTo>
                      <a:pt x="266" y="105"/>
                    </a:lnTo>
                    <a:cubicBezTo>
                      <a:pt x="260" y="92"/>
                      <a:pt x="254" y="79"/>
                      <a:pt x="247" y="64"/>
                    </a:cubicBezTo>
                    <a:lnTo>
                      <a:pt x="246" y="60"/>
                    </a:lnTo>
                    <a:lnTo>
                      <a:pt x="249" y="62"/>
                    </a:lnTo>
                    <a:lnTo>
                      <a:pt x="251" y="63"/>
                    </a:lnTo>
                    <a:lnTo>
                      <a:pt x="254" y="64"/>
                    </a:lnTo>
                    <a:lnTo>
                      <a:pt x="250" y="65"/>
                    </a:lnTo>
                    <a:cubicBezTo>
                      <a:pt x="242" y="67"/>
                      <a:pt x="233" y="69"/>
                      <a:pt x="223" y="71"/>
                    </a:cubicBezTo>
                    <a:lnTo>
                      <a:pt x="222" y="71"/>
                    </a:lnTo>
                    <a:lnTo>
                      <a:pt x="222" y="70"/>
                    </a:lnTo>
                    <a:cubicBezTo>
                      <a:pt x="215" y="63"/>
                      <a:pt x="208" y="56"/>
                      <a:pt x="200" y="49"/>
                    </a:cubicBezTo>
                    <a:lnTo>
                      <a:pt x="199" y="49"/>
                    </a:lnTo>
                    <a:lnTo>
                      <a:pt x="199" y="48"/>
                    </a:lnTo>
                    <a:cubicBezTo>
                      <a:pt x="200" y="39"/>
                      <a:pt x="201" y="30"/>
                      <a:pt x="203" y="20"/>
                    </a:cubicBezTo>
                    <a:lnTo>
                      <a:pt x="204" y="16"/>
                    </a:lnTo>
                    <a:lnTo>
                      <a:pt x="206" y="20"/>
                    </a:lnTo>
                    <a:lnTo>
                      <a:pt x="207" y="21"/>
                    </a:lnTo>
                    <a:lnTo>
                      <a:pt x="209" y="25"/>
                    </a:lnTo>
                    <a:lnTo>
                      <a:pt x="205" y="23"/>
                    </a:lnTo>
                    <a:cubicBezTo>
                      <a:pt x="191" y="18"/>
                      <a:pt x="177" y="13"/>
                      <a:pt x="163" y="7"/>
                    </a:cubicBezTo>
                    <a:lnTo>
                      <a:pt x="158" y="6"/>
                    </a:lnTo>
                    <a:lnTo>
                      <a:pt x="163" y="4"/>
                    </a:lnTo>
                    <a:lnTo>
                      <a:pt x="164" y="4"/>
                    </a:lnTo>
                    <a:lnTo>
                      <a:pt x="169" y="2"/>
                    </a:lnTo>
                    <a:lnTo>
                      <a:pt x="166" y="6"/>
                    </a:lnTo>
                    <a:cubicBezTo>
                      <a:pt x="161" y="14"/>
                      <a:pt x="156" y="21"/>
                      <a:pt x="151" y="29"/>
                    </a:cubicBezTo>
                    <a:lnTo>
                      <a:pt x="150" y="30"/>
                    </a:lnTo>
                    <a:lnTo>
                      <a:pt x="149" y="30"/>
                    </a:lnTo>
                    <a:cubicBezTo>
                      <a:pt x="139" y="29"/>
                      <a:pt x="130" y="29"/>
                      <a:pt x="120" y="31"/>
                    </a:cubicBez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0"/>
                    </a:lnTo>
                    <a:lnTo>
                      <a:pt x="119" y="30"/>
                    </a:lnTo>
                    <a:lnTo>
                      <a:pt x="120" y="28"/>
                    </a:lnTo>
                    <a:cubicBezTo>
                      <a:pt x="120" y="27"/>
                      <a:pt x="120" y="27"/>
                      <a:pt x="120" y="27"/>
                    </a:cubicBezTo>
                    <a:lnTo>
                      <a:pt x="120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1" y="30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8" y="31"/>
                    </a:lnTo>
                    <a:lnTo>
                      <a:pt x="117" y="30"/>
                    </a:lnTo>
                    <a:lnTo>
                      <a:pt x="117" y="30"/>
                    </a:lnTo>
                    <a:lnTo>
                      <a:pt x="117" y="30"/>
                    </a:lnTo>
                    <a:cubicBezTo>
                      <a:pt x="111" y="23"/>
                      <a:pt x="106" y="15"/>
                      <a:pt x="100" y="8"/>
                    </a:cubicBezTo>
                    <a:lnTo>
                      <a:pt x="97" y="4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04" y="9"/>
                    </a:lnTo>
                    <a:cubicBezTo>
                      <a:pt x="91" y="15"/>
                      <a:pt x="77" y="21"/>
                      <a:pt x="63" y="27"/>
                    </a:cubicBezTo>
                    <a:lnTo>
                      <a:pt x="58" y="29"/>
                    </a:lnTo>
                    <a:lnTo>
                      <a:pt x="61" y="25"/>
                    </a:lnTo>
                    <a:lnTo>
                      <a:pt x="62" y="23"/>
                    </a:lnTo>
                    <a:lnTo>
                      <a:pt x="64" y="18"/>
                    </a:lnTo>
                    <a:lnTo>
                      <a:pt x="65" y="23"/>
                    </a:lnTo>
                    <a:cubicBezTo>
                      <a:pt x="67" y="32"/>
                      <a:pt x="68" y="42"/>
                      <a:pt x="70" y="51"/>
                    </a:cubicBezTo>
                    <a:lnTo>
                      <a:pt x="70" y="52"/>
                    </a:lnTo>
                    <a:lnTo>
                      <a:pt x="70" y="53"/>
                    </a:lnTo>
                    <a:cubicBezTo>
                      <a:pt x="62" y="59"/>
                      <a:pt x="55" y="66"/>
                      <a:pt x="49" y="75"/>
                    </a:cubicBezTo>
                    <a:lnTo>
                      <a:pt x="48" y="76"/>
                    </a:lnTo>
                    <a:lnTo>
                      <a:pt x="47" y="75"/>
                    </a:lnTo>
                    <a:cubicBezTo>
                      <a:pt x="38" y="74"/>
                      <a:pt x="29" y="73"/>
                      <a:pt x="19" y="71"/>
                    </a:cubicBezTo>
                    <a:lnTo>
                      <a:pt x="14" y="71"/>
                    </a:lnTo>
                    <a:lnTo>
                      <a:pt x="19" y="68"/>
                    </a:lnTo>
                    <a:lnTo>
                      <a:pt x="20" y="67"/>
                    </a:lnTo>
                    <a:lnTo>
                      <a:pt x="25" y="64"/>
                    </a:lnTo>
                    <a:lnTo>
                      <a:pt x="23" y="69"/>
                    </a:lnTo>
                    <a:cubicBezTo>
                      <a:pt x="17" y="83"/>
                      <a:pt x="12" y="97"/>
                      <a:pt x="6" y="111"/>
                    </a:cubicBezTo>
                    <a:lnTo>
                      <a:pt x="5" y="116"/>
                    </a:lnTo>
                    <a:lnTo>
                      <a:pt x="3" y="111"/>
                    </a:lnTo>
                    <a:lnTo>
                      <a:pt x="2" y="110"/>
                    </a:lnTo>
                    <a:lnTo>
                      <a:pt x="1" y="105"/>
                    </a:lnTo>
                    <a:lnTo>
                      <a:pt x="5" y="108"/>
                    </a:lnTo>
                    <a:cubicBezTo>
                      <a:pt x="13" y="113"/>
                      <a:pt x="21" y="118"/>
                      <a:pt x="29" y="123"/>
                    </a:cubicBezTo>
                    <a:lnTo>
                      <a:pt x="30" y="124"/>
                    </a:lnTo>
                    <a:lnTo>
                      <a:pt x="29" y="125"/>
                    </a:lnTo>
                    <a:cubicBezTo>
                      <a:pt x="28" y="135"/>
                      <a:pt x="28" y="145"/>
                      <a:pt x="30" y="155"/>
                    </a:cubicBezTo>
                    <a:lnTo>
                      <a:pt x="30" y="156"/>
                    </a:lnTo>
                    <a:lnTo>
                      <a:pt x="29" y="157"/>
                    </a:lnTo>
                    <a:cubicBezTo>
                      <a:pt x="22" y="163"/>
                      <a:pt x="15" y="168"/>
                      <a:pt x="7" y="174"/>
                    </a:cubicBezTo>
                    <a:lnTo>
                      <a:pt x="3" y="177"/>
                    </a:lnTo>
                    <a:lnTo>
                      <a:pt x="4" y="172"/>
                    </a:lnTo>
                    <a:lnTo>
                      <a:pt x="4" y="170"/>
                    </a:lnTo>
                    <a:lnTo>
                      <a:pt x="6" y="165"/>
                    </a:lnTo>
                    <a:lnTo>
                      <a:pt x="8" y="170"/>
                    </a:lnTo>
                    <a:cubicBezTo>
                      <a:pt x="14" y="184"/>
                      <a:pt x="20" y="197"/>
                      <a:pt x="26" y="211"/>
                    </a:cubicBezTo>
                    <a:lnTo>
                      <a:pt x="29" y="216"/>
                    </a:lnTo>
                    <a:lnTo>
                      <a:pt x="24" y="214"/>
                    </a:lnTo>
                    <a:lnTo>
                      <a:pt x="22" y="213"/>
                    </a:lnTo>
                    <a:lnTo>
                      <a:pt x="18" y="211"/>
                    </a:lnTo>
                    <a:lnTo>
                      <a:pt x="23" y="209"/>
                    </a:lnTo>
                    <a:cubicBezTo>
                      <a:pt x="32" y="208"/>
                      <a:pt x="41" y="206"/>
                      <a:pt x="50" y="204"/>
                    </a:cubicBezTo>
                    <a:lnTo>
                      <a:pt x="52" y="204"/>
                    </a:lnTo>
                    <a:lnTo>
                      <a:pt x="52" y="205"/>
                    </a:lnTo>
                    <a:cubicBezTo>
                      <a:pt x="58" y="213"/>
                      <a:pt x="66" y="220"/>
                      <a:pt x="74" y="225"/>
                    </a:cubicBezTo>
                    <a:lnTo>
                      <a:pt x="75" y="226"/>
                    </a:lnTo>
                    <a:lnTo>
                      <a:pt x="75" y="227"/>
                    </a:lnTo>
                    <a:cubicBezTo>
                      <a:pt x="73" y="236"/>
                      <a:pt x="72" y="246"/>
                      <a:pt x="70" y="255"/>
                    </a:cubicBezTo>
                    <a:lnTo>
                      <a:pt x="70" y="260"/>
                    </a:lnTo>
                    <a:lnTo>
                      <a:pt x="67" y="255"/>
                    </a:lnTo>
                    <a:lnTo>
                      <a:pt x="66" y="255"/>
                    </a:lnTo>
                    <a:lnTo>
                      <a:pt x="63" y="250"/>
                    </a:lnTo>
                    <a:lnTo>
                      <a:pt x="69" y="252"/>
                    </a:lnTo>
                    <a:cubicBezTo>
                      <a:pt x="83" y="257"/>
                      <a:pt x="97" y="263"/>
                      <a:pt x="111" y="268"/>
                    </a:cubicBezTo>
                    <a:lnTo>
                      <a:pt x="116" y="270"/>
                    </a:lnTo>
                    <a:lnTo>
                      <a:pt x="111" y="272"/>
                    </a:lnTo>
                    <a:lnTo>
                      <a:pt x="110" y="272"/>
                    </a:lnTo>
                    <a:lnTo>
                      <a:pt x="104" y="274"/>
                    </a:lnTo>
                    <a:lnTo>
                      <a:pt x="108" y="269"/>
                    </a:lnTo>
                    <a:cubicBezTo>
                      <a:pt x="113" y="262"/>
                      <a:pt x="118" y="254"/>
                      <a:pt x="123" y="246"/>
                    </a:cubicBezTo>
                    <a:lnTo>
                      <a:pt x="124" y="245"/>
                    </a:lnTo>
                    <a:lnTo>
                      <a:pt x="125" y="246"/>
                    </a:lnTo>
                    <a:cubicBezTo>
                      <a:pt x="130" y="246"/>
                      <a:pt x="136" y="246"/>
                      <a:pt x="141" y="246"/>
                    </a:cubicBezTo>
                    <a:cubicBezTo>
                      <a:pt x="144" y="246"/>
                      <a:pt x="147" y="246"/>
                      <a:pt x="150" y="246"/>
                    </a:cubicBezTo>
                    <a:lnTo>
                      <a:pt x="154" y="245"/>
                    </a:lnTo>
                    <a:lnTo>
                      <a:pt x="154" y="245"/>
                    </a:lnTo>
                    <a:lnTo>
                      <a:pt x="155" y="245"/>
                    </a:lnTo>
                    <a:lnTo>
                      <a:pt x="155" y="245"/>
                    </a:lnTo>
                    <a:cubicBezTo>
                      <a:pt x="156" y="245"/>
                      <a:pt x="157" y="248"/>
                      <a:pt x="156" y="248"/>
                    </a:cubicBezTo>
                    <a:lnTo>
                      <a:pt x="156" y="248"/>
                    </a:lnTo>
                    <a:lnTo>
                      <a:pt x="156" y="248"/>
                    </a:lnTo>
                    <a:lnTo>
                      <a:pt x="155" y="249"/>
                    </a:lnTo>
                    <a:cubicBezTo>
                      <a:pt x="154" y="249"/>
                      <a:pt x="153" y="250"/>
                      <a:pt x="153" y="250"/>
                    </a:cubicBezTo>
                    <a:lnTo>
                      <a:pt x="151" y="250"/>
                    </a:lnTo>
                    <a:cubicBezTo>
                      <a:pt x="142" y="251"/>
                      <a:pt x="133" y="251"/>
                      <a:pt x="125" y="250"/>
                    </a:cubicBezTo>
                    <a:lnTo>
                      <a:pt x="118" y="250"/>
                    </a:lnTo>
                    <a:lnTo>
                      <a:pt x="124" y="247"/>
                    </a:lnTo>
                    <a:lnTo>
                      <a:pt x="125" y="246"/>
                    </a:lnTo>
                    <a:lnTo>
                      <a:pt x="131" y="243"/>
                    </a:lnTo>
                    <a:lnTo>
                      <a:pt x="127" y="249"/>
                    </a:lnTo>
                    <a:cubicBezTo>
                      <a:pt x="122" y="257"/>
                      <a:pt x="117" y="265"/>
                      <a:pt x="112" y="273"/>
                    </a:cubicBezTo>
                    <a:lnTo>
                      <a:pt x="111" y="274"/>
                    </a:lnTo>
                    <a:lnTo>
                      <a:pt x="109" y="273"/>
                    </a:lnTo>
                    <a:cubicBezTo>
                      <a:pt x="95" y="268"/>
                      <a:pt x="80" y="262"/>
                      <a:pt x="66" y="257"/>
                    </a:cubicBezTo>
                    <a:lnTo>
                      <a:pt x="65" y="256"/>
                    </a:lnTo>
                    <a:lnTo>
                      <a:pt x="65" y="255"/>
                    </a:lnTo>
                    <a:cubicBezTo>
                      <a:pt x="66" y="245"/>
                      <a:pt x="68" y="236"/>
                      <a:pt x="69" y="227"/>
                    </a:cubicBezTo>
                    <a:lnTo>
                      <a:pt x="70" y="220"/>
                    </a:lnTo>
                    <a:lnTo>
                      <a:pt x="73" y="227"/>
                    </a:lnTo>
                    <a:lnTo>
                      <a:pt x="73" y="227"/>
                    </a:lnTo>
                    <a:lnTo>
                      <a:pt x="76" y="234"/>
                    </a:lnTo>
                    <a:lnTo>
                      <a:pt x="70" y="230"/>
                    </a:lnTo>
                    <a:cubicBezTo>
                      <a:pt x="62" y="224"/>
                      <a:pt x="54" y="216"/>
                      <a:pt x="48" y="209"/>
                    </a:cubicBezTo>
                    <a:lnTo>
                      <a:pt x="44" y="204"/>
                    </a:lnTo>
                    <a:lnTo>
                      <a:pt x="50" y="206"/>
                    </a:lnTo>
                    <a:lnTo>
                      <a:pt x="51" y="206"/>
                    </a:lnTo>
                    <a:lnTo>
                      <a:pt x="58" y="209"/>
                    </a:lnTo>
                    <a:lnTo>
                      <a:pt x="51" y="210"/>
                    </a:lnTo>
                    <a:cubicBezTo>
                      <a:pt x="41" y="212"/>
                      <a:pt x="32" y="214"/>
                      <a:pt x="23" y="215"/>
                    </a:cubicBezTo>
                    <a:lnTo>
                      <a:pt x="22" y="216"/>
                    </a:lnTo>
                    <a:lnTo>
                      <a:pt x="21" y="214"/>
                    </a:lnTo>
                    <a:cubicBezTo>
                      <a:pt x="15" y="200"/>
                      <a:pt x="8" y="185"/>
                      <a:pt x="2" y="172"/>
                    </a:cubicBezTo>
                    <a:lnTo>
                      <a:pt x="2" y="170"/>
                    </a:lnTo>
                    <a:lnTo>
                      <a:pt x="3" y="169"/>
                    </a:lnTo>
                    <a:cubicBezTo>
                      <a:pt x="11" y="163"/>
                      <a:pt x="18" y="158"/>
                      <a:pt x="25" y="152"/>
                    </a:cubicBezTo>
                    <a:lnTo>
                      <a:pt x="31" y="148"/>
                    </a:lnTo>
                    <a:lnTo>
                      <a:pt x="28" y="155"/>
                    </a:lnTo>
                    <a:lnTo>
                      <a:pt x="28" y="156"/>
                    </a:lnTo>
                    <a:lnTo>
                      <a:pt x="25" y="162"/>
                    </a:lnTo>
                    <a:lnTo>
                      <a:pt x="24" y="155"/>
                    </a:lnTo>
                    <a:cubicBezTo>
                      <a:pt x="22" y="145"/>
                      <a:pt x="22" y="134"/>
                      <a:pt x="23" y="125"/>
                    </a:cubicBezTo>
                    <a:lnTo>
                      <a:pt x="24" y="118"/>
                    </a:lnTo>
                    <a:lnTo>
                      <a:pt x="27" y="125"/>
                    </a:lnTo>
                    <a:lnTo>
                      <a:pt x="28" y="126"/>
                    </a:lnTo>
                    <a:lnTo>
                      <a:pt x="30" y="132"/>
                    </a:lnTo>
                    <a:lnTo>
                      <a:pt x="25" y="128"/>
                    </a:lnTo>
                    <a:cubicBezTo>
                      <a:pt x="17" y="123"/>
                      <a:pt x="9" y="117"/>
                      <a:pt x="1" y="112"/>
                    </a:cubicBezTo>
                    <a:lnTo>
                      <a:pt x="0" y="112"/>
                    </a:lnTo>
                    <a:lnTo>
                      <a:pt x="1" y="110"/>
                    </a:lnTo>
                    <a:cubicBezTo>
                      <a:pt x="6" y="95"/>
                      <a:pt x="12" y="80"/>
                      <a:pt x="18" y="66"/>
                    </a:cubicBezTo>
                    <a:lnTo>
                      <a:pt x="18" y="65"/>
                    </a:lnTo>
                    <a:lnTo>
                      <a:pt x="20" y="65"/>
                    </a:lnTo>
                    <a:cubicBezTo>
                      <a:pt x="29" y="66"/>
                      <a:pt x="39" y="68"/>
                      <a:pt x="48" y="69"/>
                    </a:cubicBezTo>
                    <a:lnTo>
                      <a:pt x="54" y="70"/>
                    </a:lnTo>
                    <a:lnTo>
                      <a:pt x="48" y="73"/>
                    </a:lnTo>
                    <a:lnTo>
                      <a:pt x="47" y="73"/>
                    </a:lnTo>
                    <a:lnTo>
                      <a:pt x="41" y="76"/>
                    </a:lnTo>
                    <a:lnTo>
                      <a:pt x="44" y="70"/>
                    </a:lnTo>
                    <a:cubicBezTo>
                      <a:pt x="51" y="62"/>
                      <a:pt x="58" y="54"/>
                      <a:pt x="65" y="48"/>
                    </a:cubicBezTo>
                    <a:lnTo>
                      <a:pt x="70" y="44"/>
                    </a:lnTo>
                    <a:lnTo>
                      <a:pt x="68" y="50"/>
                    </a:lnTo>
                    <a:lnTo>
                      <a:pt x="68" y="52"/>
                    </a:lnTo>
                    <a:lnTo>
                      <a:pt x="65" y="58"/>
                    </a:lnTo>
                    <a:lnTo>
                      <a:pt x="64" y="51"/>
                    </a:lnTo>
                    <a:cubicBezTo>
                      <a:pt x="62" y="42"/>
                      <a:pt x="60" y="32"/>
                      <a:pt x="59" y="24"/>
                    </a:cubicBezTo>
                    <a:lnTo>
                      <a:pt x="58" y="22"/>
                    </a:lnTo>
                    <a:lnTo>
                      <a:pt x="60" y="22"/>
                    </a:lnTo>
                    <a:cubicBezTo>
                      <a:pt x="75" y="15"/>
                      <a:pt x="90" y="8"/>
                      <a:pt x="103" y="2"/>
                    </a:cubicBezTo>
                    <a:lnTo>
                      <a:pt x="104" y="2"/>
                    </a:lnTo>
                    <a:lnTo>
                      <a:pt x="105" y="3"/>
                    </a:lnTo>
                    <a:cubicBezTo>
                      <a:pt x="111" y="11"/>
                      <a:pt x="117" y="19"/>
                      <a:pt x="122" y="26"/>
                    </a:cubicBezTo>
                    <a:lnTo>
                      <a:pt x="126" y="31"/>
                    </a:lnTo>
                    <a:lnTo>
                      <a:pt x="120" y="28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8" y="27"/>
                    </a:lnTo>
                    <a:lnTo>
                      <a:pt x="119" y="24"/>
                    </a:lnTo>
                    <a:cubicBezTo>
                      <a:pt x="120" y="24"/>
                      <a:pt x="120" y="24"/>
                      <a:pt x="120" y="25"/>
                    </a:cubicBez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cubicBezTo>
                      <a:pt x="120" y="25"/>
                      <a:pt x="120" y="24"/>
                      <a:pt x="120" y="25"/>
                    </a:cubicBezTo>
                    <a:lnTo>
                      <a:pt x="119" y="27"/>
                    </a:lnTo>
                    <a:lnTo>
                      <a:pt x="119" y="27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4" y="26"/>
                    </a:lnTo>
                    <a:lnTo>
                      <a:pt x="119" y="25"/>
                    </a:lnTo>
                    <a:lnTo>
                      <a:pt x="119" y="25"/>
                    </a:lnTo>
                    <a:cubicBezTo>
                      <a:pt x="129" y="23"/>
                      <a:pt x="140" y="23"/>
                      <a:pt x="149" y="24"/>
                    </a:cubicBezTo>
                    <a:lnTo>
                      <a:pt x="155" y="24"/>
                    </a:lnTo>
                    <a:lnTo>
                      <a:pt x="150" y="27"/>
                    </a:lnTo>
                    <a:lnTo>
                      <a:pt x="148" y="28"/>
                    </a:lnTo>
                    <a:lnTo>
                      <a:pt x="143" y="30"/>
                    </a:lnTo>
                    <a:lnTo>
                      <a:pt x="146" y="25"/>
                    </a:lnTo>
                    <a:cubicBezTo>
                      <a:pt x="152" y="17"/>
                      <a:pt x="157" y="9"/>
                      <a:pt x="162" y="2"/>
                    </a:cubicBezTo>
                    <a:lnTo>
                      <a:pt x="163" y="0"/>
                    </a:lnTo>
                    <a:lnTo>
                      <a:pt x="164" y="1"/>
                    </a:lnTo>
                    <a:cubicBezTo>
                      <a:pt x="179" y="7"/>
                      <a:pt x="195" y="13"/>
                      <a:pt x="208" y="18"/>
                    </a:cubicBezTo>
                    <a:lnTo>
                      <a:pt x="209" y="18"/>
                    </a:lnTo>
                    <a:lnTo>
                      <a:pt x="209" y="20"/>
                    </a:lnTo>
                    <a:cubicBezTo>
                      <a:pt x="208" y="30"/>
                      <a:pt x="206" y="39"/>
                      <a:pt x="205" y="48"/>
                    </a:cubicBezTo>
                    <a:lnTo>
                      <a:pt x="204" y="53"/>
                    </a:lnTo>
                    <a:lnTo>
                      <a:pt x="202" y="48"/>
                    </a:lnTo>
                    <a:lnTo>
                      <a:pt x="201" y="47"/>
                    </a:lnTo>
                    <a:lnTo>
                      <a:pt x="199" y="42"/>
                    </a:lnTo>
                    <a:lnTo>
                      <a:pt x="204" y="45"/>
                    </a:lnTo>
                    <a:cubicBezTo>
                      <a:pt x="212" y="51"/>
                      <a:pt x="220" y="59"/>
                      <a:pt x="226" y="66"/>
                    </a:cubicBezTo>
                    <a:lnTo>
                      <a:pt x="229" y="70"/>
                    </a:lnTo>
                    <a:lnTo>
                      <a:pt x="224" y="68"/>
                    </a:lnTo>
                    <a:lnTo>
                      <a:pt x="223" y="68"/>
                    </a:lnTo>
                    <a:lnTo>
                      <a:pt x="218" y="66"/>
                    </a:lnTo>
                    <a:lnTo>
                      <a:pt x="223" y="65"/>
                    </a:lnTo>
                    <a:cubicBezTo>
                      <a:pt x="233" y="63"/>
                      <a:pt x="242" y="61"/>
                      <a:pt x="251" y="60"/>
                    </a:cubicBezTo>
                    <a:lnTo>
                      <a:pt x="252" y="59"/>
                    </a:lnTo>
                    <a:lnTo>
                      <a:pt x="252" y="60"/>
                    </a:lnTo>
                    <a:cubicBezTo>
                      <a:pt x="259" y="75"/>
                      <a:pt x="265" y="90"/>
                      <a:pt x="271" y="103"/>
                    </a:cubicBezTo>
                    <a:lnTo>
                      <a:pt x="272" y="104"/>
                    </a:lnTo>
                    <a:lnTo>
                      <a:pt x="271" y="105"/>
                    </a:lnTo>
                    <a:cubicBezTo>
                      <a:pt x="263" y="111"/>
                      <a:pt x="255" y="117"/>
                      <a:pt x="248" y="122"/>
                    </a:cubicBezTo>
                    <a:lnTo>
                      <a:pt x="244" y="125"/>
                    </a:lnTo>
                    <a:lnTo>
                      <a:pt x="246" y="120"/>
                    </a:lnTo>
                    <a:lnTo>
                      <a:pt x="246" y="119"/>
                    </a:lnTo>
                    <a:lnTo>
                      <a:pt x="248" y="115"/>
                    </a:lnTo>
                    <a:lnTo>
                      <a:pt x="249" y="120"/>
                    </a:lnTo>
                    <a:cubicBezTo>
                      <a:pt x="251" y="130"/>
                      <a:pt x="251" y="141"/>
                      <a:pt x="250" y="150"/>
                    </a:cubicBezTo>
                    <a:lnTo>
                      <a:pt x="249" y="154"/>
                    </a:lnTo>
                    <a:lnTo>
                      <a:pt x="247" y="150"/>
                    </a:lnTo>
                    <a:lnTo>
                      <a:pt x="247" y="149"/>
                    </a:lnTo>
                    <a:lnTo>
                      <a:pt x="245" y="145"/>
                    </a:lnTo>
                    <a:lnTo>
                      <a:pt x="248" y="147"/>
                    </a:lnTo>
                    <a:cubicBezTo>
                      <a:pt x="257" y="153"/>
                      <a:pt x="265" y="158"/>
                      <a:pt x="272" y="163"/>
                    </a:cubicBezTo>
                    <a:lnTo>
                      <a:pt x="273" y="164"/>
                    </a:lnTo>
                    <a:lnTo>
                      <a:pt x="272" y="165"/>
                    </a:lnTo>
                    <a:cubicBezTo>
                      <a:pt x="266" y="180"/>
                      <a:pt x="260" y="194"/>
                      <a:pt x="255" y="208"/>
                    </a:cubicBezTo>
                    <a:lnTo>
                      <a:pt x="255" y="209"/>
                    </a:lnTo>
                    <a:lnTo>
                      <a:pt x="254" y="209"/>
                    </a:lnTo>
                    <a:cubicBezTo>
                      <a:pt x="244" y="207"/>
                      <a:pt x="235" y="206"/>
                      <a:pt x="226" y="204"/>
                    </a:cubicBezTo>
                    <a:lnTo>
                      <a:pt x="223" y="204"/>
                    </a:lnTo>
                    <a:lnTo>
                      <a:pt x="226" y="203"/>
                    </a:lnTo>
                    <a:lnTo>
                      <a:pt x="227" y="202"/>
                    </a:lnTo>
                    <a:lnTo>
                      <a:pt x="230" y="201"/>
                    </a:lnTo>
                    <a:lnTo>
                      <a:pt x="228" y="204"/>
                    </a:lnTo>
                    <a:cubicBezTo>
                      <a:pt x="222" y="212"/>
                      <a:pt x="215" y="219"/>
                      <a:pt x="207" y="225"/>
                    </a:cubicBezTo>
                    <a:lnTo>
                      <a:pt x="205" y="227"/>
                    </a:lnTo>
                    <a:lnTo>
                      <a:pt x="206" y="224"/>
                    </a:lnTo>
                    <a:lnTo>
                      <a:pt x="206" y="224"/>
                    </a:lnTo>
                    <a:lnTo>
                      <a:pt x="207" y="221"/>
                    </a:lnTo>
                    <a:lnTo>
                      <a:pt x="208" y="224"/>
                    </a:lnTo>
                    <a:cubicBezTo>
                      <a:pt x="210" y="234"/>
                      <a:pt x="211" y="243"/>
                      <a:pt x="213" y="251"/>
                    </a:cubicBezTo>
                    <a:lnTo>
                      <a:pt x="213" y="252"/>
                    </a:lnTo>
                    <a:lnTo>
                      <a:pt x="213" y="252"/>
                    </a:lnTo>
                    <a:cubicBezTo>
                      <a:pt x="195" y="259"/>
                      <a:pt x="181" y="265"/>
                      <a:pt x="170" y="270"/>
                    </a:cubicBezTo>
                    <a:lnTo>
                      <a:pt x="170" y="270"/>
                    </a:lnTo>
                    <a:lnTo>
                      <a:pt x="170" y="270"/>
                    </a:lnTo>
                    <a:cubicBezTo>
                      <a:pt x="165" y="263"/>
                      <a:pt x="161" y="257"/>
                      <a:pt x="158" y="253"/>
                    </a:cubicBezTo>
                    <a:cubicBezTo>
                      <a:pt x="157" y="251"/>
                      <a:pt x="156" y="250"/>
                      <a:pt x="155" y="249"/>
                    </a:cubicBezTo>
                    <a:cubicBezTo>
                      <a:pt x="154" y="248"/>
                      <a:pt x="154" y="247"/>
                      <a:pt x="154" y="2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" name="Google Shape;100;p3"/>
            <p:cNvSpPr/>
            <p:nvPr/>
          </p:nvSpPr>
          <p:spPr>
            <a:xfrm>
              <a:off x="3424847" y="4620388"/>
              <a:ext cx="816727" cy="818387"/>
            </a:xfrm>
            <a:custGeom>
              <a:avLst/>
              <a:gdLst/>
              <a:ahLst/>
              <a:cxnLst/>
              <a:rect l="l" t="t" r="r" b="b"/>
              <a:pathLst>
                <a:path w="492" h="493" extrusionOk="0">
                  <a:moveTo>
                    <a:pt x="92" y="112"/>
                  </a:moveTo>
                  <a:cubicBezTo>
                    <a:pt x="104" y="98"/>
                    <a:pt x="118" y="86"/>
                    <a:pt x="133" y="76"/>
                  </a:cubicBezTo>
                  <a:lnTo>
                    <a:pt x="128" y="26"/>
                  </a:lnTo>
                  <a:lnTo>
                    <a:pt x="206" y="0"/>
                  </a:lnTo>
                  <a:lnTo>
                    <a:pt x="233" y="42"/>
                  </a:lnTo>
                  <a:cubicBezTo>
                    <a:pt x="250" y="41"/>
                    <a:pt x="269" y="42"/>
                    <a:pt x="287" y="46"/>
                  </a:cubicBezTo>
                  <a:lnTo>
                    <a:pt x="318" y="7"/>
                  </a:lnTo>
                  <a:lnTo>
                    <a:pt x="393" y="44"/>
                  </a:lnTo>
                  <a:lnTo>
                    <a:pt x="381" y="92"/>
                  </a:lnTo>
                  <a:cubicBezTo>
                    <a:pt x="395" y="104"/>
                    <a:pt x="407" y="118"/>
                    <a:pt x="416" y="133"/>
                  </a:cubicBezTo>
                  <a:lnTo>
                    <a:pt x="465" y="128"/>
                  </a:lnTo>
                  <a:lnTo>
                    <a:pt x="492" y="206"/>
                  </a:lnTo>
                  <a:lnTo>
                    <a:pt x="449" y="233"/>
                  </a:lnTo>
                  <a:cubicBezTo>
                    <a:pt x="450" y="250"/>
                    <a:pt x="449" y="269"/>
                    <a:pt x="446" y="287"/>
                  </a:cubicBezTo>
                  <a:lnTo>
                    <a:pt x="485" y="318"/>
                  </a:lnTo>
                  <a:lnTo>
                    <a:pt x="448" y="393"/>
                  </a:lnTo>
                  <a:lnTo>
                    <a:pt x="400" y="381"/>
                  </a:lnTo>
                  <a:cubicBezTo>
                    <a:pt x="388" y="395"/>
                    <a:pt x="375" y="407"/>
                    <a:pt x="360" y="416"/>
                  </a:cubicBezTo>
                  <a:lnTo>
                    <a:pt x="365" y="466"/>
                  </a:lnTo>
                  <a:lnTo>
                    <a:pt x="286" y="493"/>
                  </a:lnTo>
                  <a:lnTo>
                    <a:pt x="260" y="450"/>
                  </a:lnTo>
                  <a:cubicBezTo>
                    <a:pt x="242" y="452"/>
                    <a:pt x="224" y="450"/>
                    <a:pt x="206" y="447"/>
                  </a:cubicBezTo>
                  <a:lnTo>
                    <a:pt x="174" y="486"/>
                  </a:lnTo>
                  <a:lnTo>
                    <a:pt x="100" y="449"/>
                  </a:lnTo>
                  <a:lnTo>
                    <a:pt x="112" y="400"/>
                  </a:lnTo>
                  <a:cubicBezTo>
                    <a:pt x="98" y="388"/>
                    <a:pt x="86" y="375"/>
                    <a:pt x="76" y="360"/>
                  </a:cubicBezTo>
                  <a:lnTo>
                    <a:pt x="26" y="365"/>
                  </a:lnTo>
                  <a:lnTo>
                    <a:pt x="0" y="286"/>
                  </a:lnTo>
                  <a:lnTo>
                    <a:pt x="42" y="260"/>
                  </a:lnTo>
                  <a:cubicBezTo>
                    <a:pt x="41" y="242"/>
                    <a:pt x="42" y="224"/>
                    <a:pt x="46" y="206"/>
                  </a:cubicBezTo>
                  <a:lnTo>
                    <a:pt x="7" y="175"/>
                  </a:lnTo>
                  <a:lnTo>
                    <a:pt x="44" y="100"/>
                  </a:lnTo>
                  <a:lnTo>
                    <a:pt x="92" y="112"/>
                  </a:lnTo>
                  <a:moveTo>
                    <a:pt x="168" y="204"/>
                  </a:moveTo>
                  <a:cubicBezTo>
                    <a:pt x="146" y="248"/>
                    <a:pt x="165" y="301"/>
                    <a:pt x="209" y="323"/>
                  </a:cubicBezTo>
                  <a:cubicBezTo>
                    <a:pt x="253" y="344"/>
                    <a:pt x="306" y="326"/>
                    <a:pt x="328" y="282"/>
                  </a:cubicBezTo>
                  <a:cubicBezTo>
                    <a:pt x="350" y="238"/>
                    <a:pt x="331" y="185"/>
                    <a:pt x="287" y="163"/>
                  </a:cubicBezTo>
                  <a:cubicBezTo>
                    <a:pt x="243" y="141"/>
                    <a:pt x="190" y="159"/>
                    <a:pt x="168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3"/>
          <p:cNvGrpSpPr/>
          <p:nvPr/>
        </p:nvGrpSpPr>
        <p:grpSpPr>
          <a:xfrm>
            <a:off x="5915426" y="-504567"/>
            <a:ext cx="7613423" cy="7578307"/>
            <a:chOff x="4436569" y="-378425"/>
            <a:chExt cx="5710067" cy="5683730"/>
          </a:xfrm>
        </p:grpSpPr>
        <p:grpSp>
          <p:nvGrpSpPr>
            <p:cNvPr id="102" name="Google Shape;102;p3"/>
            <p:cNvGrpSpPr/>
            <p:nvPr/>
          </p:nvGrpSpPr>
          <p:grpSpPr>
            <a:xfrm rot="-5400000">
              <a:off x="4348614" y="4946476"/>
              <a:ext cx="446784" cy="270873"/>
              <a:chOff x="13937051" y="251501"/>
              <a:chExt cx="446784" cy="270873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14329349" y="467888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3937051" y="251501"/>
                <a:ext cx="418763" cy="24907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0" extrusionOk="0">
                    <a:moveTo>
                      <a:pt x="269" y="160"/>
                    </a:moveTo>
                    <a:lnTo>
                      <a:pt x="211" y="160"/>
                    </a:lnTo>
                    <a:cubicBezTo>
                      <a:pt x="158" y="160"/>
                      <a:pt x="115" y="117"/>
                      <a:pt x="115" y="64"/>
                    </a:cubicBezTo>
                    <a:cubicBezTo>
                      <a:pt x="115" y="29"/>
                      <a:pt x="113" y="7"/>
                      <a:pt x="82" y="7"/>
                    </a:cubicBezTo>
                    <a:lnTo>
                      <a:pt x="0" y="7"/>
                    </a:lnTo>
                    <a:lnTo>
                      <a:pt x="0" y="0"/>
                    </a:lnTo>
                    <a:lnTo>
                      <a:pt x="82" y="0"/>
                    </a:lnTo>
                    <a:cubicBezTo>
                      <a:pt x="122" y="0"/>
                      <a:pt x="122" y="34"/>
                      <a:pt x="122" y="63"/>
                    </a:cubicBezTo>
                    <a:cubicBezTo>
                      <a:pt x="122" y="113"/>
                      <a:pt x="162" y="153"/>
                      <a:pt x="211" y="153"/>
                    </a:cubicBezTo>
                    <a:lnTo>
                      <a:pt x="269" y="153"/>
                    </a:lnTo>
                    <a:lnTo>
                      <a:pt x="269" y="16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12600" rIns="90000" bIns="126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" name="Google Shape;105;p3"/>
            <p:cNvGrpSpPr/>
            <p:nvPr/>
          </p:nvGrpSpPr>
          <p:grpSpPr>
            <a:xfrm>
              <a:off x="8242875" y="-378425"/>
              <a:ext cx="1903762" cy="1293604"/>
              <a:chOff x="8242875" y="-378425"/>
              <a:chExt cx="1903762" cy="1293604"/>
            </a:xfrm>
          </p:grpSpPr>
          <p:grpSp>
            <p:nvGrpSpPr>
              <p:cNvPr id="106" name="Google Shape;106;p3"/>
              <p:cNvGrpSpPr/>
              <p:nvPr/>
            </p:nvGrpSpPr>
            <p:grpSpPr>
              <a:xfrm rot="10800000" flipH="1">
                <a:off x="8516730" y="406125"/>
                <a:ext cx="1629907" cy="509054"/>
                <a:chOff x="5401930" y="789587"/>
                <a:chExt cx="1629907" cy="509054"/>
              </a:xfrm>
            </p:grpSpPr>
            <p:sp>
              <p:nvSpPr>
                <p:cNvPr id="107" name="Google Shape;107;p3"/>
                <p:cNvSpPr/>
                <p:nvPr/>
              </p:nvSpPr>
              <p:spPr>
                <a:xfrm>
                  <a:off x="5401930" y="1244155"/>
                  <a:ext cx="54486" cy="54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35" extrusionOk="0">
                      <a:moveTo>
                        <a:pt x="35" y="17"/>
                      </a:moveTo>
                      <a:cubicBezTo>
                        <a:pt x="35" y="27"/>
                        <a:pt x="27" y="35"/>
                        <a:pt x="17" y="35"/>
                      </a:cubicBezTo>
                      <a:cubicBezTo>
                        <a:pt x="8" y="35"/>
                        <a:pt x="0" y="27"/>
                        <a:pt x="0" y="17"/>
                      </a:cubicBezTo>
                      <a:cubicBezTo>
                        <a:pt x="0" y="8"/>
                        <a:pt x="8" y="0"/>
                        <a:pt x="17" y="0"/>
                      </a:cubicBezTo>
                      <a:cubicBezTo>
                        <a:pt x="27" y="0"/>
                        <a:pt x="35" y="8"/>
                        <a:pt x="35" y="1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" name="Google Shape;108;p3"/>
                <p:cNvSpPr/>
                <p:nvPr/>
              </p:nvSpPr>
              <p:spPr>
                <a:xfrm>
                  <a:off x="5423724" y="789587"/>
                  <a:ext cx="1608112" cy="470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" h="302" extrusionOk="0">
                      <a:moveTo>
                        <a:pt x="6" y="302"/>
                      </a:moveTo>
                      <a:lnTo>
                        <a:pt x="0" y="302"/>
                      </a:lnTo>
                      <a:lnTo>
                        <a:pt x="0" y="96"/>
                      </a:lnTo>
                      <a:cubicBezTo>
                        <a:pt x="0" y="43"/>
                        <a:pt x="43" y="0"/>
                        <a:pt x="95" y="0"/>
                      </a:cubicBezTo>
                      <a:lnTo>
                        <a:pt x="937" y="0"/>
                      </a:lnTo>
                      <a:cubicBezTo>
                        <a:pt x="990" y="0"/>
                        <a:pt x="1033" y="43"/>
                        <a:pt x="1033" y="96"/>
                      </a:cubicBezTo>
                      <a:lnTo>
                        <a:pt x="1033" y="129"/>
                      </a:lnTo>
                      <a:lnTo>
                        <a:pt x="1026" y="129"/>
                      </a:lnTo>
                      <a:lnTo>
                        <a:pt x="1026" y="96"/>
                      </a:lnTo>
                      <a:cubicBezTo>
                        <a:pt x="1026" y="47"/>
                        <a:pt x="986" y="7"/>
                        <a:pt x="937" y="7"/>
                      </a:cubicBezTo>
                      <a:lnTo>
                        <a:pt x="95" y="7"/>
                      </a:lnTo>
                      <a:cubicBezTo>
                        <a:pt x="46" y="7"/>
                        <a:pt x="6" y="47"/>
                        <a:pt x="6" y="96"/>
                      </a:cubicBezTo>
                      <a:lnTo>
                        <a:pt x="6" y="302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9" name="Google Shape;109;p3"/>
              <p:cNvSpPr/>
              <p:nvPr/>
            </p:nvSpPr>
            <p:spPr>
              <a:xfrm>
                <a:off x="8242875" y="-378425"/>
                <a:ext cx="652200" cy="652200"/>
              </a:xfrm>
              <a:prstGeom prst="roundRect">
                <a:avLst>
                  <a:gd name="adj" fmla="val 3057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54293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6645184" y="3838596"/>
            <a:ext cx="3475200" cy="1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2071617" y="3838595"/>
            <a:ext cx="3475200" cy="1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2071617" y="3370033"/>
            <a:ext cx="3475200" cy="5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6645184" y="3370033"/>
            <a:ext cx="3475200" cy="5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/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-249585" y="185752"/>
            <a:ext cx="13863268" cy="6968593"/>
            <a:chOff x="-187189" y="139313"/>
            <a:chExt cx="10397451" cy="5226445"/>
          </a:xfrm>
        </p:grpSpPr>
        <p:grpSp>
          <p:nvGrpSpPr>
            <p:cNvPr id="165" name="Google Shape;165;p5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166" name="Google Shape;166;p5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" name="Google Shape;173;p5"/>
            <p:cNvGrpSpPr/>
            <p:nvPr/>
          </p:nvGrpSpPr>
          <p:grpSpPr>
            <a:xfrm flipH="1">
              <a:off x="8552194" y="917833"/>
              <a:ext cx="1658068" cy="3498326"/>
              <a:chOff x="-1133549" y="822583"/>
              <a:chExt cx="1658068" cy="3498326"/>
            </a:xfrm>
          </p:grpSpPr>
          <p:sp>
            <p:nvSpPr>
              <p:cNvPr id="174" name="Google Shape;174;p5"/>
              <p:cNvSpPr/>
              <p:nvPr/>
            </p:nvSpPr>
            <p:spPr>
              <a:xfrm>
                <a:off x="-1133549" y="822583"/>
                <a:ext cx="1658068" cy="3498326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920" extrusionOk="0">
                    <a:moveTo>
                      <a:pt x="803" y="1"/>
                    </a:moveTo>
                    <a:cubicBezTo>
                      <a:pt x="803" y="1"/>
                      <a:pt x="804" y="1"/>
                      <a:pt x="807" y="2"/>
                    </a:cubicBezTo>
                    <a:cubicBezTo>
                      <a:pt x="809" y="2"/>
                      <a:pt x="813" y="2"/>
                      <a:pt x="817" y="2"/>
                    </a:cubicBezTo>
                    <a:cubicBezTo>
                      <a:pt x="827" y="3"/>
                      <a:pt x="841" y="7"/>
                      <a:pt x="857" y="16"/>
                    </a:cubicBezTo>
                    <a:cubicBezTo>
                      <a:pt x="865" y="21"/>
                      <a:pt x="873" y="27"/>
                      <a:pt x="881" y="36"/>
                    </a:cubicBezTo>
                    <a:cubicBezTo>
                      <a:pt x="888" y="44"/>
                      <a:pt x="897" y="55"/>
                      <a:pt x="902" y="68"/>
                    </a:cubicBezTo>
                    <a:cubicBezTo>
                      <a:pt x="907" y="80"/>
                      <a:pt x="910" y="95"/>
                      <a:pt x="910" y="111"/>
                    </a:cubicBezTo>
                    <a:cubicBezTo>
                      <a:pt x="910" y="126"/>
                      <a:pt x="910" y="143"/>
                      <a:pt x="910" y="161"/>
                    </a:cubicBezTo>
                    <a:cubicBezTo>
                      <a:pt x="910" y="302"/>
                      <a:pt x="910" y="507"/>
                      <a:pt x="910" y="761"/>
                    </a:cubicBezTo>
                    <a:cubicBezTo>
                      <a:pt x="910" y="1014"/>
                      <a:pt x="910" y="1315"/>
                      <a:pt x="910" y="1650"/>
                    </a:cubicBezTo>
                    <a:cubicBezTo>
                      <a:pt x="910" y="1692"/>
                      <a:pt x="910" y="1734"/>
                      <a:pt x="910" y="1777"/>
                    </a:cubicBezTo>
                    <a:lnTo>
                      <a:pt x="910" y="1809"/>
                    </a:lnTo>
                    <a:cubicBezTo>
                      <a:pt x="910" y="1820"/>
                      <a:pt x="909" y="1831"/>
                      <a:pt x="906" y="1842"/>
                    </a:cubicBezTo>
                    <a:cubicBezTo>
                      <a:pt x="903" y="1852"/>
                      <a:pt x="899" y="1862"/>
                      <a:pt x="893" y="1872"/>
                    </a:cubicBezTo>
                    <a:cubicBezTo>
                      <a:pt x="886" y="1881"/>
                      <a:pt x="879" y="1889"/>
                      <a:pt x="870" y="1896"/>
                    </a:cubicBezTo>
                    <a:cubicBezTo>
                      <a:pt x="853" y="1910"/>
                      <a:pt x="831" y="1919"/>
                      <a:pt x="809" y="1920"/>
                    </a:cubicBezTo>
                    <a:cubicBezTo>
                      <a:pt x="787" y="1921"/>
                      <a:pt x="765" y="1920"/>
                      <a:pt x="742" y="1920"/>
                    </a:cubicBezTo>
                    <a:cubicBezTo>
                      <a:pt x="698" y="1920"/>
                      <a:pt x="652" y="1920"/>
                      <a:pt x="607" y="1920"/>
                    </a:cubicBezTo>
                    <a:cubicBezTo>
                      <a:pt x="516" y="1920"/>
                      <a:pt x="423" y="1920"/>
                      <a:pt x="329" y="1920"/>
                    </a:cubicBezTo>
                    <a:cubicBezTo>
                      <a:pt x="282" y="1920"/>
                      <a:pt x="235" y="1920"/>
                      <a:pt x="187" y="1920"/>
                    </a:cubicBezTo>
                    <a:cubicBezTo>
                      <a:pt x="163" y="1920"/>
                      <a:pt x="139" y="1920"/>
                      <a:pt x="115" y="1920"/>
                    </a:cubicBezTo>
                    <a:cubicBezTo>
                      <a:pt x="91" y="1921"/>
                      <a:pt x="66" y="1915"/>
                      <a:pt x="46" y="1901"/>
                    </a:cubicBezTo>
                    <a:cubicBezTo>
                      <a:pt x="26" y="1887"/>
                      <a:pt x="11" y="1866"/>
                      <a:pt x="4" y="1843"/>
                    </a:cubicBezTo>
                    <a:cubicBezTo>
                      <a:pt x="0" y="1831"/>
                      <a:pt x="0" y="1819"/>
                      <a:pt x="0" y="1807"/>
                    </a:cubicBezTo>
                    <a:cubicBezTo>
                      <a:pt x="0" y="1795"/>
                      <a:pt x="0" y="1783"/>
                      <a:pt x="0" y="1771"/>
                    </a:cubicBezTo>
                    <a:cubicBezTo>
                      <a:pt x="0" y="1723"/>
                      <a:pt x="0" y="1676"/>
                      <a:pt x="0" y="1629"/>
                    </a:cubicBezTo>
                    <a:cubicBezTo>
                      <a:pt x="0" y="1535"/>
                      <a:pt x="0" y="1442"/>
                      <a:pt x="0" y="1351"/>
                    </a:cubicBezTo>
                    <a:cubicBezTo>
                      <a:pt x="0" y="1169"/>
                      <a:pt x="0" y="993"/>
                      <a:pt x="0" y="826"/>
                    </a:cubicBezTo>
                    <a:cubicBezTo>
                      <a:pt x="0" y="658"/>
                      <a:pt x="0" y="499"/>
                      <a:pt x="0" y="350"/>
                    </a:cubicBezTo>
                    <a:cubicBezTo>
                      <a:pt x="0" y="276"/>
                      <a:pt x="0" y="204"/>
                      <a:pt x="0" y="135"/>
                    </a:cubicBezTo>
                    <a:cubicBezTo>
                      <a:pt x="0" y="126"/>
                      <a:pt x="0" y="118"/>
                      <a:pt x="0" y="109"/>
                    </a:cubicBezTo>
                    <a:cubicBezTo>
                      <a:pt x="0" y="105"/>
                      <a:pt x="1" y="100"/>
                      <a:pt x="1" y="96"/>
                    </a:cubicBezTo>
                    <a:cubicBezTo>
                      <a:pt x="2" y="92"/>
                      <a:pt x="2" y="88"/>
                      <a:pt x="3" y="83"/>
                    </a:cubicBezTo>
                    <a:cubicBezTo>
                      <a:pt x="7" y="67"/>
                      <a:pt x="15" y="51"/>
                      <a:pt x="25" y="38"/>
                    </a:cubicBezTo>
                    <a:cubicBezTo>
                      <a:pt x="36" y="26"/>
                      <a:pt x="50" y="16"/>
                      <a:pt x="65" y="9"/>
                    </a:cubicBezTo>
                    <a:cubicBezTo>
                      <a:pt x="80" y="2"/>
                      <a:pt x="96" y="0"/>
                      <a:pt x="112" y="0"/>
                    </a:cubicBezTo>
                    <a:cubicBezTo>
                      <a:pt x="144" y="0"/>
                      <a:pt x="175" y="0"/>
                      <a:pt x="205" y="0"/>
                    </a:cubicBezTo>
                    <a:cubicBezTo>
                      <a:pt x="220" y="0"/>
                      <a:pt x="235" y="0"/>
                      <a:pt x="249" y="0"/>
                    </a:cubicBezTo>
                    <a:cubicBezTo>
                      <a:pt x="257" y="0"/>
                      <a:pt x="264" y="0"/>
                      <a:pt x="271" y="0"/>
                    </a:cubicBezTo>
                    <a:cubicBezTo>
                      <a:pt x="278" y="0"/>
                      <a:pt x="286" y="2"/>
                      <a:pt x="292" y="6"/>
                    </a:cubicBezTo>
                    <a:cubicBezTo>
                      <a:pt x="298" y="10"/>
                      <a:pt x="303" y="16"/>
                      <a:pt x="305" y="23"/>
                    </a:cubicBezTo>
                    <a:cubicBezTo>
                      <a:pt x="308" y="30"/>
                      <a:pt x="307" y="37"/>
                      <a:pt x="307" y="44"/>
                    </a:cubicBezTo>
                    <a:cubicBezTo>
                      <a:pt x="307" y="48"/>
                      <a:pt x="307" y="50"/>
                      <a:pt x="307" y="54"/>
                    </a:cubicBezTo>
                    <a:cubicBezTo>
                      <a:pt x="307" y="57"/>
                      <a:pt x="307" y="61"/>
                      <a:pt x="307" y="65"/>
                    </a:cubicBezTo>
                    <a:cubicBezTo>
                      <a:pt x="308" y="71"/>
                      <a:pt x="311" y="77"/>
                      <a:pt x="315" y="82"/>
                    </a:cubicBezTo>
                    <a:cubicBezTo>
                      <a:pt x="320" y="87"/>
                      <a:pt x="325" y="91"/>
                      <a:pt x="332" y="92"/>
                    </a:cubicBezTo>
                    <a:cubicBezTo>
                      <a:pt x="335" y="93"/>
                      <a:pt x="338" y="93"/>
                      <a:pt x="341" y="93"/>
                    </a:cubicBezTo>
                    <a:cubicBezTo>
                      <a:pt x="345" y="93"/>
                      <a:pt x="348" y="93"/>
                      <a:pt x="351" y="93"/>
                    </a:cubicBezTo>
                    <a:cubicBezTo>
                      <a:pt x="364" y="93"/>
                      <a:pt x="377" y="93"/>
                      <a:pt x="389" y="93"/>
                    </a:cubicBezTo>
                    <a:cubicBezTo>
                      <a:pt x="440" y="93"/>
                      <a:pt x="486" y="94"/>
                      <a:pt x="529" y="94"/>
                    </a:cubicBezTo>
                    <a:cubicBezTo>
                      <a:pt x="551" y="94"/>
                      <a:pt x="572" y="94"/>
                      <a:pt x="591" y="94"/>
                    </a:cubicBezTo>
                    <a:cubicBezTo>
                      <a:pt x="596" y="94"/>
                      <a:pt x="601" y="94"/>
                      <a:pt x="606" y="94"/>
                    </a:cubicBezTo>
                    <a:cubicBezTo>
                      <a:pt x="610" y="93"/>
                      <a:pt x="615" y="91"/>
                      <a:pt x="619" y="89"/>
                    </a:cubicBezTo>
                    <a:cubicBezTo>
                      <a:pt x="627" y="84"/>
                      <a:pt x="632" y="76"/>
                      <a:pt x="634" y="68"/>
                    </a:cubicBezTo>
                    <a:cubicBezTo>
                      <a:pt x="635" y="63"/>
                      <a:pt x="634" y="59"/>
                      <a:pt x="634" y="55"/>
                    </a:cubicBezTo>
                    <a:cubicBezTo>
                      <a:pt x="634" y="50"/>
                      <a:pt x="634" y="46"/>
                      <a:pt x="634" y="42"/>
                    </a:cubicBezTo>
                    <a:cubicBezTo>
                      <a:pt x="634" y="38"/>
                      <a:pt x="634" y="34"/>
                      <a:pt x="635" y="29"/>
                    </a:cubicBezTo>
                    <a:cubicBezTo>
                      <a:pt x="636" y="25"/>
                      <a:pt x="637" y="22"/>
                      <a:pt x="639" y="18"/>
                    </a:cubicBezTo>
                    <a:cubicBezTo>
                      <a:pt x="643" y="11"/>
                      <a:pt x="649" y="6"/>
                      <a:pt x="656" y="3"/>
                    </a:cubicBezTo>
                    <a:cubicBezTo>
                      <a:pt x="663" y="0"/>
                      <a:pt x="670" y="1"/>
                      <a:pt x="677" y="1"/>
                    </a:cubicBezTo>
                    <a:cubicBezTo>
                      <a:pt x="704" y="1"/>
                      <a:pt x="727" y="1"/>
                      <a:pt x="746" y="1"/>
                    </a:cubicBezTo>
                    <a:cubicBezTo>
                      <a:pt x="765" y="1"/>
                      <a:pt x="779" y="1"/>
                      <a:pt x="788" y="1"/>
                    </a:cubicBezTo>
                    <a:cubicBezTo>
                      <a:pt x="798" y="1"/>
                      <a:pt x="803" y="1"/>
                      <a:pt x="803" y="1"/>
                    </a:cubicBezTo>
                    <a:cubicBezTo>
                      <a:pt x="803" y="1"/>
                      <a:pt x="798" y="1"/>
                      <a:pt x="788" y="1"/>
                    </a:cubicBezTo>
                    <a:cubicBezTo>
                      <a:pt x="779" y="1"/>
                      <a:pt x="765" y="2"/>
                      <a:pt x="746" y="2"/>
                    </a:cubicBezTo>
                    <a:cubicBezTo>
                      <a:pt x="727" y="2"/>
                      <a:pt x="704" y="2"/>
                      <a:pt x="677" y="2"/>
                    </a:cubicBezTo>
                    <a:cubicBezTo>
                      <a:pt x="670" y="2"/>
                      <a:pt x="663" y="1"/>
                      <a:pt x="656" y="4"/>
                    </a:cubicBezTo>
                    <a:cubicBezTo>
                      <a:pt x="650" y="7"/>
                      <a:pt x="644" y="12"/>
                      <a:pt x="640" y="19"/>
                    </a:cubicBezTo>
                    <a:cubicBezTo>
                      <a:pt x="638" y="22"/>
                      <a:pt x="637" y="26"/>
                      <a:pt x="636" y="30"/>
                    </a:cubicBezTo>
                    <a:cubicBezTo>
                      <a:pt x="635" y="34"/>
                      <a:pt x="636" y="38"/>
                      <a:pt x="636" y="42"/>
                    </a:cubicBezTo>
                    <a:cubicBezTo>
                      <a:pt x="636" y="46"/>
                      <a:pt x="636" y="50"/>
                      <a:pt x="636" y="55"/>
                    </a:cubicBezTo>
                    <a:cubicBezTo>
                      <a:pt x="636" y="59"/>
                      <a:pt x="636" y="63"/>
                      <a:pt x="635" y="68"/>
                    </a:cubicBezTo>
                    <a:cubicBezTo>
                      <a:pt x="633" y="77"/>
                      <a:pt x="627" y="85"/>
                      <a:pt x="619" y="90"/>
                    </a:cubicBezTo>
                    <a:cubicBezTo>
                      <a:pt x="615" y="93"/>
                      <a:pt x="611" y="94"/>
                      <a:pt x="606" y="95"/>
                    </a:cubicBezTo>
                    <a:cubicBezTo>
                      <a:pt x="601" y="95"/>
                      <a:pt x="596" y="95"/>
                      <a:pt x="591" y="95"/>
                    </a:cubicBezTo>
                    <a:cubicBezTo>
                      <a:pt x="571" y="95"/>
                      <a:pt x="551" y="95"/>
                      <a:pt x="529" y="95"/>
                    </a:cubicBezTo>
                    <a:cubicBezTo>
                      <a:pt x="486" y="95"/>
                      <a:pt x="439" y="95"/>
                      <a:pt x="389" y="95"/>
                    </a:cubicBezTo>
                    <a:cubicBezTo>
                      <a:pt x="377" y="95"/>
                      <a:pt x="364" y="95"/>
                      <a:pt x="351" y="95"/>
                    </a:cubicBezTo>
                    <a:cubicBezTo>
                      <a:pt x="348" y="95"/>
                      <a:pt x="344" y="95"/>
                      <a:pt x="341" y="95"/>
                    </a:cubicBezTo>
                    <a:cubicBezTo>
                      <a:pt x="338" y="95"/>
                      <a:pt x="334" y="95"/>
                      <a:pt x="331" y="94"/>
                    </a:cubicBezTo>
                    <a:cubicBezTo>
                      <a:pt x="324" y="92"/>
                      <a:pt x="318" y="89"/>
                      <a:pt x="314" y="83"/>
                    </a:cubicBezTo>
                    <a:cubicBezTo>
                      <a:pt x="309" y="78"/>
                      <a:pt x="306" y="72"/>
                      <a:pt x="305" y="65"/>
                    </a:cubicBezTo>
                    <a:cubicBezTo>
                      <a:pt x="305" y="61"/>
                      <a:pt x="305" y="58"/>
                      <a:pt x="305" y="54"/>
                    </a:cubicBezTo>
                    <a:cubicBezTo>
                      <a:pt x="305" y="51"/>
                      <a:pt x="305" y="47"/>
                      <a:pt x="305" y="44"/>
                    </a:cubicBezTo>
                    <a:cubicBezTo>
                      <a:pt x="305" y="37"/>
                      <a:pt x="306" y="30"/>
                      <a:pt x="303" y="24"/>
                    </a:cubicBezTo>
                    <a:cubicBezTo>
                      <a:pt x="301" y="17"/>
                      <a:pt x="296" y="11"/>
                      <a:pt x="291" y="7"/>
                    </a:cubicBezTo>
                    <a:cubicBezTo>
                      <a:pt x="285" y="3"/>
                      <a:pt x="278" y="2"/>
                      <a:pt x="271" y="2"/>
                    </a:cubicBezTo>
                    <a:lnTo>
                      <a:pt x="249" y="2"/>
                    </a:lnTo>
                    <a:cubicBezTo>
                      <a:pt x="234" y="2"/>
                      <a:pt x="220" y="2"/>
                      <a:pt x="204" y="2"/>
                    </a:cubicBezTo>
                    <a:cubicBezTo>
                      <a:pt x="174" y="2"/>
                      <a:pt x="144" y="2"/>
                      <a:pt x="112" y="2"/>
                    </a:cubicBezTo>
                    <a:cubicBezTo>
                      <a:pt x="96" y="2"/>
                      <a:pt x="80" y="4"/>
                      <a:pt x="65" y="11"/>
                    </a:cubicBezTo>
                    <a:cubicBezTo>
                      <a:pt x="51" y="17"/>
                      <a:pt x="37" y="27"/>
                      <a:pt x="27" y="40"/>
                    </a:cubicBezTo>
                    <a:cubicBezTo>
                      <a:pt x="16" y="52"/>
                      <a:pt x="9" y="67"/>
                      <a:pt x="5" y="84"/>
                    </a:cubicBezTo>
                    <a:cubicBezTo>
                      <a:pt x="4" y="88"/>
                      <a:pt x="4" y="92"/>
                      <a:pt x="3" y="96"/>
                    </a:cubicBezTo>
                    <a:cubicBezTo>
                      <a:pt x="3" y="100"/>
                      <a:pt x="2" y="105"/>
                      <a:pt x="2" y="109"/>
                    </a:cubicBezTo>
                    <a:cubicBezTo>
                      <a:pt x="2" y="117"/>
                      <a:pt x="2" y="126"/>
                      <a:pt x="2" y="135"/>
                    </a:cubicBezTo>
                    <a:cubicBezTo>
                      <a:pt x="2" y="204"/>
                      <a:pt x="2" y="276"/>
                      <a:pt x="2" y="350"/>
                    </a:cubicBezTo>
                    <a:cubicBezTo>
                      <a:pt x="2" y="499"/>
                      <a:pt x="2" y="657"/>
                      <a:pt x="2" y="825"/>
                    </a:cubicBezTo>
                    <a:cubicBezTo>
                      <a:pt x="2" y="992"/>
                      <a:pt x="2" y="1169"/>
                      <a:pt x="2" y="1351"/>
                    </a:cubicBezTo>
                    <a:cubicBezTo>
                      <a:pt x="2" y="1442"/>
                      <a:pt x="2" y="1535"/>
                      <a:pt x="2" y="1629"/>
                    </a:cubicBezTo>
                    <a:cubicBezTo>
                      <a:pt x="2" y="1676"/>
                      <a:pt x="2" y="1723"/>
                      <a:pt x="2" y="1771"/>
                    </a:cubicBezTo>
                    <a:cubicBezTo>
                      <a:pt x="2" y="1783"/>
                      <a:pt x="2" y="1795"/>
                      <a:pt x="2" y="1807"/>
                    </a:cubicBezTo>
                    <a:cubicBezTo>
                      <a:pt x="2" y="1819"/>
                      <a:pt x="3" y="1830"/>
                      <a:pt x="7" y="1842"/>
                    </a:cubicBezTo>
                    <a:cubicBezTo>
                      <a:pt x="13" y="1864"/>
                      <a:pt x="28" y="1885"/>
                      <a:pt x="48" y="1898"/>
                    </a:cubicBezTo>
                    <a:cubicBezTo>
                      <a:pt x="67" y="1912"/>
                      <a:pt x="91" y="1918"/>
                      <a:pt x="115" y="1917"/>
                    </a:cubicBezTo>
                    <a:cubicBezTo>
                      <a:pt x="139" y="1917"/>
                      <a:pt x="163" y="1917"/>
                      <a:pt x="187" y="1917"/>
                    </a:cubicBezTo>
                    <a:cubicBezTo>
                      <a:pt x="234" y="1917"/>
                      <a:pt x="282" y="1917"/>
                      <a:pt x="329" y="1917"/>
                    </a:cubicBezTo>
                    <a:cubicBezTo>
                      <a:pt x="423" y="1917"/>
                      <a:pt x="516" y="1917"/>
                      <a:pt x="607" y="1917"/>
                    </a:cubicBezTo>
                    <a:cubicBezTo>
                      <a:pt x="652" y="1917"/>
                      <a:pt x="697" y="1917"/>
                      <a:pt x="742" y="1917"/>
                    </a:cubicBezTo>
                    <a:cubicBezTo>
                      <a:pt x="764" y="1917"/>
                      <a:pt x="787" y="1918"/>
                      <a:pt x="809" y="1917"/>
                    </a:cubicBezTo>
                    <a:cubicBezTo>
                      <a:pt x="830" y="1916"/>
                      <a:pt x="852" y="1907"/>
                      <a:pt x="868" y="1894"/>
                    </a:cubicBezTo>
                    <a:cubicBezTo>
                      <a:pt x="877" y="1887"/>
                      <a:pt x="884" y="1879"/>
                      <a:pt x="890" y="1870"/>
                    </a:cubicBezTo>
                    <a:cubicBezTo>
                      <a:pt x="896" y="1861"/>
                      <a:pt x="900" y="1851"/>
                      <a:pt x="903" y="1841"/>
                    </a:cubicBezTo>
                    <a:cubicBezTo>
                      <a:pt x="906" y="1830"/>
                      <a:pt x="907" y="1820"/>
                      <a:pt x="907" y="1809"/>
                    </a:cubicBezTo>
                    <a:cubicBezTo>
                      <a:pt x="907" y="1798"/>
                      <a:pt x="907" y="1788"/>
                      <a:pt x="907" y="1777"/>
                    </a:cubicBezTo>
                    <a:cubicBezTo>
                      <a:pt x="907" y="1734"/>
                      <a:pt x="907" y="1692"/>
                      <a:pt x="907" y="1650"/>
                    </a:cubicBezTo>
                    <a:cubicBezTo>
                      <a:pt x="907" y="1315"/>
                      <a:pt x="907" y="1013"/>
                      <a:pt x="908" y="760"/>
                    </a:cubicBezTo>
                    <a:cubicBezTo>
                      <a:pt x="908" y="507"/>
                      <a:pt x="908" y="302"/>
                      <a:pt x="908" y="161"/>
                    </a:cubicBezTo>
                    <a:cubicBezTo>
                      <a:pt x="908" y="143"/>
                      <a:pt x="908" y="126"/>
                      <a:pt x="908" y="110"/>
                    </a:cubicBezTo>
                    <a:cubicBezTo>
                      <a:pt x="908" y="95"/>
                      <a:pt x="906" y="80"/>
                      <a:pt x="901" y="68"/>
                    </a:cubicBezTo>
                    <a:cubicBezTo>
                      <a:pt x="895" y="55"/>
                      <a:pt x="888" y="44"/>
                      <a:pt x="881" y="36"/>
                    </a:cubicBezTo>
                    <a:cubicBezTo>
                      <a:pt x="873" y="28"/>
                      <a:pt x="865" y="21"/>
                      <a:pt x="857" y="16"/>
                    </a:cubicBezTo>
                    <a:cubicBezTo>
                      <a:pt x="841" y="7"/>
                      <a:pt x="826" y="4"/>
                      <a:pt x="817" y="2"/>
                    </a:cubicBezTo>
                    <a:cubicBezTo>
                      <a:pt x="812" y="2"/>
                      <a:pt x="809" y="2"/>
                      <a:pt x="806" y="1"/>
                    </a:cubicBezTo>
                    <a:cubicBezTo>
                      <a:pt x="804" y="1"/>
                      <a:pt x="803" y="1"/>
                      <a:pt x="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207210" y="1137797"/>
                <a:ext cx="142120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8" h="2" extrusionOk="0">
                    <a:moveTo>
                      <a:pt x="78" y="1"/>
                    </a:moveTo>
                    <a:cubicBezTo>
                      <a:pt x="78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8" y="0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207210" y="1174238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207210" y="1210679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40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40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-1009920" y="1443901"/>
                <a:ext cx="1353785" cy="251442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38" extrusionOk="0">
                    <a:moveTo>
                      <a:pt x="685" y="137"/>
                    </a:moveTo>
                    <a:cubicBezTo>
                      <a:pt x="685" y="137"/>
                      <a:pt x="687" y="136"/>
                      <a:pt x="690" y="136"/>
                    </a:cubicBezTo>
                    <a:cubicBezTo>
                      <a:pt x="693" y="136"/>
                      <a:pt x="697" y="135"/>
                      <a:pt x="702" y="134"/>
                    </a:cubicBezTo>
                    <a:cubicBezTo>
                      <a:pt x="707" y="132"/>
                      <a:pt x="713" y="129"/>
                      <a:pt x="720" y="124"/>
                    </a:cubicBezTo>
                    <a:cubicBezTo>
                      <a:pt x="726" y="120"/>
                      <a:pt x="732" y="113"/>
                      <a:pt x="737" y="103"/>
                    </a:cubicBezTo>
                    <a:cubicBezTo>
                      <a:pt x="739" y="98"/>
                      <a:pt x="741" y="93"/>
                      <a:pt x="741" y="87"/>
                    </a:cubicBezTo>
                    <a:cubicBezTo>
                      <a:pt x="742" y="82"/>
                      <a:pt x="742" y="76"/>
                      <a:pt x="742" y="69"/>
                    </a:cubicBezTo>
                    <a:cubicBezTo>
                      <a:pt x="742" y="63"/>
                      <a:pt x="742" y="56"/>
                      <a:pt x="741" y="49"/>
                    </a:cubicBezTo>
                    <a:cubicBezTo>
                      <a:pt x="740" y="43"/>
                      <a:pt x="737" y="36"/>
                      <a:pt x="733" y="30"/>
                    </a:cubicBezTo>
                    <a:cubicBezTo>
                      <a:pt x="726" y="17"/>
                      <a:pt x="712" y="7"/>
                      <a:pt x="696" y="4"/>
                    </a:cubicBezTo>
                    <a:cubicBezTo>
                      <a:pt x="688" y="2"/>
                      <a:pt x="679" y="3"/>
                      <a:pt x="670" y="3"/>
                    </a:cubicBezTo>
                    <a:cubicBezTo>
                      <a:pt x="661" y="3"/>
                      <a:pt x="652" y="3"/>
                      <a:pt x="643" y="3"/>
                    </a:cubicBezTo>
                    <a:cubicBezTo>
                      <a:pt x="493" y="3"/>
                      <a:pt x="286" y="3"/>
                      <a:pt x="58" y="3"/>
                    </a:cubicBezTo>
                    <a:cubicBezTo>
                      <a:pt x="44" y="3"/>
                      <a:pt x="30" y="9"/>
                      <a:pt x="20" y="18"/>
                    </a:cubicBezTo>
                    <a:cubicBezTo>
                      <a:pt x="10" y="27"/>
                      <a:pt x="4" y="40"/>
                      <a:pt x="3" y="54"/>
                    </a:cubicBezTo>
                    <a:cubicBezTo>
                      <a:pt x="2" y="61"/>
                      <a:pt x="3" y="68"/>
                      <a:pt x="3" y="75"/>
                    </a:cubicBezTo>
                    <a:cubicBezTo>
                      <a:pt x="2" y="82"/>
                      <a:pt x="3" y="88"/>
                      <a:pt x="5" y="95"/>
                    </a:cubicBezTo>
                    <a:cubicBezTo>
                      <a:pt x="8" y="108"/>
                      <a:pt x="17" y="119"/>
                      <a:pt x="28" y="126"/>
                    </a:cubicBezTo>
                    <a:cubicBezTo>
                      <a:pt x="33" y="130"/>
                      <a:pt x="39" y="132"/>
                      <a:pt x="46" y="134"/>
                    </a:cubicBezTo>
                    <a:cubicBezTo>
                      <a:pt x="52" y="135"/>
                      <a:pt x="58" y="135"/>
                      <a:pt x="65" y="135"/>
                    </a:cubicBezTo>
                    <a:cubicBezTo>
                      <a:pt x="78" y="135"/>
                      <a:pt x="91" y="135"/>
                      <a:pt x="104" y="135"/>
                    </a:cubicBezTo>
                    <a:cubicBezTo>
                      <a:pt x="130" y="135"/>
                      <a:pt x="156" y="135"/>
                      <a:pt x="180" y="135"/>
                    </a:cubicBezTo>
                    <a:cubicBezTo>
                      <a:pt x="279" y="135"/>
                      <a:pt x="368" y="135"/>
                      <a:pt x="443" y="136"/>
                    </a:cubicBezTo>
                    <a:cubicBezTo>
                      <a:pt x="518" y="136"/>
                      <a:pt x="579" y="136"/>
                      <a:pt x="620" y="136"/>
                    </a:cubicBezTo>
                    <a:cubicBezTo>
                      <a:pt x="641" y="136"/>
                      <a:pt x="658" y="136"/>
                      <a:pt x="669" y="136"/>
                    </a:cubicBezTo>
                    <a:cubicBezTo>
                      <a:pt x="674" y="136"/>
                      <a:pt x="678" y="136"/>
                      <a:pt x="681" y="136"/>
                    </a:cubicBezTo>
                    <a:cubicBezTo>
                      <a:pt x="684" y="136"/>
                      <a:pt x="685" y="137"/>
                      <a:pt x="685" y="137"/>
                    </a:cubicBezTo>
                    <a:cubicBezTo>
                      <a:pt x="685" y="137"/>
                      <a:pt x="684" y="137"/>
                      <a:pt x="681" y="137"/>
                    </a:cubicBezTo>
                    <a:cubicBezTo>
                      <a:pt x="678" y="137"/>
                      <a:pt x="674" y="137"/>
                      <a:pt x="669" y="137"/>
                    </a:cubicBezTo>
                    <a:cubicBezTo>
                      <a:pt x="657" y="137"/>
                      <a:pt x="641" y="137"/>
                      <a:pt x="620" y="137"/>
                    </a:cubicBezTo>
                    <a:cubicBezTo>
                      <a:pt x="579" y="137"/>
                      <a:pt x="518" y="137"/>
                      <a:pt x="443" y="137"/>
                    </a:cubicBezTo>
                    <a:cubicBezTo>
                      <a:pt x="368" y="138"/>
                      <a:pt x="279" y="138"/>
                      <a:pt x="180" y="138"/>
                    </a:cubicBezTo>
                    <a:cubicBezTo>
                      <a:pt x="156" y="138"/>
                      <a:pt x="130" y="138"/>
                      <a:pt x="104" y="138"/>
                    </a:cubicBezTo>
                    <a:cubicBezTo>
                      <a:pt x="91" y="138"/>
                      <a:pt x="78" y="138"/>
                      <a:pt x="65" y="138"/>
                    </a:cubicBezTo>
                    <a:cubicBezTo>
                      <a:pt x="59" y="138"/>
                      <a:pt x="52" y="138"/>
                      <a:pt x="45" y="136"/>
                    </a:cubicBezTo>
                    <a:cubicBezTo>
                      <a:pt x="38" y="135"/>
                      <a:pt x="32" y="132"/>
                      <a:pt x="26" y="128"/>
                    </a:cubicBezTo>
                    <a:cubicBezTo>
                      <a:pt x="15" y="121"/>
                      <a:pt x="6" y="109"/>
                      <a:pt x="2" y="95"/>
                    </a:cubicBezTo>
                    <a:cubicBezTo>
                      <a:pt x="0" y="89"/>
                      <a:pt x="0" y="81"/>
                      <a:pt x="0" y="75"/>
                    </a:cubicBezTo>
                    <a:cubicBezTo>
                      <a:pt x="0" y="68"/>
                      <a:pt x="0" y="61"/>
                      <a:pt x="0" y="54"/>
                    </a:cubicBezTo>
                    <a:cubicBezTo>
                      <a:pt x="1" y="39"/>
                      <a:pt x="8" y="26"/>
                      <a:pt x="19" y="16"/>
                    </a:cubicBezTo>
                    <a:cubicBezTo>
                      <a:pt x="29" y="6"/>
                      <a:pt x="44" y="0"/>
                      <a:pt x="58" y="0"/>
                    </a:cubicBezTo>
                    <a:cubicBezTo>
                      <a:pt x="286" y="0"/>
                      <a:pt x="493" y="1"/>
                      <a:pt x="643" y="1"/>
                    </a:cubicBezTo>
                    <a:cubicBezTo>
                      <a:pt x="652" y="1"/>
                      <a:pt x="661" y="1"/>
                      <a:pt x="670" y="1"/>
                    </a:cubicBezTo>
                    <a:cubicBezTo>
                      <a:pt x="679" y="1"/>
                      <a:pt x="688" y="0"/>
                      <a:pt x="696" y="2"/>
                    </a:cubicBezTo>
                    <a:cubicBezTo>
                      <a:pt x="713" y="5"/>
                      <a:pt x="727" y="16"/>
                      <a:pt x="735" y="29"/>
                    </a:cubicBezTo>
                    <a:cubicBezTo>
                      <a:pt x="739" y="35"/>
                      <a:pt x="741" y="42"/>
                      <a:pt x="742" y="49"/>
                    </a:cubicBezTo>
                    <a:cubicBezTo>
                      <a:pt x="743" y="56"/>
                      <a:pt x="743" y="63"/>
                      <a:pt x="743" y="69"/>
                    </a:cubicBezTo>
                    <a:cubicBezTo>
                      <a:pt x="743" y="75"/>
                      <a:pt x="743" y="81"/>
                      <a:pt x="742" y="87"/>
                    </a:cubicBezTo>
                    <a:cubicBezTo>
                      <a:pt x="742" y="93"/>
                      <a:pt x="740" y="98"/>
                      <a:pt x="738" y="103"/>
                    </a:cubicBezTo>
                    <a:cubicBezTo>
                      <a:pt x="733" y="113"/>
                      <a:pt x="727" y="120"/>
                      <a:pt x="720" y="125"/>
                    </a:cubicBezTo>
                    <a:cubicBezTo>
                      <a:pt x="714" y="130"/>
                      <a:pt x="708" y="133"/>
                      <a:pt x="702" y="134"/>
                    </a:cubicBezTo>
                    <a:cubicBezTo>
                      <a:pt x="697" y="136"/>
                      <a:pt x="693" y="136"/>
                      <a:pt x="690" y="136"/>
                    </a:cubicBezTo>
                    <a:cubicBezTo>
                      <a:pt x="687" y="136"/>
                      <a:pt x="686" y="136"/>
                      <a:pt x="686" y="136"/>
                    </a:cubicBezTo>
                    <a:lnTo>
                      <a:pt x="685" y="13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675" rIns="90000" bIns="46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-527076" y="2571748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-527076" y="2999929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1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1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-527076" y="3065523"/>
                <a:ext cx="78348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" extrusionOk="0">
                    <a:moveTo>
                      <a:pt x="430" y="1"/>
                    </a:moveTo>
                    <a:cubicBezTo>
                      <a:pt x="430" y="2"/>
                      <a:pt x="334" y="2"/>
                      <a:pt x="215" y="2"/>
                    </a:cubicBezTo>
                    <a:cubicBezTo>
                      <a:pt x="96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-527076" y="3491882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2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-527076" y="3557476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1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-527076" y="3982013"/>
                <a:ext cx="79259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" extrusionOk="0">
                    <a:moveTo>
                      <a:pt x="435" y="1"/>
                    </a:moveTo>
                    <a:cubicBezTo>
                      <a:pt x="435" y="2"/>
                      <a:pt x="337" y="2"/>
                      <a:pt x="217" y="2"/>
                    </a:cubicBezTo>
                    <a:cubicBezTo>
                      <a:pt x="97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7" y="0"/>
                    </a:cubicBezTo>
                    <a:cubicBezTo>
                      <a:pt x="337" y="0"/>
                      <a:pt x="435" y="0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-527076" y="4045784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6" name="Google Shape;186;p5"/>
            <p:cNvGrpSpPr/>
            <p:nvPr/>
          </p:nvGrpSpPr>
          <p:grpSpPr>
            <a:xfrm flipH="1">
              <a:off x="7830526" y="4746263"/>
              <a:ext cx="1065901" cy="619495"/>
              <a:chOff x="-192639" y="64613"/>
              <a:chExt cx="1065901" cy="619495"/>
            </a:xfrm>
          </p:grpSpPr>
          <p:sp>
            <p:nvSpPr>
              <p:cNvPr id="187" name="Google Shape;187;p5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4" name="Google Shape;194;p5"/>
          <p:cNvGrpSpPr/>
          <p:nvPr/>
        </p:nvGrpSpPr>
        <p:grpSpPr>
          <a:xfrm>
            <a:off x="-623761" y="5472179"/>
            <a:ext cx="1724805" cy="2538349"/>
            <a:chOff x="-467821" y="4104134"/>
            <a:chExt cx="1293604" cy="1903762"/>
          </a:xfrm>
        </p:grpSpPr>
        <p:grpSp>
          <p:nvGrpSpPr>
            <p:cNvPr id="195" name="Google Shape;195;p5"/>
            <p:cNvGrpSpPr/>
            <p:nvPr/>
          </p:nvGrpSpPr>
          <p:grpSpPr>
            <a:xfrm rot="5400000">
              <a:off x="-243698" y="4938415"/>
              <a:ext cx="1629907" cy="509054"/>
              <a:chOff x="5401930" y="789587"/>
              <a:chExt cx="1629907" cy="509054"/>
            </a:xfrm>
          </p:grpSpPr>
          <p:sp>
            <p:nvSpPr>
              <p:cNvPr id="196" name="Google Shape;196;p5"/>
              <p:cNvSpPr/>
              <p:nvPr/>
            </p:nvSpPr>
            <p:spPr>
              <a:xfrm>
                <a:off x="5401930" y="1244155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5423724" y="789587"/>
                <a:ext cx="1608112" cy="470135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302" extrusionOk="0">
                    <a:moveTo>
                      <a:pt x="6" y="302"/>
                    </a:moveTo>
                    <a:lnTo>
                      <a:pt x="0" y="302"/>
                    </a:lnTo>
                    <a:lnTo>
                      <a:pt x="0" y="96"/>
                    </a:lnTo>
                    <a:cubicBezTo>
                      <a:pt x="0" y="43"/>
                      <a:pt x="43" y="0"/>
                      <a:pt x="95" y="0"/>
                    </a:cubicBezTo>
                    <a:lnTo>
                      <a:pt x="937" y="0"/>
                    </a:lnTo>
                    <a:cubicBezTo>
                      <a:pt x="990" y="0"/>
                      <a:pt x="1033" y="43"/>
                      <a:pt x="1033" y="96"/>
                    </a:cubicBezTo>
                    <a:lnTo>
                      <a:pt x="1033" y="129"/>
                    </a:lnTo>
                    <a:lnTo>
                      <a:pt x="1026" y="129"/>
                    </a:lnTo>
                    <a:lnTo>
                      <a:pt x="1026" y="96"/>
                    </a:lnTo>
                    <a:cubicBezTo>
                      <a:pt x="1026" y="47"/>
                      <a:pt x="986" y="7"/>
                      <a:pt x="937" y="7"/>
                    </a:cubicBezTo>
                    <a:lnTo>
                      <a:pt x="95" y="7"/>
                    </a:lnTo>
                    <a:cubicBezTo>
                      <a:pt x="46" y="7"/>
                      <a:pt x="6" y="47"/>
                      <a:pt x="6" y="96"/>
                    </a:cubicBezTo>
                    <a:lnTo>
                      <a:pt x="6" y="30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8" name="Google Shape;198;p5"/>
            <p:cNvSpPr/>
            <p:nvPr/>
          </p:nvSpPr>
          <p:spPr>
            <a:xfrm rot="-5400000" flipH="1">
              <a:off x="-467821" y="4104134"/>
              <a:ext cx="652200" cy="652200"/>
            </a:xfrm>
            <a:prstGeom prst="roundRect">
              <a:avLst>
                <a:gd name="adj" fmla="val 305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9" name="Google Shape;199;p5"/>
          <p:cNvGrpSpPr/>
          <p:nvPr/>
        </p:nvGrpSpPr>
        <p:grpSpPr>
          <a:xfrm>
            <a:off x="-623751" y="-518749"/>
            <a:ext cx="13284125" cy="3009436"/>
            <a:chOff x="-467813" y="-389062"/>
            <a:chExt cx="9963094" cy="2257077"/>
          </a:xfrm>
        </p:grpSpPr>
        <p:sp>
          <p:nvSpPr>
            <p:cNvPr id="200" name="Google Shape;200;p5"/>
            <p:cNvSpPr/>
            <p:nvPr/>
          </p:nvSpPr>
          <p:spPr>
            <a:xfrm>
              <a:off x="-467813" y="917813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1" name="Google Shape;201;p5"/>
            <p:cNvGrpSpPr/>
            <p:nvPr/>
          </p:nvGrpSpPr>
          <p:grpSpPr>
            <a:xfrm>
              <a:off x="431852" y="1589242"/>
              <a:ext cx="278774" cy="278773"/>
              <a:chOff x="2013865" y="139317"/>
              <a:chExt cx="278774" cy="278773"/>
            </a:xfrm>
          </p:grpSpPr>
          <p:sp>
            <p:nvSpPr>
              <p:cNvPr id="202" name="Google Shape;202;p5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5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5" name="Google Shape;205;p5"/>
            <p:cNvSpPr/>
            <p:nvPr/>
          </p:nvSpPr>
          <p:spPr>
            <a:xfrm>
              <a:off x="8688112" y="-389062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7907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6"/>
          <p:cNvGrpSpPr/>
          <p:nvPr/>
        </p:nvGrpSpPr>
        <p:grpSpPr>
          <a:xfrm>
            <a:off x="-668737" y="-239983"/>
            <a:ext cx="2356868" cy="1503795"/>
            <a:chOff x="-501553" y="-179987"/>
            <a:chExt cx="1767651" cy="1127846"/>
          </a:xfrm>
        </p:grpSpPr>
        <p:sp>
          <p:nvSpPr>
            <p:cNvPr id="209" name="Google Shape;209;p6"/>
            <p:cNvSpPr/>
            <p:nvPr/>
          </p:nvSpPr>
          <p:spPr>
            <a:xfrm>
              <a:off x="-501553" y="-179987"/>
              <a:ext cx="1126028" cy="1127846"/>
            </a:xfrm>
            <a:custGeom>
              <a:avLst/>
              <a:gdLst/>
              <a:ahLst/>
              <a:cxnLst/>
              <a:rect l="l" t="t" r="r" b="b"/>
              <a:pathLst>
                <a:path w="618" h="619" extrusionOk="0">
                  <a:moveTo>
                    <a:pt x="564" y="269"/>
                  </a:moveTo>
                  <a:cubicBezTo>
                    <a:pt x="568" y="292"/>
                    <a:pt x="568" y="315"/>
                    <a:pt x="566" y="337"/>
                  </a:cubicBezTo>
                  <a:lnTo>
                    <a:pt x="618" y="372"/>
                  </a:lnTo>
                  <a:lnTo>
                    <a:pt x="581" y="470"/>
                  </a:lnTo>
                  <a:lnTo>
                    <a:pt x="518" y="461"/>
                  </a:lnTo>
                  <a:cubicBezTo>
                    <a:pt x="505" y="479"/>
                    <a:pt x="489" y="496"/>
                    <a:pt x="471" y="511"/>
                  </a:cubicBezTo>
                  <a:lnTo>
                    <a:pt x="483" y="573"/>
                  </a:lnTo>
                  <a:lnTo>
                    <a:pt x="387" y="615"/>
                  </a:lnTo>
                  <a:lnTo>
                    <a:pt x="350" y="564"/>
                  </a:lnTo>
                  <a:cubicBezTo>
                    <a:pt x="327" y="568"/>
                    <a:pt x="304" y="569"/>
                    <a:pt x="281" y="566"/>
                  </a:cubicBezTo>
                  <a:lnTo>
                    <a:pt x="246" y="619"/>
                  </a:lnTo>
                  <a:lnTo>
                    <a:pt x="148" y="581"/>
                  </a:lnTo>
                  <a:lnTo>
                    <a:pt x="157" y="518"/>
                  </a:lnTo>
                  <a:cubicBezTo>
                    <a:pt x="139" y="505"/>
                    <a:pt x="122" y="489"/>
                    <a:pt x="108" y="471"/>
                  </a:cubicBezTo>
                  <a:lnTo>
                    <a:pt x="46" y="484"/>
                  </a:lnTo>
                  <a:lnTo>
                    <a:pt x="3" y="388"/>
                  </a:lnTo>
                  <a:lnTo>
                    <a:pt x="54" y="350"/>
                  </a:lnTo>
                  <a:cubicBezTo>
                    <a:pt x="50" y="327"/>
                    <a:pt x="50" y="304"/>
                    <a:pt x="52" y="281"/>
                  </a:cubicBezTo>
                  <a:lnTo>
                    <a:pt x="0" y="246"/>
                  </a:lnTo>
                  <a:lnTo>
                    <a:pt x="37" y="148"/>
                  </a:lnTo>
                  <a:lnTo>
                    <a:pt x="100" y="157"/>
                  </a:lnTo>
                  <a:cubicBezTo>
                    <a:pt x="113" y="139"/>
                    <a:pt x="129" y="122"/>
                    <a:pt x="147" y="108"/>
                  </a:cubicBezTo>
                  <a:lnTo>
                    <a:pt x="135" y="46"/>
                  </a:lnTo>
                  <a:lnTo>
                    <a:pt x="231" y="3"/>
                  </a:lnTo>
                  <a:lnTo>
                    <a:pt x="268" y="54"/>
                  </a:lnTo>
                  <a:cubicBezTo>
                    <a:pt x="291" y="50"/>
                    <a:pt x="314" y="50"/>
                    <a:pt x="337" y="52"/>
                  </a:cubicBezTo>
                  <a:lnTo>
                    <a:pt x="372" y="0"/>
                  </a:lnTo>
                  <a:lnTo>
                    <a:pt x="470" y="37"/>
                  </a:lnTo>
                  <a:lnTo>
                    <a:pt x="461" y="100"/>
                  </a:lnTo>
                  <a:cubicBezTo>
                    <a:pt x="479" y="113"/>
                    <a:pt x="496" y="129"/>
                    <a:pt x="510" y="147"/>
                  </a:cubicBezTo>
                  <a:lnTo>
                    <a:pt x="572" y="135"/>
                  </a:lnTo>
                  <a:lnTo>
                    <a:pt x="615" y="231"/>
                  </a:lnTo>
                  <a:lnTo>
                    <a:pt x="564" y="269"/>
                  </a:lnTo>
                  <a:moveTo>
                    <a:pt x="414" y="268"/>
                  </a:moveTo>
                  <a:cubicBezTo>
                    <a:pt x="388" y="211"/>
                    <a:pt x="322" y="186"/>
                    <a:pt x="265" y="211"/>
                  </a:cubicBezTo>
                  <a:cubicBezTo>
                    <a:pt x="208" y="236"/>
                    <a:pt x="183" y="303"/>
                    <a:pt x="208" y="359"/>
                  </a:cubicBezTo>
                  <a:cubicBezTo>
                    <a:pt x="233" y="416"/>
                    <a:pt x="300" y="442"/>
                    <a:pt x="356" y="417"/>
                  </a:cubicBezTo>
                  <a:cubicBezTo>
                    <a:pt x="413" y="391"/>
                    <a:pt x="439" y="325"/>
                    <a:pt x="414" y="2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0" name="Google Shape;210;p6"/>
            <p:cNvGrpSpPr/>
            <p:nvPr/>
          </p:nvGrpSpPr>
          <p:grpSpPr>
            <a:xfrm>
              <a:off x="848848" y="-107879"/>
              <a:ext cx="417250" cy="417248"/>
              <a:chOff x="8892173" y="3448146"/>
              <a:chExt cx="417250" cy="417248"/>
            </a:xfrm>
          </p:grpSpPr>
          <p:sp>
            <p:nvSpPr>
              <p:cNvPr id="211" name="Google Shape;211;p6"/>
              <p:cNvSpPr/>
              <p:nvPr/>
            </p:nvSpPr>
            <p:spPr>
              <a:xfrm>
                <a:off x="9019717" y="3581155"/>
                <a:ext cx="154874" cy="153052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59" y="80"/>
                    </a:moveTo>
                    <a:cubicBezTo>
                      <a:pt x="59" y="80"/>
                      <a:pt x="59" y="81"/>
                      <a:pt x="57" y="81"/>
                    </a:cubicBezTo>
                    <a:cubicBezTo>
                      <a:pt x="56" y="82"/>
                      <a:pt x="53" y="83"/>
                      <a:pt x="50" y="84"/>
                    </a:cubicBezTo>
                    <a:cubicBezTo>
                      <a:pt x="44" y="85"/>
                      <a:pt x="33" y="85"/>
                      <a:pt x="23" y="80"/>
                    </a:cubicBezTo>
                    <a:cubicBezTo>
                      <a:pt x="12" y="74"/>
                      <a:pt x="2" y="62"/>
                      <a:pt x="0" y="46"/>
                    </a:cubicBezTo>
                    <a:cubicBezTo>
                      <a:pt x="0" y="38"/>
                      <a:pt x="1" y="29"/>
                      <a:pt x="6" y="22"/>
                    </a:cubicBezTo>
                    <a:cubicBezTo>
                      <a:pt x="10" y="14"/>
                      <a:pt x="17" y="8"/>
                      <a:pt x="25" y="4"/>
                    </a:cubicBezTo>
                    <a:cubicBezTo>
                      <a:pt x="34" y="0"/>
                      <a:pt x="43" y="-1"/>
                      <a:pt x="52" y="1"/>
                    </a:cubicBezTo>
                    <a:cubicBezTo>
                      <a:pt x="60" y="3"/>
                      <a:pt x="68" y="7"/>
                      <a:pt x="73" y="13"/>
                    </a:cubicBezTo>
                    <a:cubicBezTo>
                      <a:pt x="85" y="25"/>
                      <a:pt x="87" y="41"/>
                      <a:pt x="84" y="52"/>
                    </a:cubicBezTo>
                    <a:cubicBezTo>
                      <a:pt x="81" y="64"/>
                      <a:pt x="74" y="72"/>
                      <a:pt x="68" y="75"/>
                    </a:cubicBezTo>
                    <a:cubicBezTo>
                      <a:pt x="66" y="77"/>
                      <a:pt x="64" y="79"/>
                      <a:pt x="62" y="79"/>
                    </a:cubicBezTo>
                    <a:cubicBezTo>
                      <a:pt x="60" y="80"/>
                      <a:pt x="59" y="80"/>
                      <a:pt x="59" y="80"/>
                    </a:cubicBezTo>
                    <a:cubicBezTo>
                      <a:pt x="59" y="80"/>
                      <a:pt x="63" y="79"/>
                      <a:pt x="68" y="74"/>
                    </a:cubicBezTo>
                    <a:cubicBezTo>
                      <a:pt x="72" y="70"/>
                      <a:pt x="79" y="63"/>
                      <a:pt x="81" y="52"/>
                    </a:cubicBezTo>
                    <a:cubicBezTo>
                      <a:pt x="84" y="41"/>
                      <a:pt x="82" y="26"/>
                      <a:pt x="71" y="15"/>
                    </a:cubicBezTo>
                    <a:cubicBezTo>
                      <a:pt x="66" y="10"/>
                      <a:pt x="59" y="6"/>
                      <a:pt x="51" y="4"/>
                    </a:cubicBezTo>
                    <a:cubicBezTo>
                      <a:pt x="43" y="3"/>
                      <a:pt x="35" y="4"/>
                      <a:pt x="27" y="7"/>
                    </a:cubicBezTo>
                    <a:cubicBezTo>
                      <a:pt x="19" y="10"/>
                      <a:pt x="13" y="16"/>
                      <a:pt x="9" y="23"/>
                    </a:cubicBezTo>
                    <a:cubicBezTo>
                      <a:pt x="5" y="30"/>
                      <a:pt x="3" y="38"/>
                      <a:pt x="4" y="45"/>
                    </a:cubicBezTo>
                    <a:cubicBezTo>
                      <a:pt x="4" y="60"/>
                      <a:pt x="14" y="72"/>
                      <a:pt x="24" y="78"/>
                    </a:cubicBezTo>
                    <a:cubicBezTo>
                      <a:pt x="34" y="83"/>
                      <a:pt x="43" y="83"/>
                      <a:pt x="50" y="82"/>
                    </a:cubicBezTo>
                    <a:cubicBezTo>
                      <a:pt x="56" y="81"/>
                      <a:pt x="59" y="80"/>
                      <a:pt x="59" y="8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892173" y="3448146"/>
                <a:ext cx="417250" cy="417248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29" extrusionOk="0">
                    <a:moveTo>
                      <a:pt x="129" y="208"/>
                    </a:moveTo>
                    <a:cubicBezTo>
                      <a:pt x="129" y="208"/>
                      <a:pt x="130" y="208"/>
                      <a:pt x="130" y="209"/>
                    </a:cubicBezTo>
                    <a:cubicBezTo>
                      <a:pt x="131" y="210"/>
                      <a:pt x="132" y="211"/>
                      <a:pt x="133" y="212"/>
                    </a:cubicBezTo>
                    <a:cubicBezTo>
                      <a:pt x="135" y="216"/>
                      <a:pt x="139" y="220"/>
                      <a:pt x="143" y="226"/>
                    </a:cubicBezTo>
                    <a:lnTo>
                      <a:pt x="143" y="226"/>
                    </a:lnTo>
                    <a:cubicBezTo>
                      <a:pt x="152" y="222"/>
                      <a:pt x="163" y="217"/>
                      <a:pt x="178" y="210"/>
                    </a:cubicBezTo>
                    <a:lnTo>
                      <a:pt x="177" y="211"/>
                    </a:lnTo>
                    <a:cubicBezTo>
                      <a:pt x="176" y="204"/>
                      <a:pt x="174" y="197"/>
                      <a:pt x="172" y="189"/>
                    </a:cubicBezTo>
                    <a:lnTo>
                      <a:pt x="172" y="188"/>
                    </a:lnTo>
                    <a:lnTo>
                      <a:pt x="173" y="188"/>
                    </a:lnTo>
                    <a:cubicBezTo>
                      <a:pt x="179" y="183"/>
                      <a:pt x="185" y="177"/>
                      <a:pt x="190" y="170"/>
                    </a:cubicBezTo>
                    <a:lnTo>
                      <a:pt x="190" y="169"/>
                    </a:lnTo>
                    <a:lnTo>
                      <a:pt x="191" y="169"/>
                    </a:lnTo>
                    <a:cubicBezTo>
                      <a:pt x="198" y="170"/>
                      <a:pt x="205" y="171"/>
                      <a:pt x="213" y="172"/>
                    </a:cubicBezTo>
                    <a:lnTo>
                      <a:pt x="212" y="173"/>
                    </a:lnTo>
                    <a:cubicBezTo>
                      <a:pt x="216" y="162"/>
                      <a:pt x="221" y="150"/>
                      <a:pt x="226" y="138"/>
                    </a:cubicBezTo>
                    <a:lnTo>
                      <a:pt x="226" y="139"/>
                    </a:lnTo>
                    <a:cubicBezTo>
                      <a:pt x="220" y="135"/>
                      <a:pt x="214" y="131"/>
                      <a:pt x="207" y="126"/>
                    </a:cubicBezTo>
                    <a:lnTo>
                      <a:pt x="206" y="126"/>
                    </a:lnTo>
                    <a:lnTo>
                      <a:pt x="206" y="125"/>
                    </a:lnTo>
                    <a:cubicBezTo>
                      <a:pt x="207" y="117"/>
                      <a:pt x="207" y="109"/>
                      <a:pt x="206" y="101"/>
                    </a:cubicBezTo>
                    <a:lnTo>
                      <a:pt x="206" y="100"/>
                    </a:lnTo>
                    <a:lnTo>
                      <a:pt x="206" y="99"/>
                    </a:lnTo>
                    <a:cubicBezTo>
                      <a:pt x="212" y="95"/>
                      <a:pt x="218" y="90"/>
                      <a:pt x="225" y="85"/>
                    </a:cubicBezTo>
                    <a:lnTo>
                      <a:pt x="224" y="87"/>
                    </a:lnTo>
                    <a:cubicBezTo>
                      <a:pt x="220" y="76"/>
                      <a:pt x="214" y="64"/>
                      <a:pt x="209" y="52"/>
                    </a:cubicBezTo>
                    <a:lnTo>
                      <a:pt x="211" y="53"/>
                    </a:lnTo>
                    <a:cubicBezTo>
                      <a:pt x="204" y="55"/>
                      <a:pt x="196" y="56"/>
                      <a:pt x="188" y="58"/>
                    </a:cubicBezTo>
                    <a:lnTo>
                      <a:pt x="187" y="58"/>
                    </a:lnTo>
                    <a:lnTo>
                      <a:pt x="187" y="57"/>
                    </a:lnTo>
                    <a:cubicBezTo>
                      <a:pt x="182" y="51"/>
                      <a:pt x="176" y="45"/>
                      <a:pt x="169" y="40"/>
                    </a:cubicBezTo>
                    <a:lnTo>
                      <a:pt x="168" y="40"/>
                    </a:lnTo>
                    <a:lnTo>
                      <a:pt x="168" y="39"/>
                    </a:lnTo>
                    <a:cubicBezTo>
                      <a:pt x="169" y="32"/>
                      <a:pt x="170" y="24"/>
                      <a:pt x="171" y="16"/>
                    </a:cubicBezTo>
                    <a:lnTo>
                      <a:pt x="172" y="18"/>
                    </a:lnTo>
                    <a:cubicBezTo>
                      <a:pt x="161" y="13"/>
                      <a:pt x="149" y="9"/>
                      <a:pt x="137" y="4"/>
                    </a:cubicBezTo>
                    <a:lnTo>
                      <a:pt x="139" y="3"/>
                    </a:lnTo>
                    <a:cubicBezTo>
                      <a:pt x="135" y="9"/>
                      <a:pt x="130" y="16"/>
                      <a:pt x="126" y="23"/>
                    </a:cubicBezTo>
                    <a:lnTo>
                      <a:pt x="125" y="23"/>
                    </a:lnTo>
                    <a:lnTo>
                      <a:pt x="124" y="23"/>
                    </a:lnTo>
                    <a:cubicBezTo>
                      <a:pt x="117" y="22"/>
                      <a:pt x="108" y="23"/>
                      <a:pt x="100" y="24"/>
                    </a:cubicBezTo>
                    <a:lnTo>
                      <a:pt x="100" y="24"/>
                    </a:lnTo>
                    <a:cubicBezTo>
                      <a:pt x="99" y="24"/>
                      <a:pt x="102" y="24"/>
                      <a:pt x="98" y="23"/>
                    </a:cubicBezTo>
                    <a:lnTo>
                      <a:pt x="98" y="23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97" y="22"/>
                    </a:lnTo>
                    <a:lnTo>
                      <a:pt x="97" y="21"/>
                    </a:lnTo>
                    <a:lnTo>
                      <a:pt x="95" y="19"/>
                    </a:lnTo>
                    <a:lnTo>
                      <a:pt x="91" y="14"/>
                    </a:lnTo>
                    <a:cubicBezTo>
                      <a:pt x="89" y="11"/>
                      <a:pt x="87" y="8"/>
                      <a:pt x="85" y="5"/>
                    </a:cubicBezTo>
                    <a:lnTo>
                      <a:pt x="87" y="5"/>
                    </a:lnTo>
                    <a:cubicBezTo>
                      <a:pt x="75" y="10"/>
                      <a:pt x="63" y="16"/>
                      <a:pt x="52" y="21"/>
                    </a:cubicBezTo>
                    <a:lnTo>
                      <a:pt x="53" y="19"/>
                    </a:lnTo>
                    <a:cubicBezTo>
                      <a:pt x="54" y="26"/>
                      <a:pt x="56" y="34"/>
                      <a:pt x="57" y="41"/>
                    </a:cubicBezTo>
                    <a:lnTo>
                      <a:pt x="57" y="42"/>
                    </a:lnTo>
                    <a:lnTo>
                      <a:pt x="57" y="43"/>
                    </a:lnTo>
                    <a:cubicBezTo>
                      <a:pt x="50" y="48"/>
                      <a:pt x="44" y="54"/>
                      <a:pt x="40" y="61"/>
                    </a:cubicBezTo>
                    <a:lnTo>
                      <a:pt x="39" y="61"/>
                    </a:lnTo>
                    <a:lnTo>
                      <a:pt x="38" y="61"/>
                    </a:lnTo>
                    <a:cubicBezTo>
                      <a:pt x="30" y="60"/>
                      <a:pt x="23" y="59"/>
                      <a:pt x="15" y="58"/>
                    </a:cubicBezTo>
                    <a:lnTo>
                      <a:pt x="17" y="57"/>
                    </a:lnTo>
                    <a:cubicBezTo>
                      <a:pt x="12" y="69"/>
                      <a:pt x="8" y="81"/>
                      <a:pt x="3" y="93"/>
                    </a:cubicBezTo>
                    <a:lnTo>
                      <a:pt x="3" y="91"/>
                    </a:lnTo>
                    <a:cubicBezTo>
                      <a:pt x="9" y="95"/>
                      <a:pt x="16" y="99"/>
                      <a:pt x="22" y="104"/>
                    </a:cubicBezTo>
                    <a:lnTo>
                      <a:pt x="23" y="104"/>
                    </a:lnTo>
                    <a:lnTo>
                      <a:pt x="22" y="105"/>
                    </a:lnTo>
                    <a:cubicBezTo>
                      <a:pt x="22" y="113"/>
                      <a:pt x="22" y="122"/>
                      <a:pt x="23" y="129"/>
                    </a:cubicBezTo>
                    <a:lnTo>
                      <a:pt x="23" y="130"/>
                    </a:lnTo>
                    <a:lnTo>
                      <a:pt x="22" y="131"/>
                    </a:lnTo>
                    <a:cubicBezTo>
                      <a:pt x="16" y="136"/>
                      <a:pt x="10" y="140"/>
                      <a:pt x="4" y="145"/>
                    </a:cubicBezTo>
                    <a:lnTo>
                      <a:pt x="4" y="143"/>
                    </a:lnTo>
                    <a:cubicBezTo>
                      <a:pt x="10" y="155"/>
                      <a:pt x="15" y="167"/>
                      <a:pt x="20" y="178"/>
                    </a:cubicBezTo>
                    <a:lnTo>
                      <a:pt x="18" y="177"/>
                    </a:lnTo>
                    <a:cubicBezTo>
                      <a:pt x="26" y="176"/>
                      <a:pt x="34" y="174"/>
                      <a:pt x="41" y="173"/>
                    </a:cubicBezTo>
                    <a:lnTo>
                      <a:pt x="42" y="173"/>
                    </a:lnTo>
                    <a:lnTo>
                      <a:pt x="42" y="173"/>
                    </a:lnTo>
                    <a:cubicBezTo>
                      <a:pt x="48" y="180"/>
                      <a:pt x="54" y="186"/>
                      <a:pt x="60" y="190"/>
                    </a:cubicBezTo>
                    <a:lnTo>
                      <a:pt x="60" y="191"/>
                    </a:lnTo>
                    <a:lnTo>
                      <a:pt x="60" y="191"/>
                    </a:lnTo>
                    <a:cubicBezTo>
                      <a:pt x="59" y="200"/>
                      <a:pt x="58" y="207"/>
                      <a:pt x="57" y="214"/>
                    </a:cubicBezTo>
                    <a:lnTo>
                      <a:pt x="56" y="213"/>
                    </a:lnTo>
                    <a:cubicBezTo>
                      <a:pt x="70" y="219"/>
                      <a:pt x="82" y="223"/>
                      <a:pt x="92" y="227"/>
                    </a:cubicBezTo>
                    <a:lnTo>
                      <a:pt x="91" y="227"/>
                    </a:lnTo>
                    <a:cubicBezTo>
                      <a:pt x="96" y="220"/>
                      <a:pt x="100" y="213"/>
                      <a:pt x="104" y="208"/>
                    </a:cubicBezTo>
                    <a:lnTo>
                      <a:pt x="104" y="208"/>
                    </a:lnTo>
                    <a:lnTo>
                      <a:pt x="104" y="208"/>
                    </a:lnTo>
                    <a:cubicBezTo>
                      <a:pt x="113" y="209"/>
                      <a:pt x="119" y="209"/>
                      <a:pt x="123" y="208"/>
                    </a:cubicBezTo>
                    <a:cubicBezTo>
                      <a:pt x="125" y="208"/>
                      <a:pt x="126" y="208"/>
                      <a:pt x="128" y="208"/>
                    </a:cubicBezTo>
                    <a:cubicBezTo>
                      <a:pt x="129" y="208"/>
                      <a:pt x="129" y="208"/>
                      <a:pt x="129" y="208"/>
                    </a:cubicBezTo>
                    <a:lnTo>
                      <a:pt x="128" y="208"/>
                    </a:lnTo>
                    <a:cubicBezTo>
                      <a:pt x="127" y="209"/>
                      <a:pt x="125" y="209"/>
                      <a:pt x="123" y="209"/>
                    </a:cubicBezTo>
                    <a:cubicBezTo>
                      <a:pt x="119" y="209"/>
                      <a:pt x="113" y="210"/>
                      <a:pt x="104" y="209"/>
                    </a:cubicBezTo>
                    <a:lnTo>
                      <a:pt x="105" y="209"/>
                    </a:lnTo>
                    <a:cubicBezTo>
                      <a:pt x="101" y="214"/>
                      <a:pt x="97" y="221"/>
                      <a:pt x="92" y="228"/>
                    </a:cubicBezTo>
                    <a:lnTo>
                      <a:pt x="92" y="229"/>
                    </a:lnTo>
                    <a:lnTo>
                      <a:pt x="91" y="228"/>
                    </a:lnTo>
                    <a:cubicBezTo>
                      <a:pt x="81" y="225"/>
                      <a:pt x="69" y="220"/>
                      <a:pt x="56" y="215"/>
                    </a:cubicBezTo>
                    <a:lnTo>
                      <a:pt x="55" y="215"/>
                    </a:lnTo>
                    <a:lnTo>
                      <a:pt x="55" y="214"/>
                    </a:lnTo>
                    <a:cubicBezTo>
                      <a:pt x="56" y="207"/>
                      <a:pt x="57" y="199"/>
                      <a:pt x="58" y="191"/>
                    </a:cubicBezTo>
                    <a:lnTo>
                      <a:pt x="59" y="192"/>
                    </a:lnTo>
                    <a:cubicBezTo>
                      <a:pt x="52" y="187"/>
                      <a:pt x="46" y="182"/>
                      <a:pt x="40" y="175"/>
                    </a:cubicBezTo>
                    <a:lnTo>
                      <a:pt x="41" y="175"/>
                    </a:lnTo>
                    <a:cubicBezTo>
                      <a:pt x="34" y="177"/>
                      <a:pt x="27" y="178"/>
                      <a:pt x="19" y="180"/>
                    </a:cubicBezTo>
                    <a:lnTo>
                      <a:pt x="18" y="180"/>
                    </a:lnTo>
                    <a:lnTo>
                      <a:pt x="17" y="179"/>
                    </a:lnTo>
                    <a:cubicBezTo>
                      <a:pt x="12" y="168"/>
                      <a:pt x="7" y="156"/>
                      <a:pt x="2" y="144"/>
                    </a:cubicBezTo>
                    <a:lnTo>
                      <a:pt x="1" y="143"/>
                    </a:lnTo>
                    <a:lnTo>
                      <a:pt x="2" y="142"/>
                    </a:lnTo>
                    <a:cubicBezTo>
                      <a:pt x="8" y="138"/>
                      <a:pt x="14" y="133"/>
                      <a:pt x="21" y="129"/>
                    </a:cubicBezTo>
                    <a:lnTo>
                      <a:pt x="20" y="130"/>
                    </a:lnTo>
                    <a:cubicBezTo>
                      <a:pt x="19" y="122"/>
                      <a:pt x="18" y="113"/>
                      <a:pt x="19" y="105"/>
                    </a:cubicBezTo>
                    <a:lnTo>
                      <a:pt x="20" y="106"/>
                    </a:lnTo>
                    <a:cubicBezTo>
                      <a:pt x="14" y="102"/>
                      <a:pt x="7" y="98"/>
                      <a:pt x="1" y="93"/>
                    </a:cubicBezTo>
                    <a:lnTo>
                      <a:pt x="0" y="93"/>
                    </a:lnTo>
                    <a:lnTo>
                      <a:pt x="0" y="92"/>
                    </a:lnTo>
                    <a:cubicBezTo>
                      <a:pt x="5" y="80"/>
                      <a:pt x="9" y="68"/>
                      <a:pt x="14" y="56"/>
                    </a:cubicBezTo>
                    <a:lnTo>
                      <a:pt x="14" y="55"/>
                    </a:lnTo>
                    <a:lnTo>
                      <a:pt x="16" y="55"/>
                    </a:lnTo>
                    <a:cubicBezTo>
                      <a:pt x="23" y="56"/>
                      <a:pt x="31" y="57"/>
                      <a:pt x="39" y="58"/>
                    </a:cubicBezTo>
                    <a:lnTo>
                      <a:pt x="37" y="59"/>
                    </a:lnTo>
                    <a:cubicBezTo>
                      <a:pt x="42" y="52"/>
                      <a:pt x="48" y="46"/>
                      <a:pt x="54" y="40"/>
                    </a:cubicBezTo>
                    <a:lnTo>
                      <a:pt x="54" y="42"/>
                    </a:lnTo>
                    <a:cubicBezTo>
                      <a:pt x="52" y="35"/>
                      <a:pt x="51" y="27"/>
                      <a:pt x="49" y="19"/>
                    </a:cubicBezTo>
                    <a:lnTo>
                      <a:pt x="49" y="18"/>
                    </a:lnTo>
                    <a:lnTo>
                      <a:pt x="50" y="18"/>
                    </a:lnTo>
                    <a:cubicBezTo>
                      <a:pt x="62" y="13"/>
                      <a:pt x="74" y="7"/>
                      <a:pt x="85" y="2"/>
                    </a:cubicBezTo>
                    <a:lnTo>
                      <a:pt x="87" y="2"/>
                    </a:lnTo>
                    <a:lnTo>
                      <a:pt x="87" y="3"/>
                    </a:lnTo>
                    <a:cubicBezTo>
                      <a:pt x="90" y="6"/>
                      <a:pt x="92" y="9"/>
                      <a:pt x="94" y="12"/>
                    </a:cubicBezTo>
                    <a:lnTo>
                      <a:pt x="98" y="17"/>
                    </a:lnTo>
                    <a:lnTo>
                      <a:pt x="99" y="19"/>
                    </a:lnTo>
                    <a:lnTo>
                      <a:pt x="100" y="20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lnTo>
                      <a:pt x="101" y="21"/>
                    </a:lnTo>
                    <a:cubicBezTo>
                      <a:pt x="98" y="20"/>
                      <a:pt x="100" y="21"/>
                      <a:pt x="99" y="21"/>
                    </a:cubicBezTo>
                    <a:lnTo>
                      <a:pt x="99" y="21"/>
                    </a:lnTo>
                    <a:cubicBezTo>
                      <a:pt x="108" y="19"/>
                      <a:pt x="117" y="19"/>
                      <a:pt x="125" y="20"/>
                    </a:cubicBezTo>
                    <a:lnTo>
                      <a:pt x="123" y="21"/>
                    </a:lnTo>
                    <a:cubicBezTo>
                      <a:pt x="128" y="14"/>
                      <a:pt x="132" y="8"/>
                      <a:pt x="136" y="2"/>
                    </a:cubicBezTo>
                    <a:lnTo>
                      <a:pt x="137" y="0"/>
                    </a:lnTo>
                    <a:lnTo>
                      <a:pt x="138" y="1"/>
                    </a:lnTo>
                    <a:cubicBezTo>
                      <a:pt x="150" y="6"/>
                      <a:pt x="162" y="10"/>
                      <a:pt x="174" y="15"/>
                    </a:cubicBezTo>
                    <a:lnTo>
                      <a:pt x="175" y="15"/>
                    </a:lnTo>
                    <a:lnTo>
                      <a:pt x="175" y="16"/>
                    </a:lnTo>
                    <a:cubicBezTo>
                      <a:pt x="174" y="24"/>
                      <a:pt x="172" y="32"/>
                      <a:pt x="171" y="39"/>
                    </a:cubicBezTo>
                    <a:lnTo>
                      <a:pt x="171" y="38"/>
                    </a:lnTo>
                    <a:cubicBezTo>
                      <a:pt x="178" y="43"/>
                      <a:pt x="184" y="49"/>
                      <a:pt x="189" y="55"/>
                    </a:cubicBezTo>
                    <a:lnTo>
                      <a:pt x="187" y="55"/>
                    </a:lnTo>
                    <a:cubicBezTo>
                      <a:pt x="195" y="53"/>
                      <a:pt x="203" y="52"/>
                      <a:pt x="210" y="50"/>
                    </a:cubicBezTo>
                    <a:lnTo>
                      <a:pt x="211" y="50"/>
                    </a:lnTo>
                    <a:lnTo>
                      <a:pt x="212" y="51"/>
                    </a:lnTo>
                    <a:cubicBezTo>
                      <a:pt x="217" y="63"/>
                      <a:pt x="222" y="75"/>
                      <a:pt x="227" y="86"/>
                    </a:cubicBezTo>
                    <a:lnTo>
                      <a:pt x="228" y="87"/>
                    </a:lnTo>
                    <a:lnTo>
                      <a:pt x="227" y="88"/>
                    </a:lnTo>
                    <a:cubicBezTo>
                      <a:pt x="220" y="93"/>
                      <a:pt x="214" y="97"/>
                      <a:pt x="208" y="102"/>
                    </a:cubicBezTo>
                    <a:lnTo>
                      <a:pt x="209" y="100"/>
                    </a:lnTo>
                    <a:cubicBezTo>
                      <a:pt x="210" y="109"/>
                      <a:pt x="210" y="118"/>
                      <a:pt x="209" y="125"/>
                    </a:cubicBezTo>
                    <a:lnTo>
                      <a:pt x="209" y="124"/>
                    </a:lnTo>
                    <a:cubicBezTo>
                      <a:pt x="216" y="129"/>
                      <a:pt x="222" y="133"/>
                      <a:pt x="228" y="137"/>
                    </a:cubicBezTo>
                    <a:lnTo>
                      <a:pt x="229" y="138"/>
                    </a:lnTo>
                    <a:lnTo>
                      <a:pt x="229" y="139"/>
                    </a:lnTo>
                    <a:cubicBezTo>
                      <a:pt x="224" y="151"/>
                      <a:pt x="219" y="163"/>
                      <a:pt x="215" y="174"/>
                    </a:cubicBezTo>
                    <a:lnTo>
                      <a:pt x="214" y="175"/>
                    </a:lnTo>
                    <a:lnTo>
                      <a:pt x="213" y="175"/>
                    </a:lnTo>
                    <a:cubicBezTo>
                      <a:pt x="205" y="174"/>
                      <a:pt x="198" y="173"/>
                      <a:pt x="191" y="172"/>
                    </a:cubicBezTo>
                    <a:lnTo>
                      <a:pt x="192" y="171"/>
                    </a:lnTo>
                    <a:cubicBezTo>
                      <a:pt x="186" y="178"/>
                      <a:pt x="180" y="184"/>
                      <a:pt x="174" y="189"/>
                    </a:cubicBezTo>
                    <a:lnTo>
                      <a:pt x="175" y="188"/>
                    </a:lnTo>
                    <a:cubicBezTo>
                      <a:pt x="176" y="196"/>
                      <a:pt x="178" y="204"/>
                      <a:pt x="179" y="211"/>
                    </a:cubicBezTo>
                    <a:lnTo>
                      <a:pt x="179" y="212"/>
                    </a:lnTo>
                    <a:lnTo>
                      <a:pt x="178" y="212"/>
                    </a:lnTo>
                    <a:cubicBezTo>
                      <a:pt x="164" y="218"/>
                      <a:pt x="152" y="223"/>
                      <a:pt x="143" y="227"/>
                    </a:cubicBezTo>
                    <a:lnTo>
                      <a:pt x="143" y="227"/>
                    </a:lnTo>
                    <a:lnTo>
                      <a:pt x="143" y="227"/>
                    </a:lnTo>
                    <a:cubicBezTo>
                      <a:pt x="138" y="221"/>
                      <a:pt x="135" y="216"/>
                      <a:pt x="133" y="213"/>
                    </a:cubicBezTo>
                    <a:cubicBezTo>
                      <a:pt x="132" y="212"/>
                      <a:pt x="131" y="210"/>
                      <a:pt x="130" y="209"/>
                    </a:cubicBezTo>
                    <a:lnTo>
                      <a:pt x="129" y="208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37425" rIns="90000" bIns="374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3" name="Google Shape;213;p6"/>
          <p:cNvGrpSpPr/>
          <p:nvPr/>
        </p:nvGrpSpPr>
        <p:grpSpPr>
          <a:xfrm>
            <a:off x="11218777" y="342917"/>
            <a:ext cx="2429231" cy="2764177"/>
            <a:chOff x="8414082" y="257187"/>
            <a:chExt cx="1821923" cy="2073133"/>
          </a:xfrm>
        </p:grpSpPr>
        <p:grpSp>
          <p:nvGrpSpPr>
            <p:cNvPr id="214" name="Google Shape;214;p6"/>
            <p:cNvGrpSpPr/>
            <p:nvPr/>
          </p:nvGrpSpPr>
          <p:grpSpPr>
            <a:xfrm>
              <a:off x="8414082" y="1612434"/>
              <a:ext cx="1754642" cy="717886"/>
              <a:chOff x="-1340531" y="3895472"/>
              <a:chExt cx="1754642" cy="717886"/>
            </a:xfrm>
          </p:grpSpPr>
          <p:sp>
            <p:nvSpPr>
              <p:cNvPr id="215" name="Google Shape;215;p6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1214111" y="4086569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7" name="Google Shape;227;p6"/>
            <p:cNvGrpSpPr/>
            <p:nvPr/>
          </p:nvGrpSpPr>
          <p:grpSpPr>
            <a:xfrm>
              <a:off x="8685438" y="257187"/>
              <a:ext cx="1550567" cy="1051320"/>
              <a:chOff x="-872012" y="2723887"/>
              <a:chExt cx="1550567" cy="1051320"/>
            </a:xfrm>
          </p:grpSpPr>
          <p:sp>
            <p:nvSpPr>
              <p:cNvPr id="228" name="Google Shape;228;p6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1" name="Google Shape;241;p6"/>
          <p:cNvGrpSpPr/>
          <p:nvPr/>
        </p:nvGrpSpPr>
        <p:grpSpPr>
          <a:xfrm>
            <a:off x="-126033" y="-239969"/>
            <a:ext cx="12121783" cy="7268569"/>
            <a:chOff x="-94525" y="-179977"/>
            <a:chExt cx="9091337" cy="5451427"/>
          </a:xfrm>
        </p:grpSpPr>
        <p:grpSp>
          <p:nvGrpSpPr>
            <p:cNvPr id="242" name="Google Shape;242;p6"/>
            <p:cNvGrpSpPr/>
            <p:nvPr/>
          </p:nvGrpSpPr>
          <p:grpSpPr>
            <a:xfrm>
              <a:off x="-94525" y="4470314"/>
              <a:ext cx="814536" cy="801136"/>
              <a:chOff x="-94525" y="4470314"/>
              <a:chExt cx="814536" cy="801136"/>
            </a:xfrm>
          </p:grpSpPr>
          <p:sp>
            <p:nvSpPr>
              <p:cNvPr id="243" name="Google Shape;243;p6"/>
              <p:cNvSpPr/>
              <p:nvPr/>
            </p:nvSpPr>
            <p:spPr>
              <a:xfrm>
                <a:off x="103525" y="4598377"/>
                <a:ext cx="616486" cy="67307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452" extrusionOk="0">
                    <a:moveTo>
                      <a:pt x="250" y="234"/>
                    </a:moveTo>
                    <a:cubicBezTo>
                      <a:pt x="292" y="216"/>
                      <a:pt x="322" y="173"/>
                      <a:pt x="322" y="122"/>
                    </a:cubicBezTo>
                    <a:cubicBezTo>
                      <a:pt x="323" y="55"/>
                      <a:pt x="272" y="0"/>
                      <a:pt x="209" y="0"/>
                    </a:cubicBezTo>
                    <a:cubicBezTo>
                      <a:pt x="146" y="-1"/>
                      <a:pt x="95" y="53"/>
                      <a:pt x="95" y="120"/>
                    </a:cubicBezTo>
                    <a:cubicBezTo>
                      <a:pt x="95" y="172"/>
                      <a:pt x="125" y="216"/>
                      <a:pt x="167" y="234"/>
                    </a:cubicBezTo>
                    <a:cubicBezTo>
                      <a:pt x="-8" y="260"/>
                      <a:pt x="0" y="450"/>
                      <a:pt x="0" y="450"/>
                    </a:cubicBezTo>
                    <a:lnTo>
                      <a:pt x="414" y="452"/>
                    </a:lnTo>
                    <a:cubicBezTo>
                      <a:pt x="414" y="452"/>
                      <a:pt x="424" y="260"/>
                      <a:pt x="250" y="2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379008" y="4470314"/>
                <a:ext cx="52118" cy="55097"/>
              </a:xfrm>
              <a:custGeom>
                <a:avLst/>
                <a:gdLst/>
                <a:ahLst/>
                <a:cxnLst/>
                <a:rect l="l" t="t" r="r" b="b"/>
                <a:pathLst>
                  <a:path w="35" h="37" extrusionOk="0">
                    <a:moveTo>
                      <a:pt x="35" y="19"/>
                    </a:moveTo>
                    <a:cubicBezTo>
                      <a:pt x="35" y="8"/>
                      <a:pt x="27" y="0"/>
                      <a:pt x="18" y="0"/>
                    </a:cubicBezTo>
                    <a:cubicBezTo>
                      <a:pt x="8" y="0"/>
                      <a:pt x="0" y="8"/>
                      <a:pt x="0" y="19"/>
                    </a:cubicBezTo>
                    <a:cubicBezTo>
                      <a:pt x="0" y="29"/>
                      <a:pt x="8" y="37"/>
                      <a:pt x="18" y="37"/>
                    </a:cubicBezTo>
                    <a:cubicBezTo>
                      <a:pt x="27" y="37"/>
                      <a:pt x="35" y="29"/>
                      <a:pt x="35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-94525" y="4492651"/>
                <a:ext cx="494380" cy="251658"/>
              </a:xfrm>
              <a:custGeom>
                <a:avLst/>
                <a:gdLst/>
                <a:ahLst/>
                <a:cxnLst/>
                <a:rect l="l" t="t" r="r" b="b"/>
                <a:pathLst>
                  <a:path w="332" h="169" extrusionOk="0">
                    <a:moveTo>
                      <a:pt x="332" y="0"/>
                    </a:moveTo>
                    <a:lnTo>
                      <a:pt x="260" y="0"/>
                    </a:lnTo>
                    <a:cubicBezTo>
                      <a:pt x="195" y="0"/>
                      <a:pt x="142" y="46"/>
                      <a:pt x="142" y="102"/>
                    </a:cubicBezTo>
                    <a:cubicBezTo>
                      <a:pt x="142" y="139"/>
                      <a:pt x="139" y="162"/>
                      <a:pt x="101" y="162"/>
                    </a:cubicBezTo>
                    <a:lnTo>
                      <a:pt x="0" y="162"/>
                    </a:lnTo>
                    <a:lnTo>
                      <a:pt x="0" y="169"/>
                    </a:lnTo>
                    <a:lnTo>
                      <a:pt x="101" y="169"/>
                    </a:lnTo>
                    <a:cubicBezTo>
                      <a:pt x="150" y="169"/>
                      <a:pt x="150" y="134"/>
                      <a:pt x="150" y="102"/>
                    </a:cubicBezTo>
                    <a:cubicBezTo>
                      <a:pt x="150" y="49"/>
                      <a:pt x="199" y="7"/>
                      <a:pt x="260" y="7"/>
                    </a:cubicBezTo>
                    <a:lnTo>
                      <a:pt x="332" y="7"/>
                    </a:lnTo>
                    <a:lnTo>
                      <a:pt x="3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15825" rIns="90000" bIns="158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6" name="Google Shape;246;p6"/>
            <p:cNvSpPr/>
            <p:nvPr/>
          </p:nvSpPr>
          <p:spPr>
            <a:xfrm>
              <a:off x="8624538" y="2634240"/>
              <a:ext cx="372274" cy="372275"/>
            </a:xfrm>
            <a:custGeom>
              <a:avLst/>
              <a:gdLst/>
              <a:ahLst/>
              <a:cxnLst/>
              <a:rect l="l" t="t" r="r" b="b"/>
              <a:pathLst>
                <a:path w="250" h="250" extrusionOk="0">
                  <a:moveTo>
                    <a:pt x="125" y="250"/>
                  </a:moveTo>
                  <a:lnTo>
                    <a:pt x="174" y="250"/>
                  </a:lnTo>
                  <a:cubicBezTo>
                    <a:pt x="216" y="250"/>
                    <a:pt x="250" y="216"/>
                    <a:pt x="250" y="174"/>
                  </a:cubicBezTo>
                  <a:lnTo>
                    <a:pt x="250" y="76"/>
                  </a:lnTo>
                  <a:cubicBezTo>
                    <a:pt x="250" y="34"/>
                    <a:pt x="216" y="0"/>
                    <a:pt x="174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4"/>
                  </a:lnTo>
                  <a:cubicBezTo>
                    <a:pt x="0" y="216"/>
                    <a:pt x="34" y="250"/>
                    <a:pt x="76" y="250"/>
                  </a:cubicBezTo>
                  <a:lnTo>
                    <a:pt x="125" y="25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6"/>
            <p:cNvGrpSpPr/>
            <p:nvPr/>
          </p:nvGrpSpPr>
          <p:grpSpPr>
            <a:xfrm rot="5400000">
              <a:off x="8057254" y="43225"/>
              <a:ext cx="747041" cy="300637"/>
              <a:chOff x="7676966" y="144400"/>
              <a:chExt cx="747041" cy="300637"/>
            </a:xfrm>
          </p:grpSpPr>
          <p:sp>
            <p:nvSpPr>
              <p:cNvPr id="248" name="Google Shape;248;p6"/>
              <p:cNvSpPr/>
              <p:nvPr/>
            </p:nvSpPr>
            <p:spPr>
              <a:xfrm>
                <a:off x="8360235" y="144400"/>
                <a:ext cx="63772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17" y="0"/>
                    </a:moveTo>
                    <a:cubicBezTo>
                      <a:pt x="27" y="0"/>
                      <a:pt x="35" y="7"/>
                      <a:pt x="35" y="17"/>
                    </a:cubicBezTo>
                    <a:cubicBezTo>
                      <a:pt x="35" y="26"/>
                      <a:pt x="26" y="35"/>
                      <a:pt x="17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7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7676966" y="173553"/>
                <a:ext cx="723355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49" extrusionOk="0">
                    <a:moveTo>
                      <a:pt x="397" y="0"/>
                    </a:moveTo>
                    <a:lnTo>
                      <a:pt x="397" y="97"/>
                    </a:lnTo>
                    <a:cubicBezTo>
                      <a:pt x="397" y="125"/>
                      <a:pt x="374" y="149"/>
                      <a:pt x="345" y="149"/>
                    </a:cubicBezTo>
                    <a:lnTo>
                      <a:pt x="51" y="149"/>
                    </a:lnTo>
                    <a:cubicBezTo>
                      <a:pt x="23" y="149"/>
                      <a:pt x="0" y="125"/>
                      <a:pt x="0" y="97"/>
                    </a:cubicBezTo>
                    <a:lnTo>
                      <a:pt x="0" y="12"/>
                    </a:lnTo>
                    <a:lnTo>
                      <a:pt x="6" y="12"/>
                    </a:lnTo>
                    <a:lnTo>
                      <a:pt x="6" y="97"/>
                    </a:lnTo>
                    <a:cubicBezTo>
                      <a:pt x="6" y="122"/>
                      <a:pt x="27" y="142"/>
                      <a:pt x="51" y="142"/>
                    </a:cubicBezTo>
                    <a:lnTo>
                      <a:pt x="345" y="142"/>
                    </a:lnTo>
                    <a:cubicBezTo>
                      <a:pt x="370" y="142"/>
                      <a:pt x="390" y="122"/>
                      <a:pt x="390" y="97"/>
                    </a:cubicBezTo>
                    <a:lnTo>
                      <a:pt x="390" y="0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8625" rIns="90000" bIns="8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0" name="Google Shape;250;p6"/>
            <p:cNvSpPr/>
            <p:nvPr/>
          </p:nvSpPr>
          <p:spPr>
            <a:xfrm>
              <a:off x="8740528" y="2744274"/>
              <a:ext cx="131041" cy="144443"/>
            </a:xfrm>
            <a:custGeom>
              <a:avLst/>
              <a:gdLst/>
              <a:ahLst/>
              <a:cxnLst/>
              <a:rect l="l" t="t" r="r" b="b"/>
              <a:pathLst>
                <a:path w="88" h="97" extrusionOk="0">
                  <a:moveTo>
                    <a:pt x="2" y="96"/>
                  </a:moveTo>
                  <a:lnTo>
                    <a:pt x="29" y="96"/>
                  </a:lnTo>
                  <a:cubicBezTo>
                    <a:pt x="30" y="96"/>
                    <a:pt x="32" y="95"/>
                    <a:pt x="32" y="93"/>
                  </a:cubicBezTo>
                  <a:lnTo>
                    <a:pt x="32" y="65"/>
                  </a:lnTo>
                  <a:cubicBezTo>
                    <a:pt x="32" y="64"/>
                    <a:pt x="33" y="62"/>
                    <a:pt x="34" y="62"/>
                  </a:cubicBezTo>
                  <a:lnTo>
                    <a:pt x="53" y="62"/>
                  </a:lnTo>
                  <a:cubicBezTo>
                    <a:pt x="55" y="62"/>
                    <a:pt x="56" y="64"/>
                    <a:pt x="56" y="65"/>
                  </a:cubicBezTo>
                  <a:lnTo>
                    <a:pt x="56" y="94"/>
                  </a:lnTo>
                  <a:cubicBezTo>
                    <a:pt x="56" y="95"/>
                    <a:pt x="57" y="97"/>
                    <a:pt x="59" y="97"/>
                  </a:cubicBezTo>
                  <a:lnTo>
                    <a:pt x="85" y="97"/>
                  </a:lnTo>
                  <a:cubicBezTo>
                    <a:pt x="87" y="97"/>
                    <a:pt x="88" y="95"/>
                    <a:pt x="88" y="94"/>
                  </a:cubicBezTo>
                  <a:lnTo>
                    <a:pt x="88" y="43"/>
                  </a:lnTo>
                  <a:cubicBezTo>
                    <a:pt x="88" y="42"/>
                    <a:pt x="88" y="41"/>
                    <a:pt x="87" y="41"/>
                  </a:cubicBezTo>
                  <a:lnTo>
                    <a:pt x="46" y="1"/>
                  </a:lnTo>
                  <a:cubicBezTo>
                    <a:pt x="45" y="0"/>
                    <a:pt x="43" y="0"/>
                    <a:pt x="42" y="1"/>
                  </a:cubicBezTo>
                  <a:lnTo>
                    <a:pt x="0" y="40"/>
                  </a:lnTo>
                  <a:cubicBezTo>
                    <a:pt x="0" y="40"/>
                    <a:pt x="0" y="41"/>
                    <a:pt x="0" y="42"/>
                  </a:cubicBezTo>
                  <a:lnTo>
                    <a:pt x="0" y="93"/>
                  </a:lnTo>
                  <a:cubicBezTo>
                    <a:pt x="0" y="95"/>
                    <a:pt x="1" y="96"/>
                    <a:pt x="2" y="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52921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"/>
          <p:cNvSpPr txBox="1">
            <a:spLocks noGrp="1"/>
          </p:cNvSpPr>
          <p:nvPr>
            <p:ph type="title"/>
          </p:nvPr>
        </p:nvSpPr>
        <p:spPr>
          <a:xfrm>
            <a:off x="1082633" y="1534367"/>
            <a:ext cx="5726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"/>
          <p:cNvSpPr txBox="1">
            <a:spLocks noGrp="1"/>
          </p:cNvSpPr>
          <p:nvPr>
            <p:ph type="subTitle" idx="1"/>
          </p:nvPr>
        </p:nvSpPr>
        <p:spPr>
          <a:xfrm>
            <a:off x="1082633" y="2488033"/>
            <a:ext cx="5726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54" name="Google Shape;254;p7"/>
          <p:cNvSpPr>
            <a:spLocks noGrp="1"/>
          </p:cNvSpPr>
          <p:nvPr>
            <p:ph type="pic" idx="2"/>
          </p:nvPr>
        </p:nvSpPr>
        <p:spPr>
          <a:xfrm>
            <a:off x="7843941" y="1214051"/>
            <a:ext cx="2346000" cy="4430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55" name="Google Shape;255;p7"/>
          <p:cNvGrpSpPr/>
          <p:nvPr/>
        </p:nvGrpSpPr>
        <p:grpSpPr>
          <a:xfrm>
            <a:off x="11052906" y="1966072"/>
            <a:ext cx="1620157" cy="5018929"/>
            <a:chOff x="8289679" y="1474553"/>
            <a:chExt cx="1215118" cy="3764197"/>
          </a:xfrm>
        </p:grpSpPr>
        <p:sp>
          <p:nvSpPr>
            <p:cNvPr id="256" name="Google Shape;256;p7"/>
            <p:cNvSpPr/>
            <p:nvPr/>
          </p:nvSpPr>
          <p:spPr>
            <a:xfrm>
              <a:off x="8608123" y="2667026"/>
              <a:ext cx="896675" cy="896675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92" y="112"/>
                  </a:moveTo>
                  <a:cubicBezTo>
                    <a:pt x="104" y="98"/>
                    <a:pt x="118" y="86"/>
                    <a:pt x="133" y="76"/>
                  </a:cubicBezTo>
                  <a:lnTo>
                    <a:pt x="128" y="26"/>
                  </a:lnTo>
                  <a:lnTo>
                    <a:pt x="206" y="0"/>
                  </a:lnTo>
                  <a:lnTo>
                    <a:pt x="232" y="42"/>
                  </a:lnTo>
                  <a:cubicBezTo>
                    <a:pt x="250" y="41"/>
                    <a:pt x="269" y="42"/>
                    <a:pt x="286" y="46"/>
                  </a:cubicBezTo>
                  <a:lnTo>
                    <a:pt x="318" y="7"/>
                  </a:lnTo>
                  <a:lnTo>
                    <a:pt x="392" y="44"/>
                  </a:lnTo>
                  <a:lnTo>
                    <a:pt x="381" y="92"/>
                  </a:lnTo>
                  <a:cubicBezTo>
                    <a:pt x="395" y="104"/>
                    <a:pt x="406" y="118"/>
                    <a:pt x="416" y="133"/>
                  </a:cubicBezTo>
                  <a:lnTo>
                    <a:pt x="466" y="128"/>
                  </a:lnTo>
                  <a:lnTo>
                    <a:pt x="493" y="206"/>
                  </a:lnTo>
                  <a:lnTo>
                    <a:pt x="450" y="233"/>
                  </a:lnTo>
                  <a:cubicBezTo>
                    <a:pt x="451" y="250"/>
                    <a:pt x="450" y="269"/>
                    <a:pt x="447" y="287"/>
                  </a:cubicBezTo>
                  <a:lnTo>
                    <a:pt x="486" y="318"/>
                  </a:lnTo>
                  <a:lnTo>
                    <a:pt x="449" y="393"/>
                  </a:lnTo>
                  <a:lnTo>
                    <a:pt x="400" y="381"/>
                  </a:lnTo>
                  <a:cubicBezTo>
                    <a:pt x="388" y="395"/>
                    <a:pt x="374" y="407"/>
                    <a:pt x="360" y="416"/>
                  </a:cubicBezTo>
                  <a:lnTo>
                    <a:pt x="365" y="466"/>
                  </a:lnTo>
                  <a:lnTo>
                    <a:pt x="286" y="493"/>
                  </a:lnTo>
                  <a:lnTo>
                    <a:pt x="260" y="450"/>
                  </a:lnTo>
                  <a:cubicBezTo>
                    <a:pt x="242" y="452"/>
                    <a:pt x="224" y="450"/>
                    <a:pt x="206" y="447"/>
                  </a:cubicBezTo>
                  <a:lnTo>
                    <a:pt x="174" y="486"/>
                  </a:lnTo>
                  <a:lnTo>
                    <a:pt x="100" y="449"/>
                  </a:lnTo>
                  <a:lnTo>
                    <a:pt x="112" y="400"/>
                  </a:lnTo>
                  <a:cubicBezTo>
                    <a:pt x="98" y="388"/>
                    <a:pt x="86" y="375"/>
                    <a:pt x="76" y="360"/>
                  </a:cubicBezTo>
                  <a:lnTo>
                    <a:pt x="26" y="365"/>
                  </a:lnTo>
                  <a:lnTo>
                    <a:pt x="0" y="286"/>
                  </a:lnTo>
                  <a:lnTo>
                    <a:pt x="42" y="260"/>
                  </a:lnTo>
                  <a:cubicBezTo>
                    <a:pt x="41" y="242"/>
                    <a:pt x="42" y="224"/>
                    <a:pt x="46" y="206"/>
                  </a:cubicBezTo>
                  <a:lnTo>
                    <a:pt x="7" y="174"/>
                  </a:lnTo>
                  <a:lnTo>
                    <a:pt x="43" y="100"/>
                  </a:lnTo>
                  <a:lnTo>
                    <a:pt x="92" y="112"/>
                  </a:lnTo>
                  <a:moveTo>
                    <a:pt x="168" y="204"/>
                  </a:moveTo>
                  <a:cubicBezTo>
                    <a:pt x="146" y="248"/>
                    <a:pt x="164" y="301"/>
                    <a:pt x="209" y="323"/>
                  </a:cubicBezTo>
                  <a:cubicBezTo>
                    <a:pt x="253" y="344"/>
                    <a:pt x="306" y="326"/>
                    <a:pt x="328" y="282"/>
                  </a:cubicBezTo>
                  <a:cubicBezTo>
                    <a:pt x="349" y="238"/>
                    <a:pt x="331" y="185"/>
                    <a:pt x="287" y="163"/>
                  </a:cubicBezTo>
                  <a:cubicBezTo>
                    <a:pt x="243" y="141"/>
                    <a:pt x="190" y="159"/>
                    <a:pt x="168" y="20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8289679" y="4535103"/>
              <a:ext cx="644490" cy="703646"/>
            </a:xfrm>
            <a:custGeom>
              <a:avLst/>
              <a:gdLst/>
              <a:ahLst/>
              <a:cxnLst/>
              <a:rect l="l" t="t" r="r" b="b"/>
              <a:pathLst>
                <a:path w="414" h="452" extrusionOk="0">
                  <a:moveTo>
                    <a:pt x="250" y="234"/>
                  </a:moveTo>
                  <a:cubicBezTo>
                    <a:pt x="292" y="216"/>
                    <a:pt x="322" y="173"/>
                    <a:pt x="322" y="122"/>
                  </a:cubicBezTo>
                  <a:cubicBezTo>
                    <a:pt x="322" y="55"/>
                    <a:pt x="272" y="0"/>
                    <a:pt x="209" y="0"/>
                  </a:cubicBezTo>
                  <a:cubicBezTo>
                    <a:pt x="146" y="0"/>
                    <a:pt x="95" y="54"/>
                    <a:pt x="95" y="121"/>
                  </a:cubicBezTo>
                  <a:cubicBezTo>
                    <a:pt x="94" y="172"/>
                    <a:pt x="125" y="216"/>
                    <a:pt x="167" y="234"/>
                  </a:cubicBezTo>
                  <a:cubicBezTo>
                    <a:pt x="-8" y="260"/>
                    <a:pt x="0" y="450"/>
                    <a:pt x="0" y="450"/>
                  </a:cubicBezTo>
                  <a:lnTo>
                    <a:pt x="414" y="452"/>
                  </a:lnTo>
                  <a:cubicBezTo>
                    <a:pt x="414" y="452"/>
                    <a:pt x="423" y="260"/>
                    <a:pt x="250" y="2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8" name="Google Shape;258;p7"/>
            <p:cNvGrpSpPr/>
            <p:nvPr/>
          </p:nvGrpSpPr>
          <p:grpSpPr>
            <a:xfrm>
              <a:off x="8474933" y="1474553"/>
              <a:ext cx="501270" cy="501270"/>
              <a:chOff x="8474933" y="1474553"/>
              <a:chExt cx="501270" cy="501270"/>
            </a:xfrm>
          </p:grpSpPr>
          <p:sp>
            <p:nvSpPr>
              <p:cNvPr id="259" name="Google Shape;259;p7"/>
              <p:cNvSpPr/>
              <p:nvPr/>
            </p:nvSpPr>
            <p:spPr>
              <a:xfrm>
                <a:off x="8474933" y="1474553"/>
                <a:ext cx="501270" cy="50127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61" y="322"/>
                    </a:moveTo>
                    <a:lnTo>
                      <a:pt x="246" y="322"/>
                    </a:lnTo>
                    <a:cubicBezTo>
                      <a:pt x="288" y="322"/>
                      <a:pt x="322" y="288"/>
                      <a:pt x="322" y="246"/>
                    </a:cubicBezTo>
                    <a:lnTo>
                      <a:pt x="322" y="76"/>
                    </a:lnTo>
                    <a:cubicBezTo>
                      <a:pt x="322" y="34"/>
                      <a:pt x="288" y="0"/>
                      <a:pt x="246" y="0"/>
                    </a:cubicBezTo>
                    <a:lnTo>
                      <a:pt x="76" y="0"/>
                    </a:lnTo>
                    <a:cubicBezTo>
                      <a:pt x="34" y="0"/>
                      <a:pt x="0" y="34"/>
                      <a:pt x="0" y="76"/>
                    </a:cubicBezTo>
                    <a:lnTo>
                      <a:pt x="0" y="246"/>
                    </a:lnTo>
                    <a:cubicBezTo>
                      <a:pt x="0" y="288"/>
                      <a:pt x="34" y="322"/>
                      <a:pt x="76" y="322"/>
                    </a:cubicBezTo>
                    <a:lnTo>
                      <a:pt x="161" y="3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8643061" y="1673816"/>
                <a:ext cx="175912" cy="20238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3" extrusionOk="0">
                    <a:moveTo>
                      <a:pt x="0" y="0"/>
                    </a:moveTo>
                    <a:lnTo>
                      <a:pt x="113" y="0"/>
                    </a:lnTo>
                    <a:lnTo>
                      <a:pt x="113" y="13"/>
                    </a:lnTo>
                    <a:lnTo>
                      <a:pt x="0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8643061" y="1718961"/>
                <a:ext cx="175912" cy="20238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3" extrusionOk="0">
                    <a:moveTo>
                      <a:pt x="0" y="0"/>
                    </a:moveTo>
                    <a:lnTo>
                      <a:pt x="113" y="0"/>
                    </a:lnTo>
                    <a:lnTo>
                      <a:pt x="113" y="13"/>
                    </a:lnTo>
                    <a:lnTo>
                      <a:pt x="0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8643061" y="1762550"/>
                <a:ext cx="175912" cy="20238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3" extrusionOk="0">
                    <a:moveTo>
                      <a:pt x="0" y="0"/>
                    </a:moveTo>
                    <a:lnTo>
                      <a:pt x="113" y="0"/>
                    </a:lnTo>
                    <a:lnTo>
                      <a:pt x="113" y="13"/>
                    </a:lnTo>
                    <a:lnTo>
                      <a:pt x="0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14507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grpSp>
        <p:nvGrpSpPr>
          <p:cNvPr id="265" name="Google Shape;265;p8"/>
          <p:cNvGrpSpPr/>
          <p:nvPr/>
        </p:nvGrpSpPr>
        <p:grpSpPr>
          <a:xfrm>
            <a:off x="374793" y="2296902"/>
            <a:ext cx="597633" cy="597631"/>
            <a:chOff x="281094" y="1722676"/>
            <a:chExt cx="448225" cy="448223"/>
          </a:xfrm>
        </p:grpSpPr>
        <p:sp>
          <p:nvSpPr>
            <p:cNvPr id="266" name="Google Shape;266;p8"/>
            <p:cNvSpPr/>
            <p:nvPr/>
          </p:nvSpPr>
          <p:spPr>
            <a:xfrm>
              <a:off x="281094" y="1722676"/>
              <a:ext cx="448225" cy="448223"/>
            </a:xfrm>
            <a:custGeom>
              <a:avLst/>
              <a:gdLst/>
              <a:ahLst/>
              <a:cxnLst/>
              <a:rect l="l" t="t" r="r" b="b"/>
              <a:pathLst>
                <a:path w="246" h="246" extrusionOk="0">
                  <a:moveTo>
                    <a:pt x="123" y="246"/>
                  </a:moveTo>
                  <a:lnTo>
                    <a:pt x="169" y="246"/>
                  </a:lnTo>
                  <a:cubicBezTo>
                    <a:pt x="211" y="246"/>
                    <a:pt x="246" y="212"/>
                    <a:pt x="246" y="170"/>
                  </a:cubicBezTo>
                  <a:lnTo>
                    <a:pt x="246" y="76"/>
                  </a:lnTo>
                  <a:cubicBezTo>
                    <a:pt x="246" y="34"/>
                    <a:pt x="211" y="0"/>
                    <a:pt x="169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0"/>
                  </a:lnTo>
                  <a:cubicBezTo>
                    <a:pt x="0" y="212"/>
                    <a:pt x="34" y="246"/>
                    <a:pt x="76" y="246"/>
                  </a:cubicBezTo>
                  <a:lnTo>
                    <a:pt x="123" y="2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3550" rIns="90000" bIns="435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30503" y="190123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30503" y="1941322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30503" y="1981407"/>
              <a:ext cx="158519" cy="18220"/>
            </a:xfrm>
            <a:custGeom>
              <a:avLst/>
              <a:gdLst/>
              <a:ahLst/>
              <a:cxnLst/>
              <a:rect l="l" t="t" r="r" b="b"/>
              <a:pathLst>
                <a:path w="87" h="10" extrusionOk="0">
                  <a:moveTo>
                    <a:pt x="0" y="0"/>
                  </a:moveTo>
                  <a:lnTo>
                    <a:pt x="87" y="0"/>
                  </a:lnTo>
                  <a:lnTo>
                    <a:pt x="8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1390283" y="-448316"/>
            <a:ext cx="11352117" cy="7441229"/>
            <a:chOff x="1042712" y="-336237"/>
            <a:chExt cx="8514088" cy="5580922"/>
          </a:xfrm>
        </p:grpSpPr>
        <p:grpSp>
          <p:nvGrpSpPr>
            <p:cNvPr id="271" name="Google Shape;271;p8"/>
            <p:cNvGrpSpPr/>
            <p:nvPr/>
          </p:nvGrpSpPr>
          <p:grpSpPr>
            <a:xfrm>
              <a:off x="8430772" y="3448146"/>
              <a:ext cx="1126028" cy="1796538"/>
              <a:chOff x="8430772" y="3448146"/>
              <a:chExt cx="1126028" cy="1796538"/>
            </a:xfrm>
          </p:grpSpPr>
          <p:sp>
            <p:nvSpPr>
              <p:cNvPr id="272" name="Google Shape;272;p8"/>
              <p:cNvSpPr/>
              <p:nvPr/>
            </p:nvSpPr>
            <p:spPr>
              <a:xfrm>
                <a:off x="8430772" y="4116838"/>
                <a:ext cx="1126028" cy="112784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19" extrusionOk="0">
                    <a:moveTo>
                      <a:pt x="564" y="269"/>
                    </a:moveTo>
                    <a:cubicBezTo>
                      <a:pt x="568" y="292"/>
                      <a:pt x="568" y="315"/>
                      <a:pt x="566" y="337"/>
                    </a:cubicBezTo>
                    <a:lnTo>
                      <a:pt x="618" y="372"/>
                    </a:lnTo>
                    <a:lnTo>
                      <a:pt x="581" y="470"/>
                    </a:lnTo>
                    <a:lnTo>
                      <a:pt x="518" y="461"/>
                    </a:lnTo>
                    <a:cubicBezTo>
                      <a:pt x="505" y="479"/>
                      <a:pt x="489" y="496"/>
                      <a:pt x="471" y="511"/>
                    </a:cubicBezTo>
                    <a:lnTo>
                      <a:pt x="483" y="573"/>
                    </a:lnTo>
                    <a:lnTo>
                      <a:pt x="387" y="615"/>
                    </a:lnTo>
                    <a:lnTo>
                      <a:pt x="350" y="564"/>
                    </a:lnTo>
                    <a:cubicBezTo>
                      <a:pt x="327" y="568"/>
                      <a:pt x="304" y="569"/>
                      <a:pt x="281" y="566"/>
                    </a:cubicBezTo>
                    <a:lnTo>
                      <a:pt x="246" y="619"/>
                    </a:lnTo>
                    <a:lnTo>
                      <a:pt x="148" y="581"/>
                    </a:lnTo>
                    <a:lnTo>
                      <a:pt x="157" y="518"/>
                    </a:lnTo>
                    <a:cubicBezTo>
                      <a:pt x="139" y="505"/>
                      <a:pt x="122" y="489"/>
                      <a:pt x="108" y="471"/>
                    </a:cubicBezTo>
                    <a:lnTo>
                      <a:pt x="46" y="484"/>
                    </a:lnTo>
                    <a:lnTo>
                      <a:pt x="3" y="388"/>
                    </a:lnTo>
                    <a:lnTo>
                      <a:pt x="54" y="350"/>
                    </a:lnTo>
                    <a:cubicBezTo>
                      <a:pt x="50" y="327"/>
                      <a:pt x="50" y="304"/>
                      <a:pt x="52" y="281"/>
                    </a:cubicBezTo>
                    <a:lnTo>
                      <a:pt x="0" y="246"/>
                    </a:lnTo>
                    <a:lnTo>
                      <a:pt x="37" y="148"/>
                    </a:lnTo>
                    <a:lnTo>
                      <a:pt x="100" y="157"/>
                    </a:lnTo>
                    <a:cubicBezTo>
                      <a:pt x="113" y="139"/>
                      <a:pt x="129" y="122"/>
                      <a:pt x="147" y="108"/>
                    </a:cubicBezTo>
                    <a:lnTo>
                      <a:pt x="135" y="46"/>
                    </a:lnTo>
                    <a:lnTo>
                      <a:pt x="231" y="3"/>
                    </a:lnTo>
                    <a:lnTo>
                      <a:pt x="268" y="54"/>
                    </a:lnTo>
                    <a:cubicBezTo>
                      <a:pt x="291" y="50"/>
                      <a:pt x="314" y="50"/>
                      <a:pt x="337" y="52"/>
                    </a:cubicBezTo>
                    <a:lnTo>
                      <a:pt x="372" y="0"/>
                    </a:lnTo>
                    <a:lnTo>
                      <a:pt x="470" y="37"/>
                    </a:lnTo>
                    <a:lnTo>
                      <a:pt x="461" y="100"/>
                    </a:lnTo>
                    <a:cubicBezTo>
                      <a:pt x="479" y="113"/>
                      <a:pt x="496" y="129"/>
                      <a:pt x="510" y="147"/>
                    </a:cubicBezTo>
                    <a:lnTo>
                      <a:pt x="572" y="135"/>
                    </a:lnTo>
                    <a:lnTo>
                      <a:pt x="615" y="231"/>
                    </a:lnTo>
                    <a:lnTo>
                      <a:pt x="564" y="269"/>
                    </a:lnTo>
                    <a:moveTo>
                      <a:pt x="414" y="268"/>
                    </a:moveTo>
                    <a:cubicBezTo>
                      <a:pt x="388" y="211"/>
                      <a:pt x="322" y="186"/>
                      <a:pt x="265" y="211"/>
                    </a:cubicBezTo>
                    <a:cubicBezTo>
                      <a:pt x="208" y="236"/>
                      <a:pt x="183" y="303"/>
                      <a:pt x="208" y="359"/>
                    </a:cubicBezTo>
                    <a:cubicBezTo>
                      <a:pt x="233" y="416"/>
                      <a:pt x="300" y="442"/>
                      <a:pt x="356" y="417"/>
                    </a:cubicBezTo>
                    <a:cubicBezTo>
                      <a:pt x="413" y="391"/>
                      <a:pt x="439" y="325"/>
                      <a:pt x="414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73" name="Google Shape;273;p8"/>
              <p:cNvGrpSpPr/>
              <p:nvPr/>
            </p:nvGrpSpPr>
            <p:grpSpPr>
              <a:xfrm>
                <a:off x="8892173" y="3448146"/>
                <a:ext cx="417250" cy="417248"/>
                <a:chOff x="8892173" y="3448146"/>
                <a:chExt cx="417250" cy="417248"/>
              </a:xfrm>
            </p:grpSpPr>
            <p:sp>
              <p:nvSpPr>
                <p:cNvPr id="274" name="Google Shape;274;p8"/>
                <p:cNvSpPr/>
                <p:nvPr/>
              </p:nvSpPr>
              <p:spPr>
                <a:xfrm>
                  <a:off x="9019717" y="3581155"/>
                  <a:ext cx="154874" cy="153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84" extrusionOk="0">
                      <a:moveTo>
                        <a:pt x="59" y="80"/>
                      </a:moveTo>
                      <a:cubicBezTo>
                        <a:pt x="59" y="80"/>
                        <a:pt x="59" y="81"/>
                        <a:pt x="57" y="81"/>
                      </a:cubicBezTo>
                      <a:cubicBezTo>
                        <a:pt x="56" y="82"/>
                        <a:pt x="53" y="83"/>
                        <a:pt x="50" y="84"/>
                      </a:cubicBezTo>
                      <a:cubicBezTo>
                        <a:pt x="44" y="85"/>
                        <a:pt x="33" y="85"/>
                        <a:pt x="23" y="80"/>
                      </a:cubicBezTo>
                      <a:cubicBezTo>
                        <a:pt x="12" y="74"/>
                        <a:pt x="2" y="62"/>
                        <a:pt x="0" y="46"/>
                      </a:cubicBezTo>
                      <a:cubicBezTo>
                        <a:pt x="0" y="38"/>
                        <a:pt x="1" y="29"/>
                        <a:pt x="6" y="22"/>
                      </a:cubicBezTo>
                      <a:cubicBezTo>
                        <a:pt x="10" y="14"/>
                        <a:pt x="17" y="8"/>
                        <a:pt x="25" y="4"/>
                      </a:cubicBezTo>
                      <a:cubicBezTo>
                        <a:pt x="34" y="0"/>
                        <a:pt x="43" y="-1"/>
                        <a:pt x="52" y="1"/>
                      </a:cubicBezTo>
                      <a:cubicBezTo>
                        <a:pt x="60" y="3"/>
                        <a:pt x="68" y="7"/>
                        <a:pt x="73" y="13"/>
                      </a:cubicBezTo>
                      <a:cubicBezTo>
                        <a:pt x="85" y="25"/>
                        <a:pt x="87" y="41"/>
                        <a:pt x="84" y="52"/>
                      </a:cubicBezTo>
                      <a:cubicBezTo>
                        <a:pt x="81" y="64"/>
                        <a:pt x="74" y="72"/>
                        <a:pt x="68" y="75"/>
                      </a:cubicBezTo>
                      <a:cubicBezTo>
                        <a:pt x="66" y="77"/>
                        <a:pt x="64" y="79"/>
                        <a:pt x="62" y="79"/>
                      </a:cubicBezTo>
                      <a:cubicBezTo>
                        <a:pt x="60" y="80"/>
                        <a:pt x="59" y="80"/>
                        <a:pt x="59" y="80"/>
                      </a:cubicBezTo>
                      <a:cubicBezTo>
                        <a:pt x="59" y="80"/>
                        <a:pt x="63" y="79"/>
                        <a:pt x="68" y="74"/>
                      </a:cubicBezTo>
                      <a:cubicBezTo>
                        <a:pt x="72" y="70"/>
                        <a:pt x="79" y="63"/>
                        <a:pt x="81" y="52"/>
                      </a:cubicBezTo>
                      <a:cubicBezTo>
                        <a:pt x="84" y="41"/>
                        <a:pt x="82" y="26"/>
                        <a:pt x="71" y="15"/>
                      </a:cubicBezTo>
                      <a:cubicBezTo>
                        <a:pt x="66" y="10"/>
                        <a:pt x="59" y="6"/>
                        <a:pt x="51" y="4"/>
                      </a:cubicBezTo>
                      <a:cubicBezTo>
                        <a:pt x="43" y="3"/>
                        <a:pt x="35" y="4"/>
                        <a:pt x="27" y="7"/>
                      </a:cubicBezTo>
                      <a:cubicBezTo>
                        <a:pt x="19" y="10"/>
                        <a:pt x="13" y="16"/>
                        <a:pt x="9" y="23"/>
                      </a:cubicBezTo>
                      <a:cubicBezTo>
                        <a:pt x="5" y="30"/>
                        <a:pt x="3" y="38"/>
                        <a:pt x="4" y="45"/>
                      </a:cubicBezTo>
                      <a:cubicBezTo>
                        <a:pt x="4" y="60"/>
                        <a:pt x="14" y="72"/>
                        <a:pt x="24" y="78"/>
                      </a:cubicBezTo>
                      <a:cubicBezTo>
                        <a:pt x="34" y="83"/>
                        <a:pt x="43" y="83"/>
                        <a:pt x="50" y="82"/>
                      </a:cubicBezTo>
                      <a:cubicBezTo>
                        <a:pt x="56" y="81"/>
                        <a:pt x="59" y="80"/>
                        <a:pt x="59" y="8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" name="Google Shape;275;p8"/>
                <p:cNvSpPr/>
                <p:nvPr/>
              </p:nvSpPr>
              <p:spPr>
                <a:xfrm>
                  <a:off x="8892173" y="3448146"/>
                  <a:ext cx="417250" cy="417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229" extrusionOk="0">
                      <a:moveTo>
                        <a:pt x="129" y="208"/>
                      </a:moveTo>
                      <a:cubicBezTo>
                        <a:pt x="129" y="208"/>
                        <a:pt x="130" y="208"/>
                        <a:pt x="130" y="209"/>
                      </a:cubicBezTo>
                      <a:cubicBezTo>
                        <a:pt x="131" y="210"/>
                        <a:pt x="132" y="211"/>
                        <a:pt x="133" y="212"/>
                      </a:cubicBezTo>
                      <a:cubicBezTo>
                        <a:pt x="135" y="216"/>
                        <a:pt x="139" y="220"/>
                        <a:pt x="143" y="226"/>
                      </a:cubicBezTo>
                      <a:lnTo>
                        <a:pt x="143" y="226"/>
                      </a:lnTo>
                      <a:cubicBezTo>
                        <a:pt x="152" y="222"/>
                        <a:pt x="163" y="217"/>
                        <a:pt x="178" y="210"/>
                      </a:cubicBezTo>
                      <a:lnTo>
                        <a:pt x="177" y="211"/>
                      </a:lnTo>
                      <a:cubicBezTo>
                        <a:pt x="176" y="204"/>
                        <a:pt x="174" y="197"/>
                        <a:pt x="172" y="189"/>
                      </a:cubicBezTo>
                      <a:lnTo>
                        <a:pt x="172" y="188"/>
                      </a:lnTo>
                      <a:lnTo>
                        <a:pt x="173" y="188"/>
                      </a:lnTo>
                      <a:cubicBezTo>
                        <a:pt x="179" y="183"/>
                        <a:pt x="185" y="177"/>
                        <a:pt x="190" y="170"/>
                      </a:cubicBezTo>
                      <a:lnTo>
                        <a:pt x="190" y="169"/>
                      </a:lnTo>
                      <a:lnTo>
                        <a:pt x="191" y="169"/>
                      </a:lnTo>
                      <a:cubicBezTo>
                        <a:pt x="198" y="170"/>
                        <a:pt x="205" y="171"/>
                        <a:pt x="213" y="172"/>
                      </a:cubicBezTo>
                      <a:lnTo>
                        <a:pt x="212" y="173"/>
                      </a:lnTo>
                      <a:cubicBezTo>
                        <a:pt x="216" y="162"/>
                        <a:pt x="221" y="150"/>
                        <a:pt x="226" y="138"/>
                      </a:cubicBezTo>
                      <a:lnTo>
                        <a:pt x="226" y="139"/>
                      </a:lnTo>
                      <a:cubicBezTo>
                        <a:pt x="220" y="135"/>
                        <a:pt x="214" y="131"/>
                        <a:pt x="207" y="126"/>
                      </a:cubicBezTo>
                      <a:lnTo>
                        <a:pt x="206" y="126"/>
                      </a:lnTo>
                      <a:lnTo>
                        <a:pt x="206" y="125"/>
                      </a:lnTo>
                      <a:cubicBezTo>
                        <a:pt x="207" y="117"/>
                        <a:pt x="207" y="109"/>
                        <a:pt x="206" y="101"/>
                      </a:cubicBezTo>
                      <a:lnTo>
                        <a:pt x="206" y="100"/>
                      </a:lnTo>
                      <a:lnTo>
                        <a:pt x="206" y="99"/>
                      </a:lnTo>
                      <a:cubicBezTo>
                        <a:pt x="212" y="95"/>
                        <a:pt x="218" y="90"/>
                        <a:pt x="225" y="85"/>
                      </a:cubicBezTo>
                      <a:lnTo>
                        <a:pt x="224" y="87"/>
                      </a:lnTo>
                      <a:cubicBezTo>
                        <a:pt x="220" y="76"/>
                        <a:pt x="214" y="64"/>
                        <a:pt x="209" y="52"/>
                      </a:cubicBezTo>
                      <a:lnTo>
                        <a:pt x="211" y="53"/>
                      </a:lnTo>
                      <a:cubicBezTo>
                        <a:pt x="204" y="55"/>
                        <a:pt x="196" y="56"/>
                        <a:pt x="188" y="58"/>
                      </a:cubicBezTo>
                      <a:lnTo>
                        <a:pt x="187" y="58"/>
                      </a:lnTo>
                      <a:lnTo>
                        <a:pt x="187" y="57"/>
                      </a:lnTo>
                      <a:cubicBezTo>
                        <a:pt x="182" y="51"/>
                        <a:pt x="176" y="45"/>
                        <a:pt x="169" y="40"/>
                      </a:cubicBezTo>
                      <a:lnTo>
                        <a:pt x="168" y="40"/>
                      </a:lnTo>
                      <a:lnTo>
                        <a:pt x="168" y="39"/>
                      </a:lnTo>
                      <a:cubicBezTo>
                        <a:pt x="169" y="32"/>
                        <a:pt x="170" y="24"/>
                        <a:pt x="171" y="16"/>
                      </a:cubicBezTo>
                      <a:lnTo>
                        <a:pt x="172" y="18"/>
                      </a:lnTo>
                      <a:cubicBezTo>
                        <a:pt x="161" y="13"/>
                        <a:pt x="149" y="9"/>
                        <a:pt x="137" y="4"/>
                      </a:cubicBezTo>
                      <a:lnTo>
                        <a:pt x="139" y="3"/>
                      </a:lnTo>
                      <a:cubicBezTo>
                        <a:pt x="135" y="9"/>
                        <a:pt x="130" y="16"/>
                        <a:pt x="126" y="23"/>
                      </a:cubicBezTo>
                      <a:lnTo>
                        <a:pt x="125" y="23"/>
                      </a:lnTo>
                      <a:lnTo>
                        <a:pt x="124" y="23"/>
                      </a:lnTo>
                      <a:cubicBezTo>
                        <a:pt x="117" y="22"/>
                        <a:pt x="108" y="23"/>
                        <a:pt x="100" y="24"/>
                      </a:cubicBezTo>
                      <a:lnTo>
                        <a:pt x="100" y="24"/>
                      </a:lnTo>
                      <a:cubicBezTo>
                        <a:pt x="99" y="24"/>
                        <a:pt x="102" y="24"/>
                        <a:pt x="98" y="23"/>
                      </a:cubicBez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8" y="23"/>
                      </a:lnTo>
                      <a:lnTo>
                        <a:pt x="97" y="22"/>
                      </a:lnTo>
                      <a:lnTo>
                        <a:pt x="97" y="21"/>
                      </a:lnTo>
                      <a:lnTo>
                        <a:pt x="95" y="19"/>
                      </a:lnTo>
                      <a:lnTo>
                        <a:pt x="91" y="14"/>
                      </a:lnTo>
                      <a:cubicBezTo>
                        <a:pt x="89" y="11"/>
                        <a:pt x="87" y="8"/>
                        <a:pt x="85" y="5"/>
                      </a:cubicBezTo>
                      <a:lnTo>
                        <a:pt x="87" y="5"/>
                      </a:lnTo>
                      <a:cubicBezTo>
                        <a:pt x="75" y="10"/>
                        <a:pt x="63" y="16"/>
                        <a:pt x="52" y="21"/>
                      </a:cubicBezTo>
                      <a:lnTo>
                        <a:pt x="53" y="19"/>
                      </a:lnTo>
                      <a:cubicBezTo>
                        <a:pt x="54" y="26"/>
                        <a:pt x="56" y="34"/>
                        <a:pt x="57" y="41"/>
                      </a:cubicBezTo>
                      <a:lnTo>
                        <a:pt x="57" y="42"/>
                      </a:lnTo>
                      <a:lnTo>
                        <a:pt x="57" y="43"/>
                      </a:lnTo>
                      <a:cubicBezTo>
                        <a:pt x="50" y="48"/>
                        <a:pt x="44" y="54"/>
                        <a:pt x="40" y="61"/>
                      </a:cubicBezTo>
                      <a:lnTo>
                        <a:pt x="39" y="61"/>
                      </a:lnTo>
                      <a:lnTo>
                        <a:pt x="38" y="61"/>
                      </a:lnTo>
                      <a:cubicBezTo>
                        <a:pt x="30" y="60"/>
                        <a:pt x="23" y="59"/>
                        <a:pt x="15" y="58"/>
                      </a:cubicBezTo>
                      <a:lnTo>
                        <a:pt x="17" y="57"/>
                      </a:lnTo>
                      <a:cubicBezTo>
                        <a:pt x="12" y="69"/>
                        <a:pt x="8" y="81"/>
                        <a:pt x="3" y="93"/>
                      </a:cubicBezTo>
                      <a:lnTo>
                        <a:pt x="3" y="91"/>
                      </a:lnTo>
                      <a:cubicBezTo>
                        <a:pt x="9" y="95"/>
                        <a:pt x="16" y="99"/>
                        <a:pt x="22" y="104"/>
                      </a:cubicBezTo>
                      <a:lnTo>
                        <a:pt x="23" y="104"/>
                      </a:lnTo>
                      <a:lnTo>
                        <a:pt x="22" y="105"/>
                      </a:lnTo>
                      <a:cubicBezTo>
                        <a:pt x="22" y="113"/>
                        <a:pt x="22" y="122"/>
                        <a:pt x="23" y="129"/>
                      </a:cubicBezTo>
                      <a:lnTo>
                        <a:pt x="23" y="130"/>
                      </a:lnTo>
                      <a:lnTo>
                        <a:pt x="22" y="131"/>
                      </a:lnTo>
                      <a:cubicBezTo>
                        <a:pt x="16" y="136"/>
                        <a:pt x="10" y="140"/>
                        <a:pt x="4" y="145"/>
                      </a:cubicBezTo>
                      <a:lnTo>
                        <a:pt x="4" y="143"/>
                      </a:lnTo>
                      <a:cubicBezTo>
                        <a:pt x="10" y="155"/>
                        <a:pt x="15" y="167"/>
                        <a:pt x="20" y="178"/>
                      </a:cubicBezTo>
                      <a:lnTo>
                        <a:pt x="18" y="177"/>
                      </a:lnTo>
                      <a:cubicBezTo>
                        <a:pt x="26" y="176"/>
                        <a:pt x="34" y="174"/>
                        <a:pt x="41" y="173"/>
                      </a:cubicBezTo>
                      <a:lnTo>
                        <a:pt x="42" y="173"/>
                      </a:lnTo>
                      <a:lnTo>
                        <a:pt x="42" y="173"/>
                      </a:lnTo>
                      <a:cubicBezTo>
                        <a:pt x="48" y="180"/>
                        <a:pt x="54" y="186"/>
                        <a:pt x="60" y="190"/>
                      </a:cubicBezTo>
                      <a:lnTo>
                        <a:pt x="60" y="191"/>
                      </a:lnTo>
                      <a:lnTo>
                        <a:pt x="60" y="191"/>
                      </a:lnTo>
                      <a:cubicBezTo>
                        <a:pt x="59" y="200"/>
                        <a:pt x="58" y="207"/>
                        <a:pt x="57" y="214"/>
                      </a:cubicBezTo>
                      <a:lnTo>
                        <a:pt x="56" y="213"/>
                      </a:lnTo>
                      <a:cubicBezTo>
                        <a:pt x="70" y="219"/>
                        <a:pt x="82" y="223"/>
                        <a:pt x="92" y="227"/>
                      </a:cubicBezTo>
                      <a:lnTo>
                        <a:pt x="91" y="227"/>
                      </a:lnTo>
                      <a:cubicBezTo>
                        <a:pt x="96" y="220"/>
                        <a:pt x="100" y="213"/>
                        <a:pt x="104" y="208"/>
                      </a:cubicBezTo>
                      <a:lnTo>
                        <a:pt x="104" y="208"/>
                      </a:lnTo>
                      <a:lnTo>
                        <a:pt x="104" y="208"/>
                      </a:lnTo>
                      <a:cubicBezTo>
                        <a:pt x="113" y="209"/>
                        <a:pt x="119" y="209"/>
                        <a:pt x="123" y="208"/>
                      </a:cubicBezTo>
                      <a:cubicBezTo>
                        <a:pt x="125" y="208"/>
                        <a:pt x="126" y="208"/>
                        <a:pt x="128" y="208"/>
                      </a:cubicBezTo>
                      <a:cubicBezTo>
                        <a:pt x="129" y="208"/>
                        <a:pt x="129" y="208"/>
                        <a:pt x="129" y="208"/>
                      </a:cubicBezTo>
                      <a:lnTo>
                        <a:pt x="128" y="208"/>
                      </a:lnTo>
                      <a:cubicBezTo>
                        <a:pt x="127" y="209"/>
                        <a:pt x="125" y="209"/>
                        <a:pt x="123" y="209"/>
                      </a:cubicBezTo>
                      <a:cubicBezTo>
                        <a:pt x="119" y="209"/>
                        <a:pt x="113" y="210"/>
                        <a:pt x="104" y="209"/>
                      </a:cubicBezTo>
                      <a:lnTo>
                        <a:pt x="105" y="209"/>
                      </a:lnTo>
                      <a:cubicBezTo>
                        <a:pt x="101" y="214"/>
                        <a:pt x="97" y="221"/>
                        <a:pt x="92" y="228"/>
                      </a:cubicBezTo>
                      <a:lnTo>
                        <a:pt x="92" y="229"/>
                      </a:lnTo>
                      <a:lnTo>
                        <a:pt x="91" y="228"/>
                      </a:lnTo>
                      <a:cubicBezTo>
                        <a:pt x="81" y="225"/>
                        <a:pt x="69" y="220"/>
                        <a:pt x="56" y="215"/>
                      </a:cubicBezTo>
                      <a:lnTo>
                        <a:pt x="55" y="215"/>
                      </a:lnTo>
                      <a:lnTo>
                        <a:pt x="55" y="214"/>
                      </a:lnTo>
                      <a:cubicBezTo>
                        <a:pt x="56" y="207"/>
                        <a:pt x="57" y="199"/>
                        <a:pt x="58" y="191"/>
                      </a:cubicBezTo>
                      <a:lnTo>
                        <a:pt x="59" y="192"/>
                      </a:lnTo>
                      <a:cubicBezTo>
                        <a:pt x="52" y="187"/>
                        <a:pt x="46" y="182"/>
                        <a:pt x="40" y="175"/>
                      </a:cubicBezTo>
                      <a:lnTo>
                        <a:pt x="41" y="175"/>
                      </a:lnTo>
                      <a:cubicBezTo>
                        <a:pt x="34" y="177"/>
                        <a:pt x="27" y="178"/>
                        <a:pt x="19" y="180"/>
                      </a:cubicBezTo>
                      <a:lnTo>
                        <a:pt x="18" y="180"/>
                      </a:lnTo>
                      <a:lnTo>
                        <a:pt x="17" y="179"/>
                      </a:lnTo>
                      <a:cubicBezTo>
                        <a:pt x="12" y="168"/>
                        <a:pt x="7" y="156"/>
                        <a:pt x="2" y="144"/>
                      </a:cubicBezTo>
                      <a:lnTo>
                        <a:pt x="1" y="143"/>
                      </a:lnTo>
                      <a:lnTo>
                        <a:pt x="2" y="142"/>
                      </a:lnTo>
                      <a:cubicBezTo>
                        <a:pt x="8" y="138"/>
                        <a:pt x="14" y="133"/>
                        <a:pt x="21" y="129"/>
                      </a:cubicBezTo>
                      <a:lnTo>
                        <a:pt x="20" y="130"/>
                      </a:lnTo>
                      <a:cubicBezTo>
                        <a:pt x="19" y="122"/>
                        <a:pt x="18" y="113"/>
                        <a:pt x="19" y="105"/>
                      </a:cubicBezTo>
                      <a:lnTo>
                        <a:pt x="20" y="106"/>
                      </a:lnTo>
                      <a:cubicBezTo>
                        <a:pt x="14" y="102"/>
                        <a:pt x="7" y="98"/>
                        <a:pt x="1" y="93"/>
                      </a:cubicBezTo>
                      <a:lnTo>
                        <a:pt x="0" y="93"/>
                      </a:lnTo>
                      <a:lnTo>
                        <a:pt x="0" y="92"/>
                      </a:lnTo>
                      <a:cubicBezTo>
                        <a:pt x="5" y="80"/>
                        <a:pt x="9" y="68"/>
                        <a:pt x="14" y="56"/>
                      </a:cubicBezTo>
                      <a:lnTo>
                        <a:pt x="14" y="55"/>
                      </a:lnTo>
                      <a:lnTo>
                        <a:pt x="16" y="55"/>
                      </a:lnTo>
                      <a:cubicBezTo>
                        <a:pt x="23" y="56"/>
                        <a:pt x="31" y="57"/>
                        <a:pt x="39" y="58"/>
                      </a:cubicBezTo>
                      <a:lnTo>
                        <a:pt x="37" y="59"/>
                      </a:lnTo>
                      <a:cubicBezTo>
                        <a:pt x="42" y="52"/>
                        <a:pt x="48" y="46"/>
                        <a:pt x="54" y="40"/>
                      </a:cubicBezTo>
                      <a:lnTo>
                        <a:pt x="54" y="42"/>
                      </a:lnTo>
                      <a:cubicBezTo>
                        <a:pt x="52" y="35"/>
                        <a:pt x="51" y="27"/>
                        <a:pt x="49" y="19"/>
                      </a:cubicBezTo>
                      <a:lnTo>
                        <a:pt x="49" y="18"/>
                      </a:lnTo>
                      <a:lnTo>
                        <a:pt x="50" y="18"/>
                      </a:lnTo>
                      <a:cubicBezTo>
                        <a:pt x="62" y="13"/>
                        <a:pt x="74" y="7"/>
                        <a:pt x="85" y="2"/>
                      </a:cubicBezTo>
                      <a:lnTo>
                        <a:pt x="87" y="2"/>
                      </a:lnTo>
                      <a:lnTo>
                        <a:pt x="87" y="3"/>
                      </a:lnTo>
                      <a:cubicBezTo>
                        <a:pt x="90" y="6"/>
                        <a:pt x="92" y="9"/>
                        <a:pt x="94" y="12"/>
                      </a:cubicBezTo>
                      <a:lnTo>
                        <a:pt x="98" y="17"/>
                      </a:lnTo>
                      <a:lnTo>
                        <a:pt x="99" y="19"/>
                      </a:lnTo>
                      <a:lnTo>
                        <a:pt x="100" y="20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lnTo>
                        <a:pt x="101" y="21"/>
                      </a:lnTo>
                      <a:cubicBezTo>
                        <a:pt x="98" y="20"/>
                        <a:pt x="100" y="21"/>
                        <a:pt x="99" y="21"/>
                      </a:cubicBezTo>
                      <a:lnTo>
                        <a:pt x="99" y="21"/>
                      </a:lnTo>
                      <a:cubicBezTo>
                        <a:pt x="108" y="19"/>
                        <a:pt x="117" y="19"/>
                        <a:pt x="125" y="20"/>
                      </a:cubicBezTo>
                      <a:lnTo>
                        <a:pt x="123" y="21"/>
                      </a:lnTo>
                      <a:cubicBezTo>
                        <a:pt x="128" y="14"/>
                        <a:pt x="132" y="8"/>
                        <a:pt x="136" y="2"/>
                      </a:cubicBezTo>
                      <a:lnTo>
                        <a:pt x="137" y="0"/>
                      </a:lnTo>
                      <a:lnTo>
                        <a:pt x="138" y="1"/>
                      </a:lnTo>
                      <a:cubicBezTo>
                        <a:pt x="150" y="6"/>
                        <a:pt x="162" y="10"/>
                        <a:pt x="174" y="15"/>
                      </a:cubicBezTo>
                      <a:lnTo>
                        <a:pt x="175" y="15"/>
                      </a:lnTo>
                      <a:lnTo>
                        <a:pt x="175" y="16"/>
                      </a:lnTo>
                      <a:cubicBezTo>
                        <a:pt x="174" y="24"/>
                        <a:pt x="172" y="32"/>
                        <a:pt x="171" y="39"/>
                      </a:cubicBezTo>
                      <a:lnTo>
                        <a:pt x="171" y="38"/>
                      </a:lnTo>
                      <a:cubicBezTo>
                        <a:pt x="178" y="43"/>
                        <a:pt x="184" y="49"/>
                        <a:pt x="189" y="55"/>
                      </a:cubicBezTo>
                      <a:lnTo>
                        <a:pt x="187" y="55"/>
                      </a:lnTo>
                      <a:cubicBezTo>
                        <a:pt x="195" y="53"/>
                        <a:pt x="203" y="52"/>
                        <a:pt x="210" y="50"/>
                      </a:cubicBezTo>
                      <a:lnTo>
                        <a:pt x="211" y="50"/>
                      </a:lnTo>
                      <a:lnTo>
                        <a:pt x="212" y="51"/>
                      </a:lnTo>
                      <a:cubicBezTo>
                        <a:pt x="217" y="63"/>
                        <a:pt x="222" y="75"/>
                        <a:pt x="227" y="86"/>
                      </a:cubicBezTo>
                      <a:lnTo>
                        <a:pt x="228" y="87"/>
                      </a:lnTo>
                      <a:lnTo>
                        <a:pt x="227" y="88"/>
                      </a:lnTo>
                      <a:cubicBezTo>
                        <a:pt x="220" y="93"/>
                        <a:pt x="214" y="97"/>
                        <a:pt x="208" y="102"/>
                      </a:cubicBezTo>
                      <a:lnTo>
                        <a:pt x="209" y="100"/>
                      </a:lnTo>
                      <a:cubicBezTo>
                        <a:pt x="210" y="109"/>
                        <a:pt x="210" y="118"/>
                        <a:pt x="209" y="125"/>
                      </a:cubicBezTo>
                      <a:lnTo>
                        <a:pt x="209" y="124"/>
                      </a:lnTo>
                      <a:cubicBezTo>
                        <a:pt x="216" y="129"/>
                        <a:pt x="222" y="133"/>
                        <a:pt x="228" y="137"/>
                      </a:cubicBezTo>
                      <a:lnTo>
                        <a:pt x="229" y="138"/>
                      </a:lnTo>
                      <a:lnTo>
                        <a:pt x="229" y="139"/>
                      </a:lnTo>
                      <a:cubicBezTo>
                        <a:pt x="224" y="151"/>
                        <a:pt x="219" y="163"/>
                        <a:pt x="215" y="174"/>
                      </a:cubicBezTo>
                      <a:lnTo>
                        <a:pt x="214" y="175"/>
                      </a:lnTo>
                      <a:lnTo>
                        <a:pt x="213" y="175"/>
                      </a:lnTo>
                      <a:cubicBezTo>
                        <a:pt x="205" y="174"/>
                        <a:pt x="198" y="173"/>
                        <a:pt x="191" y="172"/>
                      </a:cubicBezTo>
                      <a:lnTo>
                        <a:pt x="192" y="171"/>
                      </a:lnTo>
                      <a:cubicBezTo>
                        <a:pt x="186" y="178"/>
                        <a:pt x="180" y="184"/>
                        <a:pt x="174" y="189"/>
                      </a:cubicBezTo>
                      <a:lnTo>
                        <a:pt x="175" y="188"/>
                      </a:lnTo>
                      <a:cubicBezTo>
                        <a:pt x="176" y="196"/>
                        <a:pt x="178" y="204"/>
                        <a:pt x="179" y="211"/>
                      </a:cubicBezTo>
                      <a:lnTo>
                        <a:pt x="179" y="212"/>
                      </a:lnTo>
                      <a:lnTo>
                        <a:pt x="178" y="212"/>
                      </a:lnTo>
                      <a:cubicBezTo>
                        <a:pt x="164" y="218"/>
                        <a:pt x="152" y="223"/>
                        <a:pt x="143" y="227"/>
                      </a:cubicBezTo>
                      <a:lnTo>
                        <a:pt x="143" y="227"/>
                      </a:lnTo>
                      <a:lnTo>
                        <a:pt x="143" y="227"/>
                      </a:lnTo>
                      <a:cubicBezTo>
                        <a:pt x="138" y="221"/>
                        <a:pt x="135" y="216"/>
                        <a:pt x="133" y="213"/>
                      </a:cubicBezTo>
                      <a:cubicBezTo>
                        <a:pt x="132" y="212"/>
                        <a:pt x="131" y="210"/>
                        <a:pt x="130" y="209"/>
                      </a:cubicBezTo>
                      <a:lnTo>
                        <a:pt x="129" y="20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37425" rIns="90000" bIns="374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76" name="Google Shape;276;p8"/>
            <p:cNvSpPr/>
            <p:nvPr/>
          </p:nvSpPr>
          <p:spPr>
            <a:xfrm>
              <a:off x="1042712" y="-336237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7" name="Google Shape;277;p8"/>
            <p:cNvGrpSpPr/>
            <p:nvPr/>
          </p:nvGrpSpPr>
          <p:grpSpPr>
            <a:xfrm>
              <a:off x="2013865" y="139317"/>
              <a:ext cx="278774" cy="278773"/>
              <a:chOff x="2013865" y="139317"/>
              <a:chExt cx="278774" cy="278773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" name="Google Shape;281;p8"/>
          <p:cNvGrpSpPr/>
          <p:nvPr/>
        </p:nvGrpSpPr>
        <p:grpSpPr>
          <a:xfrm>
            <a:off x="-1605174" y="185751"/>
            <a:ext cx="2776791" cy="6431509"/>
            <a:chOff x="-1203881" y="139313"/>
            <a:chExt cx="2082593" cy="4823632"/>
          </a:xfrm>
        </p:grpSpPr>
        <p:grpSp>
          <p:nvGrpSpPr>
            <p:cNvPr id="282" name="Google Shape;282;p8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283" name="Google Shape;283;p8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8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8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8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0" name="Google Shape;290;p8"/>
            <p:cNvGrpSpPr/>
            <p:nvPr/>
          </p:nvGrpSpPr>
          <p:grpSpPr>
            <a:xfrm>
              <a:off x="-1203881" y="4245059"/>
              <a:ext cx="1754642" cy="717886"/>
              <a:chOff x="-1340531" y="3895472"/>
              <a:chExt cx="1754642" cy="717886"/>
            </a:xfrm>
          </p:grpSpPr>
          <p:sp>
            <p:nvSpPr>
              <p:cNvPr id="291" name="Google Shape;291;p8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" name="Google Shape;303;p8"/>
            <p:cNvGrpSpPr/>
            <p:nvPr/>
          </p:nvGrpSpPr>
          <p:grpSpPr>
            <a:xfrm>
              <a:off x="-744312" y="3030012"/>
              <a:ext cx="1550567" cy="1051320"/>
              <a:chOff x="-872012" y="2723887"/>
              <a:chExt cx="1550567" cy="1051320"/>
            </a:xfrm>
          </p:grpSpPr>
          <p:sp>
            <p:nvSpPr>
              <p:cNvPr id="304" name="Google Shape;304;p8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72021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1563212" y="6341883"/>
            <a:ext cx="694809" cy="447008"/>
            <a:chOff x="9601058" y="4286612"/>
            <a:chExt cx="521107" cy="335256"/>
          </a:xfrm>
        </p:grpSpPr>
        <p:sp>
          <p:nvSpPr>
            <p:cNvPr id="321" name="Google Shape;321;p9"/>
            <p:cNvSpPr/>
            <p:nvPr/>
          </p:nvSpPr>
          <p:spPr>
            <a:xfrm>
              <a:off x="9601058" y="4286612"/>
              <a:ext cx="61950" cy="67416"/>
            </a:xfrm>
            <a:custGeom>
              <a:avLst/>
              <a:gdLst/>
              <a:ahLst/>
              <a:cxnLst/>
              <a:rect l="l" t="t" r="r" b="b"/>
              <a:pathLst>
                <a:path w="34" h="37" extrusionOk="0">
                  <a:moveTo>
                    <a:pt x="0" y="19"/>
                  </a:moveTo>
                  <a:cubicBezTo>
                    <a:pt x="0" y="9"/>
                    <a:pt x="7" y="0"/>
                    <a:pt x="17" y="0"/>
                  </a:cubicBezTo>
                  <a:cubicBezTo>
                    <a:pt x="26" y="0"/>
                    <a:pt x="34" y="9"/>
                    <a:pt x="34" y="19"/>
                  </a:cubicBezTo>
                  <a:cubicBezTo>
                    <a:pt x="34" y="29"/>
                    <a:pt x="26" y="37"/>
                    <a:pt x="17" y="37"/>
                  </a:cubicBezTo>
                  <a:cubicBezTo>
                    <a:pt x="7" y="37"/>
                    <a:pt x="0" y="29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9632033" y="4313943"/>
              <a:ext cx="490132" cy="307926"/>
            </a:xfrm>
            <a:custGeom>
              <a:avLst/>
              <a:gdLst/>
              <a:ahLst/>
              <a:cxnLst/>
              <a:rect l="l" t="t" r="r" b="b"/>
              <a:pathLst>
                <a:path w="269" h="169" extrusionOk="0">
                  <a:moveTo>
                    <a:pt x="0" y="0"/>
                  </a:moveTo>
                  <a:lnTo>
                    <a:pt x="58" y="0"/>
                  </a:lnTo>
                  <a:cubicBezTo>
                    <a:pt x="111" y="0"/>
                    <a:pt x="154" y="46"/>
                    <a:pt x="154" y="102"/>
                  </a:cubicBezTo>
                  <a:cubicBezTo>
                    <a:pt x="154" y="139"/>
                    <a:pt x="156" y="162"/>
                    <a:pt x="187" y="162"/>
                  </a:cubicBezTo>
                  <a:lnTo>
                    <a:pt x="269" y="162"/>
                  </a:lnTo>
                  <a:lnTo>
                    <a:pt x="269" y="169"/>
                  </a:lnTo>
                  <a:lnTo>
                    <a:pt x="187" y="169"/>
                  </a:lnTo>
                  <a:cubicBezTo>
                    <a:pt x="148" y="169"/>
                    <a:pt x="148" y="134"/>
                    <a:pt x="148" y="102"/>
                  </a:cubicBezTo>
                  <a:cubicBezTo>
                    <a:pt x="148" y="50"/>
                    <a:pt x="108" y="7"/>
                    <a:pt x="58" y="7"/>
                  </a:cubicBez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15825" rIns="90000" bIns="158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" name="Google Shape;323;p9"/>
          <p:cNvGrpSpPr/>
          <p:nvPr/>
        </p:nvGrpSpPr>
        <p:grpSpPr>
          <a:xfrm>
            <a:off x="-1473574" y="365049"/>
            <a:ext cx="14457991" cy="5633395"/>
            <a:chOff x="-1105181" y="273787"/>
            <a:chExt cx="10843493" cy="4225046"/>
          </a:xfrm>
        </p:grpSpPr>
        <p:grpSp>
          <p:nvGrpSpPr>
            <p:cNvPr id="324" name="Google Shape;324;p9"/>
            <p:cNvGrpSpPr/>
            <p:nvPr/>
          </p:nvGrpSpPr>
          <p:grpSpPr>
            <a:xfrm>
              <a:off x="-1105181" y="1488834"/>
              <a:ext cx="1754642" cy="717886"/>
              <a:chOff x="-1340531" y="3895472"/>
              <a:chExt cx="1754642" cy="717886"/>
            </a:xfrm>
          </p:grpSpPr>
          <p:sp>
            <p:nvSpPr>
              <p:cNvPr id="325" name="Google Shape;325;p9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-1224695" y="4075986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9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7" name="Google Shape;337;p9"/>
            <p:cNvGrpSpPr/>
            <p:nvPr/>
          </p:nvGrpSpPr>
          <p:grpSpPr>
            <a:xfrm>
              <a:off x="-645612" y="273787"/>
              <a:ext cx="1550567" cy="1051320"/>
              <a:chOff x="-872012" y="2723887"/>
              <a:chExt cx="1550567" cy="1051320"/>
            </a:xfrm>
          </p:grpSpPr>
          <p:sp>
            <p:nvSpPr>
              <p:cNvPr id="338" name="Google Shape;338;p9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1" name="Google Shape;351;p9"/>
            <p:cNvGrpSpPr/>
            <p:nvPr/>
          </p:nvGrpSpPr>
          <p:grpSpPr>
            <a:xfrm>
              <a:off x="8672411" y="3879338"/>
              <a:ext cx="1065901" cy="619495"/>
              <a:chOff x="-192639" y="64613"/>
              <a:chExt cx="1065901" cy="619495"/>
            </a:xfrm>
          </p:grpSpPr>
          <p:sp>
            <p:nvSpPr>
              <p:cNvPr id="352" name="Google Shape;352;p9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9" name="Google Shape;359;p9"/>
          <p:cNvGrpSpPr/>
          <p:nvPr/>
        </p:nvGrpSpPr>
        <p:grpSpPr>
          <a:xfrm>
            <a:off x="-254630" y="-602198"/>
            <a:ext cx="12843028" cy="7957852"/>
            <a:chOff x="-190973" y="-451649"/>
            <a:chExt cx="9632271" cy="5968389"/>
          </a:xfrm>
        </p:grpSpPr>
        <p:grpSp>
          <p:nvGrpSpPr>
            <p:cNvPr id="360" name="Google Shape;360;p9"/>
            <p:cNvGrpSpPr/>
            <p:nvPr/>
          </p:nvGrpSpPr>
          <p:grpSpPr>
            <a:xfrm>
              <a:off x="-190973" y="2491125"/>
              <a:ext cx="453184" cy="454844"/>
              <a:chOff x="1031102" y="400625"/>
              <a:chExt cx="453184" cy="454844"/>
            </a:xfrm>
          </p:grpSpPr>
          <p:sp>
            <p:nvSpPr>
              <p:cNvPr id="361" name="Google Shape;361;p9"/>
              <p:cNvSpPr/>
              <p:nvPr/>
            </p:nvSpPr>
            <p:spPr>
              <a:xfrm>
                <a:off x="1172203" y="546706"/>
                <a:ext cx="164341" cy="16600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69" y="95"/>
                    </a:moveTo>
                    <a:cubicBezTo>
                      <a:pt x="69" y="95"/>
                      <a:pt x="68" y="95"/>
                      <a:pt x="67" y="96"/>
                    </a:cubicBezTo>
                    <a:cubicBezTo>
                      <a:pt x="65" y="97"/>
                      <a:pt x="62" y="98"/>
                      <a:pt x="58" y="99"/>
                    </a:cubicBezTo>
                    <a:cubicBezTo>
                      <a:pt x="51" y="101"/>
                      <a:pt x="38" y="101"/>
                      <a:pt x="26" y="94"/>
                    </a:cubicBezTo>
                    <a:cubicBezTo>
                      <a:pt x="13" y="88"/>
                      <a:pt x="1" y="73"/>
                      <a:pt x="0" y="54"/>
                    </a:cubicBezTo>
                    <a:cubicBezTo>
                      <a:pt x="-1" y="45"/>
                      <a:pt x="1" y="35"/>
                      <a:pt x="6" y="26"/>
                    </a:cubicBezTo>
                    <a:cubicBezTo>
                      <a:pt x="11" y="17"/>
                      <a:pt x="19" y="9"/>
                      <a:pt x="29" y="5"/>
                    </a:cubicBezTo>
                    <a:cubicBezTo>
                      <a:pt x="39" y="0"/>
                      <a:pt x="51" y="-1"/>
                      <a:pt x="61" y="1"/>
                    </a:cubicBezTo>
                    <a:cubicBezTo>
                      <a:pt x="71" y="4"/>
                      <a:pt x="79" y="9"/>
                      <a:pt x="86" y="16"/>
                    </a:cubicBezTo>
                    <a:cubicBezTo>
                      <a:pt x="99" y="30"/>
                      <a:pt x="102" y="49"/>
                      <a:pt x="98" y="62"/>
                    </a:cubicBezTo>
                    <a:cubicBezTo>
                      <a:pt x="95" y="76"/>
                      <a:pt x="86" y="85"/>
                      <a:pt x="80" y="89"/>
                    </a:cubicBezTo>
                    <a:cubicBezTo>
                      <a:pt x="77" y="92"/>
                      <a:pt x="74" y="93"/>
                      <a:pt x="72" y="94"/>
                    </a:cubicBezTo>
                    <a:cubicBezTo>
                      <a:pt x="70" y="95"/>
                      <a:pt x="69" y="95"/>
                      <a:pt x="69" y="95"/>
                    </a:cubicBezTo>
                    <a:cubicBezTo>
                      <a:pt x="69" y="94"/>
                      <a:pt x="73" y="93"/>
                      <a:pt x="79" y="88"/>
                    </a:cubicBezTo>
                    <a:cubicBezTo>
                      <a:pt x="85" y="83"/>
                      <a:pt x="92" y="75"/>
                      <a:pt x="95" y="61"/>
                    </a:cubicBezTo>
                    <a:cubicBezTo>
                      <a:pt x="99" y="49"/>
                      <a:pt x="96" y="31"/>
                      <a:pt x="83" y="18"/>
                    </a:cubicBezTo>
                    <a:cubicBezTo>
                      <a:pt x="77" y="12"/>
                      <a:pt x="69" y="7"/>
                      <a:pt x="60" y="5"/>
                    </a:cubicBezTo>
                    <a:cubicBezTo>
                      <a:pt x="51" y="3"/>
                      <a:pt x="40" y="4"/>
                      <a:pt x="31" y="8"/>
                    </a:cubicBezTo>
                    <a:cubicBezTo>
                      <a:pt x="22" y="12"/>
                      <a:pt x="14" y="19"/>
                      <a:pt x="10" y="28"/>
                    </a:cubicBezTo>
                    <a:cubicBezTo>
                      <a:pt x="5" y="36"/>
                      <a:pt x="3" y="45"/>
                      <a:pt x="3" y="54"/>
                    </a:cubicBezTo>
                    <a:cubicBezTo>
                      <a:pt x="5" y="71"/>
                      <a:pt x="16" y="85"/>
                      <a:pt x="27" y="92"/>
                    </a:cubicBezTo>
                    <a:cubicBezTo>
                      <a:pt x="39" y="98"/>
                      <a:pt x="51" y="99"/>
                      <a:pt x="58" y="97"/>
                    </a:cubicBezTo>
                    <a:cubicBezTo>
                      <a:pt x="65" y="96"/>
                      <a:pt x="69" y="94"/>
                      <a:pt x="69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1032762" y="403945"/>
                <a:ext cx="448204" cy="44820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0" extrusionOk="0">
                    <a:moveTo>
                      <a:pt x="153" y="245"/>
                    </a:moveTo>
                    <a:cubicBezTo>
                      <a:pt x="153" y="245"/>
                      <a:pt x="153" y="246"/>
                      <a:pt x="154" y="247"/>
                    </a:cubicBezTo>
                    <a:cubicBezTo>
                      <a:pt x="155" y="248"/>
                      <a:pt x="156" y="249"/>
                      <a:pt x="157" y="251"/>
                    </a:cubicBezTo>
                    <a:cubicBezTo>
                      <a:pt x="160" y="254"/>
                      <a:pt x="164" y="260"/>
                      <a:pt x="170" y="267"/>
                    </a:cubicBezTo>
                    <a:lnTo>
                      <a:pt x="169" y="267"/>
                    </a:lnTo>
                    <a:cubicBezTo>
                      <a:pt x="180" y="262"/>
                      <a:pt x="193" y="256"/>
                      <a:pt x="210" y="248"/>
                    </a:cubicBezTo>
                    <a:lnTo>
                      <a:pt x="210" y="249"/>
                    </a:lnTo>
                    <a:cubicBezTo>
                      <a:pt x="208" y="241"/>
                      <a:pt x="206" y="232"/>
                      <a:pt x="204" y="222"/>
                    </a:cubicBezTo>
                    <a:lnTo>
                      <a:pt x="204" y="222"/>
                    </a:lnTo>
                    <a:lnTo>
                      <a:pt x="205" y="221"/>
                    </a:lnTo>
                    <a:cubicBezTo>
                      <a:pt x="212" y="215"/>
                      <a:pt x="218" y="208"/>
                      <a:pt x="224" y="200"/>
                    </a:cubicBezTo>
                    <a:lnTo>
                      <a:pt x="225" y="199"/>
                    </a:lnTo>
                    <a:lnTo>
                      <a:pt x="226" y="200"/>
                    </a:lnTo>
                    <a:cubicBezTo>
                      <a:pt x="234" y="201"/>
                      <a:pt x="243" y="202"/>
                      <a:pt x="253" y="203"/>
                    </a:cubicBezTo>
                    <a:lnTo>
                      <a:pt x="251" y="204"/>
                    </a:lnTo>
                    <a:cubicBezTo>
                      <a:pt x="256" y="191"/>
                      <a:pt x="261" y="177"/>
                      <a:pt x="267" y="162"/>
                    </a:cubicBezTo>
                    <a:lnTo>
                      <a:pt x="268" y="164"/>
                    </a:lnTo>
                    <a:cubicBezTo>
                      <a:pt x="261" y="159"/>
                      <a:pt x="253" y="154"/>
                      <a:pt x="245" y="149"/>
                    </a:cubicBezTo>
                    <a:lnTo>
                      <a:pt x="244" y="148"/>
                    </a:lnTo>
                    <a:lnTo>
                      <a:pt x="244" y="147"/>
                    </a:lnTo>
                    <a:cubicBezTo>
                      <a:pt x="245" y="138"/>
                      <a:pt x="245" y="128"/>
                      <a:pt x="244" y="118"/>
                    </a:cubicBezTo>
                    <a:lnTo>
                      <a:pt x="243" y="117"/>
                    </a:lnTo>
                    <a:lnTo>
                      <a:pt x="244" y="117"/>
                    </a:lnTo>
                    <a:cubicBezTo>
                      <a:pt x="251" y="112"/>
                      <a:pt x="258" y="106"/>
                      <a:pt x="266" y="100"/>
                    </a:cubicBezTo>
                    <a:lnTo>
                      <a:pt x="265" y="103"/>
                    </a:lnTo>
                    <a:cubicBezTo>
                      <a:pt x="260" y="90"/>
                      <a:pt x="253" y="76"/>
                      <a:pt x="247" y="61"/>
                    </a:cubicBezTo>
                    <a:lnTo>
                      <a:pt x="249" y="62"/>
                    </a:lnTo>
                    <a:cubicBezTo>
                      <a:pt x="241" y="64"/>
                      <a:pt x="232" y="66"/>
                      <a:pt x="222" y="68"/>
                    </a:cubicBezTo>
                    <a:lnTo>
                      <a:pt x="221" y="68"/>
                    </a:lnTo>
                    <a:lnTo>
                      <a:pt x="221" y="67"/>
                    </a:lnTo>
                    <a:cubicBezTo>
                      <a:pt x="215" y="60"/>
                      <a:pt x="208" y="53"/>
                      <a:pt x="200" y="47"/>
                    </a:cubicBezTo>
                    <a:lnTo>
                      <a:pt x="199" y="46"/>
                    </a:lnTo>
                    <a:lnTo>
                      <a:pt x="199" y="45"/>
                    </a:lnTo>
                    <a:cubicBezTo>
                      <a:pt x="200" y="37"/>
                      <a:pt x="201" y="28"/>
                      <a:pt x="203" y="18"/>
                    </a:cubicBezTo>
                    <a:lnTo>
                      <a:pt x="204" y="20"/>
                    </a:lnTo>
                    <a:cubicBezTo>
                      <a:pt x="191" y="15"/>
                      <a:pt x="176" y="10"/>
                      <a:pt x="162" y="4"/>
                    </a:cubicBezTo>
                    <a:lnTo>
                      <a:pt x="164" y="4"/>
                    </a:lnTo>
                    <a:cubicBezTo>
                      <a:pt x="160" y="11"/>
                      <a:pt x="154" y="18"/>
                      <a:pt x="149" y="26"/>
                    </a:cubicBezTo>
                    <a:lnTo>
                      <a:pt x="148" y="27"/>
                    </a:lnTo>
                    <a:lnTo>
                      <a:pt x="147" y="27"/>
                    </a:lnTo>
                    <a:cubicBezTo>
                      <a:pt x="138" y="26"/>
                      <a:pt x="128" y="26"/>
                      <a:pt x="118" y="28"/>
                    </a:cubicBezTo>
                    <a:lnTo>
                      <a:pt x="118" y="28"/>
                    </a:lnTo>
                    <a:cubicBezTo>
                      <a:pt x="118" y="27"/>
                      <a:pt x="120" y="28"/>
                      <a:pt x="117" y="27"/>
                    </a:cubicBezTo>
                    <a:lnTo>
                      <a:pt x="117" y="27"/>
                    </a:lnTo>
                    <a:lnTo>
                      <a:pt x="117" y="27"/>
                    </a:lnTo>
                    <a:lnTo>
                      <a:pt x="116" y="27"/>
                    </a:lnTo>
                    <a:lnTo>
                      <a:pt x="116" y="26"/>
                    </a:lnTo>
                    <a:lnTo>
                      <a:pt x="116" y="26"/>
                    </a:lnTo>
                    <a:lnTo>
                      <a:pt x="115" y="24"/>
                    </a:lnTo>
                    <a:lnTo>
                      <a:pt x="112" y="21"/>
                    </a:lnTo>
                    <a:lnTo>
                      <a:pt x="108" y="16"/>
                    </a:lnTo>
                    <a:cubicBezTo>
                      <a:pt x="106" y="12"/>
                      <a:pt x="103" y="9"/>
                      <a:pt x="100" y="5"/>
                    </a:cubicBezTo>
                    <a:lnTo>
                      <a:pt x="103" y="6"/>
                    </a:lnTo>
                    <a:cubicBezTo>
                      <a:pt x="89" y="12"/>
                      <a:pt x="75" y="18"/>
                      <a:pt x="61" y="24"/>
                    </a:cubicBezTo>
                    <a:lnTo>
                      <a:pt x="63" y="22"/>
                    </a:lnTo>
                    <a:cubicBezTo>
                      <a:pt x="64" y="31"/>
                      <a:pt x="66" y="40"/>
                      <a:pt x="68" y="49"/>
                    </a:cubicBezTo>
                    <a:lnTo>
                      <a:pt x="68" y="50"/>
                    </a:lnTo>
                    <a:lnTo>
                      <a:pt x="67" y="50"/>
                    </a:lnTo>
                    <a:cubicBezTo>
                      <a:pt x="60" y="57"/>
                      <a:pt x="53" y="64"/>
                      <a:pt x="47" y="71"/>
                    </a:cubicBezTo>
                    <a:lnTo>
                      <a:pt x="47" y="72"/>
                    </a:lnTo>
                    <a:lnTo>
                      <a:pt x="45" y="72"/>
                    </a:lnTo>
                    <a:cubicBezTo>
                      <a:pt x="36" y="71"/>
                      <a:pt x="27" y="69"/>
                      <a:pt x="18" y="68"/>
                    </a:cubicBezTo>
                    <a:lnTo>
                      <a:pt x="21" y="67"/>
                    </a:lnTo>
                    <a:cubicBezTo>
                      <a:pt x="15" y="81"/>
                      <a:pt x="10" y="95"/>
                      <a:pt x="4" y="109"/>
                    </a:cubicBezTo>
                    <a:lnTo>
                      <a:pt x="4" y="107"/>
                    </a:lnTo>
                    <a:cubicBezTo>
                      <a:pt x="11" y="112"/>
                      <a:pt x="19" y="117"/>
                      <a:pt x="26" y="122"/>
                    </a:cubicBezTo>
                    <a:lnTo>
                      <a:pt x="27" y="123"/>
                    </a:lnTo>
                    <a:lnTo>
                      <a:pt x="27" y="124"/>
                    </a:lnTo>
                    <a:cubicBezTo>
                      <a:pt x="26" y="134"/>
                      <a:pt x="26" y="143"/>
                      <a:pt x="28" y="153"/>
                    </a:cubicBezTo>
                    <a:lnTo>
                      <a:pt x="28" y="154"/>
                    </a:lnTo>
                    <a:lnTo>
                      <a:pt x="27" y="154"/>
                    </a:lnTo>
                    <a:cubicBezTo>
                      <a:pt x="19" y="160"/>
                      <a:pt x="12" y="165"/>
                      <a:pt x="5" y="171"/>
                    </a:cubicBezTo>
                    <a:lnTo>
                      <a:pt x="6" y="169"/>
                    </a:lnTo>
                    <a:cubicBezTo>
                      <a:pt x="12" y="183"/>
                      <a:pt x="18" y="197"/>
                      <a:pt x="24" y="210"/>
                    </a:cubicBezTo>
                    <a:lnTo>
                      <a:pt x="22" y="209"/>
                    </a:lnTo>
                    <a:cubicBezTo>
                      <a:pt x="31" y="207"/>
                      <a:pt x="40" y="205"/>
                      <a:pt x="49" y="204"/>
                    </a:cubicBezTo>
                    <a:lnTo>
                      <a:pt x="50" y="204"/>
                    </a:lnTo>
                    <a:lnTo>
                      <a:pt x="50" y="204"/>
                    </a:lnTo>
                    <a:cubicBezTo>
                      <a:pt x="57" y="212"/>
                      <a:pt x="64" y="219"/>
                      <a:pt x="71" y="224"/>
                    </a:cubicBezTo>
                    <a:lnTo>
                      <a:pt x="72" y="225"/>
                    </a:lnTo>
                    <a:lnTo>
                      <a:pt x="72" y="226"/>
                    </a:lnTo>
                    <a:cubicBezTo>
                      <a:pt x="70" y="235"/>
                      <a:pt x="69" y="244"/>
                      <a:pt x="68" y="252"/>
                    </a:cubicBezTo>
                    <a:lnTo>
                      <a:pt x="67" y="251"/>
                    </a:lnTo>
                    <a:cubicBezTo>
                      <a:pt x="83" y="258"/>
                      <a:pt x="97" y="263"/>
                      <a:pt x="109" y="268"/>
                    </a:cubicBezTo>
                    <a:lnTo>
                      <a:pt x="108" y="268"/>
                    </a:lnTo>
                    <a:cubicBezTo>
                      <a:pt x="114" y="259"/>
                      <a:pt x="119" y="252"/>
                      <a:pt x="123" y="246"/>
                    </a:cubicBezTo>
                    <a:lnTo>
                      <a:pt x="123" y="245"/>
                    </a:lnTo>
                    <a:lnTo>
                      <a:pt x="124" y="245"/>
                    </a:lnTo>
                    <a:cubicBezTo>
                      <a:pt x="134" y="246"/>
                      <a:pt x="141" y="246"/>
                      <a:pt x="146" y="246"/>
                    </a:cubicBezTo>
                    <a:cubicBezTo>
                      <a:pt x="148" y="246"/>
                      <a:pt x="150" y="245"/>
                      <a:pt x="151" y="245"/>
                    </a:cubicBezTo>
                    <a:cubicBezTo>
                      <a:pt x="153" y="245"/>
                      <a:pt x="153" y="245"/>
                      <a:pt x="153" y="245"/>
                    </a:cubicBezTo>
                    <a:cubicBezTo>
                      <a:pt x="153" y="245"/>
                      <a:pt x="152" y="245"/>
                      <a:pt x="151" y="246"/>
                    </a:cubicBezTo>
                    <a:cubicBezTo>
                      <a:pt x="150" y="246"/>
                      <a:pt x="148" y="246"/>
                      <a:pt x="146" y="246"/>
                    </a:cubicBezTo>
                    <a:cubicBezTo>
                      <a:pt x="141" y="247"/>
                      <a:pt x="134" y="247"/>
                      <a:pt x="124" y="246"/>
                    </a:cubicBezTo>
                    <a:lnTo>
                      <a:pt x="124" y="246"/>
                    </a:lnTo>
                    <a:cubicBezTo>
                      <a:pt x="120" y="252"/>
                      <a:pt x="115" y="260"/>
                      <a:pt x="109" y="269"/>
                    </a:cubicBezTo>
                    <a:lnTo>
                      <a:pt x="109" y="270"/>
                    </a:lnTo>
                    <a:lnTo>
                      <a:pt x="108" y="269"/>
                    </a:lnTo>
                    <a:cubicBezTo>
                      <a:pt x="96" y="265"/>
                      <a:pt x="82" y="260"/>
                      <a:pt x="66" y="253"/>
                    </a:cubicBezTo>
                    <a:lnTo>
                      <a:pt x="65" y="253"/>
                    </a:lnTo>
                    <a:lnTo>
                      <a:pt x="65" y="252"/>
                    </a:lnTo>
                    <a:cubicBezTo>
                      <a:pt x="66" y="244"/>
                      <a:pt x="68" y="235"/>
                      <a:pt x="69" y="225"/>
                    </a:cubicBezTo>
                    <a:lnTo>
                      <a:pt x="70" y="226"/>
                    </a:lnTo>
                    <a:cubicBezTo>
                      <a:pt x="62" y="221"/>
                      <a:pt x="55" y="214"/>
                      <a:pt x="48" y="206"/>
                    </a:cubicBezTo>
                    <a:lnTo>
                      <a:pt x="49" y="206"/>
                    </a:lnTo>
                    <a:cubicBezTo>
                      <a:pt x="41" y="208"/>
                      <a:pt x="32" y="210"/>
                      <a:pt x="23" y="212"/>
                    </a:cubicBezTo>
                    <a:lnTo>
                      <a:pt x="21" y="212"/>
                    </a:lnTo>
                    <a:lnTo>
                      <a:pt x="21" y="211"/>
                    </a:lnTo>
                    <a:cubicBezTo>
                      <a:pt x="15" y="198"/>
                      <a:pt x="9" y="184"/>
                      <a:pt x="3" y="170"/>
                    </a:cubicBezTo>
                    <a:lnTo>
                      <a:pt x="2" y="169"/>
                    </a:lnTo>
                    <a:lnTo>
                      <a:pt x="3" y="168"/>
                    </a:lnTo>
                    <a:cubicBezTo>
                      <a:pt x="10" y="162"/>
                      <a:pt x="17" y="157"/>
                      <a:pt x="25" y="151"/>
                    </a:cubicBezTo>
                    <a:lnTo>
                      <a:pt x="24" y="153"/>
                    </a:lnTo>
                    <a:cubicBezTo>
                      <a:pt x="23" y="143"/>
                      <a:pt x="22" y="133"/>
                      <a:pt x="23" y="123"/>
                    </a:cubicBezTo>
                    <a:lnTo>
                      <a:pt x="24" y="125"/>
                    </a:lnTo>
                    <a:cubicBezTo>
                      <a:pt x="17" y="120"/>
                      <a:pt x="9" y="115"/>
                      <a:pt x="2" y="110"/>
                    </a:cubicBezTo>
                    <a:lnTo>
                      <a:pt x="0" y="109"/>
                    </a:lnTo>
                    <a:lnTo>
                      <a:pt x="1" y="108"/>
                    </a:lnTo>
                    <a:cubicBezTo>
                      <a:pt x="6" y="94"/>
                      <a:pt x="12" y="80"/>
                      <a:pt x="17" y="65"/>
                    </a:cubicBezTo>
                    <a:lnTo>
                      <a:pt x="18" y="64"/>
                    </a:lnTo>
                    <a:lnTo>
                      <a:pt x="19" y="64"/>
                    </a:lnTo>
                    <a:cubicBezTo>
                      <a:pt x="28" y="66"/>
                      <a:pt x="37" y="67"/>
                      <a:pt x="46" y="68"/>
                    </a:cubicBezTo>
                    <a:lnTo>
                      <a:pt x="44" y="69"/>
                    </a:lnTo>
                    <a:cubicBezTo>
                      <a:pt x="50" y="61"/>
                      <a:pt x="57" y="54"/>
                      <a:pt x="65" y="47"/>
                    </a:cubicBezTo>
                    <a:lnTo>
                      <a:pt x="64" y="49"/>
                    </a:lnTo>
                    <a:cubicBezTo>
                      <a:pt x="62" y="40"/>
                      <a:pt x="61" y="31"/>
                      <a:pt x="59" y="22"/>
                    </a:cubicBezTo>
                    <a:lnTo>
                      <a:pt x="58" y="21"/>
                    </a:lnTo>
                    <a:lnTo>
                      <a:pt x="60" y="20"/>
                    </a:lnTo>
                    <a:cubicBezTo>
                      <a:pt x="73" y="14"/>
                      <a:pt x="87" y="8"/>
                      <a:pt x="101" y="2"/>
                    </a:cubicBezTo>
                    <a:lnTo>
                      <a:pt x="103" y="1"/>
                    </a:lnTo>
                    <a:lnTo>
                      <a:pt x="103" y="3"/>
                    </a:lnTo>
                    <a:cubicBezTo>
                      <a:pt x="106" y="6"/>
                      <a:pt x="109" y="10"/>
                      <a:pt x="112" y="13"/>
                    </a:cubicBezTo>
                    <a:lnTo>
                      <a:pt x="116" y="19"/>
                    </a:lnTo>
                    <a:lnTo>
                      <a:pt x="118" y="22"/>
                    </a:lnTo>
                    <a:lnTo>
                      <a:pt x="119" y="23"/>
                    </a:lnTo>
                    <a:lnTo>
                      <a:pt x="119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lnTo>
                      <a:pt x="120" y="24"/>
                    </a:lnTo>
                    <a:cubicBezTo>
                      <a:pt x="116" y="23"/>
                      <a:pt x="119" y="24"/>
                      <a:pt x="118" y="24"/>
                    </a:cubicBezTo>
                    <a:lnTo>
                      <a:pt x="118" y="24"/>
                    </a:lnTo>
                    <a:cubicBezTo>
                      <a:pt x="128" y="22"/>
                      <a:pt x="138" y="22"/>
                      <a:pt x="148" y="23"/>
                    </a:cubicBezTo>
                    <a:lnTo>
                      <a:pt x="146" y="24"/>
                    </a:lnTo>
                    <a:cubicBezTo>
                      <a:pt x="151" y="16"/>
                      <a:pt x="156" y="8"/>
                      <a:pt x="161" y="1"/>
                    </a:cubicBezTo>
                    <a:lnTo>
                      <a:pt x="162" y="0"/>
                    </a:lnTo>
                    <a:lnTo>
                      <a:pt x="163" y="0"/>
                    </a:lnTo>
                    <a:cubicBezTo>
                      <a:pt x="178" y="6"/>
                      <a:pt x="192" y="11"/>
                      <a:pt x="205" y="17"/>
                    </a:cubicBezTo>
                    <a:lnTo>
                      <a:pt x="207" y="17"/>
                    </a:lnTo>
                    <a:lnTo>
                      <a:pt x="207" y="19"/>
                    </a:lnTo>
                    <a:cubicBezTo>
                      <a:pt x="205" y="28"/>
                      <a:pt x="204" y="37"/>
                      <a:pt x="203" y="46"/>
                    </a:cubicBezTo>
                    <a:lnTo>
                      <a:pt x="202" y="44"/>
                    </a:lnTo>
                    <a:cubicBezTo>
                      <a:pt x="210" y="50"/>
                      <a:pt x="218" y="57"/>
                      <a:pt x="224" y="64"/>
                    </a:cubicBezTo>
                    <a:lnTo>
                      <a:pt x="222" y="64"/>
                    </a:lnTo>
                    <a:cubicBezTo>
                      <a:pt x="231" y="62"/>
                      <a:pt x="240" y="60"/>
                      <a:pt x="248" y="59"/>
                    </a:cubicBezTo>
                    <a:lnTo>
                      <a:pt x="250" y="58"/>
                    </a:lnTo>
                    <a:lnTo>
                      <a:pt x="251" y="60"/>
                    </a:lnTo>
                    <a:cubicBezTo>
                      <a:pt x="257" y="74"/>
                      <a:pt x="263" y="88"/>
                      <a:pt x="269" y="101"/>
                    </a:cubicBezTo>
                    <a:lnTo>
                      <a:pt x="269" y="102"/>
                    </a:lnTo>
                    <a:lnTo>
                      <a:pt x="268" y="103"/>
                    </a:lnTo>
                    <a:cubicBezTo>
                      <a:pt x="261" y="109"/>
                      <a:pt x="253" y="114"/>
                      <a:pt x="246" y="119"/>
                    </a:cubicBezTo>
                    <a:lnTo>
                      <a:pt x="247" y="118"/>
                    </a:lnTo>
                    <a:cubicBezTo>
                      <a:pt x="249" y="128"/>
                      <a:pt x="249" y="138"/>
                      <a:pt x="248" y="148"/>
                    </a:cubicBezTo>
                    <a:lnTo>
                      <a:pt x="247" y="146"/>
                    </a:lnTo>
                    <a:cubicBezTo>
                      <a:pt x="255" y="151"/>
                      <a:pt x="262" y="157"/>
                      <a:pt x="269" y="161"/>
                    </a:cubicBezTo>
                    <a:lnTo>
                      <a:pt x="270" y="162"/>
                    </a:lnTo>
                    <a:lnTo>
                      <a:pt x="270" y="163"/>
                    </a:lnTo>
                    <a:cubicBezTo>
                      <a:pt x="264" y="178"/>
                      <a:pt x="259" y="192"/>
                      <a:pt x="254" y="205"/>
                    </a:cubicBezTo>
                    <a:lnTo>
                      <a:pt x="253" y="206"/>
                    </a:lnTo>
                    <a:lnTo>
                      <a:pt x="252" y="206"/>
                    </a:lnTo>
                    <a:cubicBezTo>
                      <a:pt x="243" y="205"/>
                      <a:pt x="234" y="203"/>
                      <a:pt x="225" y="202"/>
                    </a:cubicBezTo>
                    <a:lnTo>
                      <a:pt x="226" y="201"/>
                    </a:lnTo>
                    <a:cubicBezTo>
                      <a:pt x="220" y="210"/>
                      <a:pt x="213" y="217"/>
                      <a:pt x="206" y="223"/>
                    </a:cubicBezTo>
                    <a:lnTo>
                      <a:pt x="206" y="222"/>
                    </a:lnTo>
                    <a:cubicBezTo>
                      <a:pt x="208" y="231"/>
                      <a:pt x="210" y="240"/>
                      <a:pt x="211" y="248"/>
                    </a:cubicBezTo>
                    <a:lnTo>
                      <a:pt x="212" y="249"/>
                    </a:lnTo>
                    <a:lnTo>
                      <a:pt x="211" y="250"/>
                    </a:lnTo>
                    <a:cubicBezTo>
                      <a:pt x="194" y="257"/>
                      <a:pt x="180" y="263"/>
                      <a:pt x="169" y="267"/>
                    </a:cubicBezTo>
                    <a:lnTo>
                      <a:pt x="169" y="268"/>
                    </a:lnTo>
                    <a:lnTo>
                      <a:pt x="169" y="267"/>
                    </a:lnTo>
                    <a:cubicBezTo>
                      <a:pt x="164" y="260"/>
                      <a:pt x="160" y="255"/>
                      <a:pt x="157" y="251"/>
                    </a:cubicBezTo>
                    <a:cubicBezTo>
                      <a:pt x="156" y="249"/>
                      <a:pt x="155" y="248"/>
                      <a:pt x="154" y="247"/>
                    </a:cubicBezTo>
                    <a:cubicBezTo>
                      <a:pt x="153" y="246"/>
                      <a:pt x="153" y="245"/>
                      <a:pt x="153" y="2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1170543" y="545046"/>
                <a:ext cx="169322" cy="16766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70" y="96"/>
                    </a:moveTo>
                    <a:lnTo>
                      <a:pt x="69" y="96"/>
                    </a:lnTo>
                    <a:cubicBezTo>
                      <a:pt x="68" y="97"/>
                      <a:pt x="67" y="97"/>
                      <a:pt x="65" y="98"/>
                    </a:cubicBezTo>
                    <a:cubicBezTo>
                      <a:pt x="61" y="99"/>
                      <a:pt x="55" y="100"/>
                      <a:pt x="47" y="100"/>
                    </a:cubicBezTo>
                    <a:cubicBezTo>
                      <a:pt x="40" y="99"/>
                      <a:pt x="30" y="97"/>
                      <a:pt x="22" y="90"/>
                    </a:cubicBezTo>
                    <a:cubicBezTo>
                      <a:pt x="13" y="84"/>
                      <a:pt x="5" y="73"/>
                      <a:pt x="3" y="59"/>
                    </a:cubicBezTo>
                    <a:cubicBezTo>
                      <a:pt x="0" y="46"/>
                      <a:pt x="4" y="29"/>
                      <a:pt x="16" y="18"/>
                    </a:cubicBezTo>
                    <a:cubicBezTo>
                      <a:pt x="27" y="6"/>
                      <a:pt x="46" y="-1"/>
                      <a:pt x="64" y="5"/>
                    </a:cubicBezTo>
                    <a:cubicBezTo>
                      <a:pt x="73" y="7"/>
                      <a:pt x="81" y="12"/>
                      <a:pt x="88" y="20"/>
                    </a:cubicBezTo>
                    <a:cubicBezTo>
                      <a:pt x="94" y="27"/>
                      <a:pt x="98" y="36"/>
                      <a:pt x="99" y="46"/>
                    </a:cubicBezTo>
                    <a:cubicBezTo>
                      <a:pt x="101" y="56"/>
                      <a:pt x="99" y="67"/>
                      <a:pt x="94" y="76"/>
                    </a:cubicBezTo>
                    <a:cubicBezTo>
                      <a:pt x="91" y="81"/>
                      <a:pt x="88" y="85"/>
                      <a:pt x="84" y="88"/>
                    </a:cubicBezTo>
                    <a:cubicBezTo>
                      <a:pt x="82" y="90"/>
                      <a:pt x="80" y="92"/>
                      <a:pt x="78" y="93"/>
                    </a:cubicBezTo>
                    <a:cubicBezTo>
                      <a:pt x="77" y="94"/>
                      <a:pt x="76" y="95"/>
                      <a:pt x="74" y="96"/>
                    </a:cubicBezTo>
                    <a:lnTo>
                      <a:pt x="73" y="96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72" y="97"/>
                    </a:lnTo>
                    <a:cubicBezTo>
                      <a:pt x="71" y="97"/>
                      <a:pt x="73" y="96"/>
                      <a:pt x="72" y="95"/>
                    </a:cubicBezTo>
                    <a:lnTo>
                      <a:pt x="70" y="94"/>
                    </a:lnTo>
                    <a:cubicBezTo>
                      <a:pt x="71" y="93"/>
                      <a:pt x="74" y="92"/>
                      <a:pt x="75" y="91"/>
                    </a:cubicBezTo>
                    <a:cubicBezTo>
                      <a:pt x="93" y="81"/>
                      <a:pt x="101" y="59"/>
                      <a:pt x="97" y="41"/>
                    </a:cubicBezTo>
                    <a:cubicBezTo>
                      <a:pt x="93" y="22"/>
                      <a:pt x="77" y="8"/>
                      <a:pt x="60" y="5"/>
                    </a:cubicBezTo>
                    <a:cubicBezTo>
                      <a:pt x="42" y="1"/>
                      <a:pt x="25" y="8"/>
                      <a:pt x="15" y="20"/>
                    </a:cubicBezTo>
                    <a:cubicBezTo>
                      <a:pt x="4" y="31"/>
                      <a:pt x="1" y="47"/>
                      <a:pt x="3" y="60"/>
                    </a:cubicBezTo>
                    <a:cubicBezTo>
                      <a:pt x="6" y="73"/>
                      <a:pt x="13" y="84"/>
                      <a:pt x="22" y="90"/>
                    </a:cubicBezTo>
                    <a:cubicBezTo>
                      <a:pt x="30" y="97"/>
                      <a:pt x="40" y="99"/>
                      <a:pt x="47" y="100"/>
                    </a:cubicBezTo>
                    <a:cubicBezTo>
                      <a:pt x="55" y="100"/>
                      <a:pt x="61" y="99"/>
                      <a:pt x="65" y="98"/>
                    </a:cubicBezTo>
                    <a:cubicBezTo>
                      <a:pt x="68" y="97"/>
                      <a:pt x="70" y="96"/>
                      <a:pt x="70" y="96"/>
                    </a:cubicBezTo>
                    <a:cubicBezTo>
                      <a:pt x="70" y="96"/>
                      <a:pt x="69" y="97"/>
                      <a:pt x="65" y="99"/>
                    </a:cubicBezTo>
                    <a:cubicBezTo>
                      <a:pt x="61" y="100"/>
                      <a:pt x="55" y="102"/>
                      <a:pt x="47" y="101"/>
                    </a:cubicBezTo>
                    <a:cubicBezTo>
                      <a:pt x="39" y="101"/>
                      <a:pt x="30" y="99"/>
                      <a:pt x="21" y="92"/>
                    </a:cubicBezTo>
                    <a:cubicBezTo>
                      <a:pt x="11" y="86"/>
                      <a:pt x="3" y="75"/>
                      <a:pt x="1" y="61"/>
                    </a:cubicBezTo>
                    <a:cubicBezTo>
                      <a:pt x="-2" y="47"/>
                      <a:pt x="1" y="30"/>
                      <a:pt x="12" y="18"/>
                    </a:cubicBezTo>
                    <a:cubicBezTo>
                      <a:pt x="23" y="5"/>
                      <a:pt x="42" y="-3"/>
                      <a:pt x="61" y="1"/>
                    </a:cubicBezTo>
                    <a:cubicBezTo>
                      <a:pt x="70" y="3"/>
                      <a:pt x="79" y="7"/>
                      <a:pt x="86" y="14"/>
                    </a:cubicBezTo>
                    <a:cubicBezTo>
                      <a:pt x="93" y="21"/>
                      <a:pt x="99" y="30"/>
                      <a:pt x="101" y="40"/>
                    </a:cubicBezTo>
                    <a:cubicBezTo>
                      <a:pt x="106" y="60"/>
                      <a:pt x="97" y="84"/>
                      <a:pt x="77" y="95"/>
                    </a:cubicBezTo>
                    <a:cubicBezTo>
                      <a:pt x="75" y="96"/>
                      <a:pt x="73" y="97"/>
                      <a:pt x="71" y="98"/>
                    </a:cubicBezTo>
                    <a:lnTo>
                      <a:pt x="69" y="98"/>
                    </a:lnTo>
                    <a:lnTo>
                      <a:pt x="69" y="97"/>
                    </a:lnTo>
                    <a:cubicBezTo>
                      <a:pt x="68" y="96"/>
                      <a:pt x="69" y="94"/>
                      <a:pt x="69" y="95"/>
                    </a:cubicBezTo>
                    <a:cubicBezTo>
                      <a:pt x="69" y="94"/>
                      <a:pt x="69" y="94"/>
                      <a:pt x="69" y="94"/>
                    </a:cubicBezTo>
                    <a:lnTo>
                      <a:pt x="70" y="94"/>
                    </a:lnTo>
                    <a:lnTo>
                      <a:pt x="70" y="94"/>
                    </a:lnTo>
                    <a:lnTo>
                      <a:pt x="71" y="93"/>
                    </a:lnTo>
                    <a:lnTo>
                      <a:pt x="73" y="92"/>
                    </a:lnTo>
                    <a:cubicBezTo>
                      <a:pt x="74" y="92"/>
                      <a:pt x="75" y="91"/>
                      <a:pt x="76" y="90"/>
                    </a:cubicBezTo>
                    <a:cubicBezTo>
                      <a:pt x="78" y="89"/>
                      <a:pt x="80" y="87"/>
                      <a:pt x="81" y="86"/>
                    </a:cubicBezTo>
                    <a:cubicBezTo>
                      <a:pt x="85" y="82"/>
                      <a:pt x="88" y="79"/>
                      <a:pt x="90" y="74"/>
                    </a:cubicBezTo>
                    <a:cubicBezTo>
                      <a:pt x="95" y="66"/>
                      <a:pt x="97" y="56"/>
                      <a:pt x="96" y="47"/>
                    </a:cubicBezTo>
                    <a:cubicBezTo>
                      <a:pt x="95" y="38"/>
                      <a:pt x="91" y="29"/>
                      <a:pt x="85" y="22"/>
                    </a:cubicBezTo>
                    <a:cubicBezTo>
                      <a:pt x="79" y="16"/>
                      <a:pt x="71" y="11"/>
                      <a:pt x="63" y="8"/>
                    </a:cubicBezTo>
                    <a:cubicBezTo>
                      <a:pt x="46" y="4"/>
                      <a:pt x="29" y="9"/>
                      <a:pt x="18" y="20"/>
                    </a:cubicBezTo>
                    <a:cubicBezTo>
                      <a:pt x="7" y="31"/>
                      <a:pt x="3" y="46"/>
                      <a:pt x="6" y="59"/>
                    </a:cubicBezTo>
                    <a:cubicBezTo>
                      <a:pt x="8" y="72"/>
                      <a:pt x="15" y="83"/>
                      <a:pt x="23" y="89"/>
                    </a:cubicBezTo>
                    <a:cubicBezTo>
                      <a:pt x="31" y="95"/>
                      <a:pt x="40" y="98"/>
                      <a:pt x="47" y="99"/>
                    </a:cubicBezTo>
                    <a:cubicBezTo>
                      <a:pt x="55" y="99"/>
                      <a:pt x="61" y="98"/>
                      <a:pt x="64" y="97"/>
                    </a:cubicBezTo>
                    <a:cubicBezTo>
                      <a:pt x="68" y="97"/>
                      <a:pt x="70" y="96"/>
                      <a:pt x="70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1031102" y="400625"/>
                <a:ext cx="453184" cy="45484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4" extrusionOk="0">
                    <a:moveTo>
                      <a:pt x="154" y="247"/>
                    </a:moveTo>
                    <a:cubicBezTo>
                      <a:pt x="156" y="250"/>
                      <a:pt x="160" y="256"/>
                      <a:pt x="171" y="270"/>
                    </a:cubicBezTo>
                    <a:lnTo>
                      <a:pt x="170" y="269"/>
                    </a:lnTo>
                    <a:cubicBezTo>
                      <a:pt x="181" y="265"/>
                      <a:pt x="195" y="258"/>
                      <a:pt x="212" y="251"/>
                    </a:cubicBezTo>
                    <a:lnTo>
                      <a:pt x="212" y="252"/>
                    </a:lnTo>
                    <a:cubicBezTo>
                      <a:pt x="210" y="243"/>
                      <a:pt x="208" y="234"/>
                      <a:pt x="206" y="224"/>
                    </a:cubicBezTo>
                    <a:lnTo>
                      <a:pt x="208" y="224"/>
                    </a:lnTo>
                    <a:lnTo>
                      <a:pt x="208" y="225"/>
                    </a:lnTo>
                    <a:lnTo>
                      <a:pt x="206" y="224"/>
                    </a:lnTo>
                    <a:cubicBezTo>
                      <a:pt x="214" y="218"/>
                      <a:pt x="221" y="211"/>
                      <a:pt x="227" y="203"/>
                    </a:cubicBezTo>
                    <a:lnTo>
                      <a:pt x="228" y="204"/>
                    </a:lnTo>
                    <a:lnTo>
                      <a:pt x="227" y="205"/>
                    </a:lnTo>
                    <a:lnTo>
                      <a:pt x="227" y="203"/>
                    </a:lnTo>
                    <a:cubicBezTo>
                      <a:pt x="235" y="204"/>
                      <a:pt x="245" y="205"/>
                      <a:pt x="254" y="207"/>
                    </a:cubicBezTo>
                    <a:lnTo>
                      <a:pt x="253" y="208"/>
                    </a:lnTo>
                    <a:cubicBezTo>
                      <a:pt x="258" y="194"/>
                      <a:pt x="264" y="179"/>
                      <a:pt x="270" y="164"/>
                    </a:cubicBezTo>
                    <a:lnTo>
                      <a:pt x="271" y="165"/>
                    </a:lnTo>
                    <a:cubicBezTo>
                      <a:pt x="263" y="161"/>
                      <a:pt x="255" y="155"/>
                      <a:pt x="247" y="150"/>
                    </a:cubicBezTo>
                    <a:lnTo>
                      <a:pt x="249" y="148"/>
                    </a:lnTo>
                    <a:lnTo>
                      <a:pt x="249" y="149"/>
                    </a:lnTo>
                    <a:lnTo>
                      <a:pt x="247" y="150"/>
                    </a:lnTo>
                    <a:cubicBezTo>
                      <a:pt x="248" y="141"/>
                      <a:pt x="248" y="130"/>
                      <a:pt x="246" y="120"/>
                    </a:cubicBezTo>
                    <a:lnTo>
                      <a:pt x="249" y="120"/>
                    </a:lnTo>
                    <a:lnTo>
                      <a:pt x="248" y="122"/>
                    </a:lnTo>
                    <a:lnTo>
                      <a:pt x="246" y="120"/>
                    </a:lnTo>
                    <a:cubicBezTo>
                      <a:pt x="253" y="115"/>
                      <a:pt x="261" y="109"/>
                      <a:pt x="269" y="103"/>
                    </a:cubicBezTo>
                    <a:lnTo>
                      <a:pt x="269" y="105"/>
                    </a:lnTo>
                    <a:cubicBezTo>
                      <a:pt x="263" y="92"/>
                      <a:pt x="256" y="77"/>
                      <a:pt x="249" y="62"/>
                    </a:cubicBezTo>
                    <a:lnTo>
                      <a:pt x="251" y="63"/>
                    </a:lnTo>
                    <a:cubicBezTo>
                      <a:pt x="243" y="64"/>
                      <a:pt x="233" y="66"/>
                      <a:pt x="223" y="68"/>
                    </a:cubicBezTo>
                    <a:lnTo>
                      <a:pt x="224" y="65"/>
                    </a:lnTo>
                    <a:lnTo>
                      <a:pt x="225" y="66"/>
                    </a:lnTo>
                    <a:lnTo>
                      <a:pt x="223" y="68"/>
                    </a:lnTo>
                    <a:cubicBezTo>
                      <a:pt x="218" y="61"/>
                      <a:pt x="210" y="54"/>
                      <a:pt x="202" y="48"/>
                    </a:cubicBezTo>
                    <a:lnTo>
                      <a:pt x="204" y="46"/>
                    </a:lnTo>
                    <a:lnTo>
                      <a:pt x="205" y="47"/>
                    </a:lnTo>
                    <a:lnTo>
                      <a:pt x="202" y="48"/>
                    </a:lnTo>
                    <a:cubicBezTo>
                      <a:pt x="203" y="39"/>
                      <a:pt x="204" y="30"/>
                      <a:pt x="206" y="20"/>
                    </a:cubicBezTo>
                    <a:lnTo>
                      <a:pt x="207" y="21"/>
                    </a:lnTo>
                    <a:cubicBezTo>
                      <a:pt x="193" y="16"/>
                      <a:pt x="178" y="10"/>
                      <a:pt x="163" y="4"/>
                    </a:cubicBezTo>
                    <a:lnTo>
                      <a:pt x="165" y="4"/>
                    </a:lnTo>
                    <a:cubicBezTo>
                      <a:pt x="160" y="11"/>
                      <a:pt x="154" y="19"/>
                      <a:pt x="149" y="27"/>
                    </a:cubicBezTo>
                    <a:lnTo>
                      <a:pt x="147" y="25"/>
                    </a:lnTo>
                    <a:lnTo>
                      <a:pt x="148" y="24"/>
                    </a:lnTo>
                    <a:lnTo>
                      <a:pt x="149" y="27"/>
                    </a:lnTo>
                    <a:cubicBezTo>
                      <a:pt x="140" y="27"/>
                      <a:pt x="130" y="27"/>
                      <a:pt x="119" y="28"/>
                    </a:cubicBezTo>
                    <a:lnTo>
                      <a:pt x="120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8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lnTo>
                      <a:pt x="121" y="26"/>
                    </a:lnTo>
                    <a:lnTo>
                      <a:pt x="119" y="28"/>
                    </a:lnTo>
                    <a:cubicBezTo>
                      <a:pt x="114" y="21"/>
                      <a:pt x="108" y="13"/>
                      <a:pt x="102" y="5"/>
                    </a:cubicBezTo>
                    <a:lnTo>
                      <a:pt x="104" y="6"/>
                    </a:lnTo>
                    <a:cubicBezTo>
                      <a:pt x="91" y="12"/>
                      <a:pt x="76" y="19"/>
                      <a:pt x="61" y="25"/>
                    </a:cubicBezTo>
                    <a:lnTo>
                      <a:pt x="62" y="23"/>
                    </a:lnTo>
                    <a:cubicBezTo>
                      <a:pt x="64" y="32"/>
                      <a:pt x="66" y="41"/>
                      <a:pt x="68" y="51"/>
                    </a:cubicBezTo>
                    <a:lnTo>
                      <a:pt x="64" y="51"/>
                    </a:lnTo>
                    <a:lnTo>
                      <a:pt x="65" y="49"/>
                    </a:lnTo>
                    <a:lnTo>
                      <a:pt x="67" y="52"/>
                    </a:lnTo>
                    <a:cubicBezTo>
                      <a:pt x="60" y="57"/>
                      <a:pt x="53" y="64"/>
                      <a:pt x="47" y="73"/>
                    </a:cubicBezTo>
                    <a:lnTo>
                      <a:pt x="45" y="70"/>
                    </a:lnTo>
                    <a:lnTo>
                      <a:pt x="46" y="69"/>
                    </a:lnTo>
                    <a:lnTo>
                      <a:pt x="47" y="73"/>
                    </a:lnTo>
                    <a:cubicBezTo>
                      <a:pt x="38" y="72"/>
                      <a:pt x="28" y="70"/>
                      <a:pt x="19" y="69"/>
                    </a:cubicBezTo>
                    <a:lnTo>
                      <a:pt x="21" y="68"/>
                    </a:lnTo>
                    <a:cubicBezTo>
                      <a:pt x="16" y="81"/>
                      <a:pt x="10" y="97"/>
                      <a:pt x="4" y="112"/>
                    </a:cubicBezTo>
                    <a:lnTo>
                      <a:pt x="3" y="109"/>
                    </a:lnTo>
                    <a:cubicBezTo>
                      <a:pt x="11" y="114"/>
                      <a:pt x="19" y="120"/>
                      <a:pt x="27" y="125"/>
                    </a:cubicBezTo>
                    <a:lnTo>
                      <a:pt x="24" y="128"/>
                    </a:lnTo>
                    <a:lnTo>
                      <a:pt x="23" y="126"/>
                    </a:lnTo>
                    <a:lnTo>
                      <a:pt x="27" y="126"/>
                    </a:lnTo>
                    <a:cubicBezTo>
                      <a:pt x="26" y="135"/>
                      <a:pt x="26" y="145"/>
                      <a:pt x="28" y="155"/>
                    </a:cubicBezTo>
                    <a:lnTo>
                      <a:pt x="24" y="155"/>
                    </a:lnTo>
                    <a:lnTo>
                      <a:pt x="25" y="154"/>
                    </a:lnTo>
                    <a:lnTo>
                      <a:pt x="28" y="156"/>
                    </a:lnTo>
                    <a:cubicBezTo>
                      <a:pt x="21" y="161"/>
                      <a:pt x="13" y="167"/>
                      <a:pt x="5" y="173"/>
                    </a:cubicBezTo>
                    <a:lnTo>
                      <a:pt x="6" y="170"/>
                    </a:lnTo>
                    <a:cubicBezTo>
                      <a:pt x="11" y="184"/>
                      <a:pt x="18" y="198"/>
                      <a:pt x="25" y="213"/>
                    </a:cubicBezTo>
                    <a:lnTo>
                      <a:pt x="22" y="212"/>
                    </a:lnTo>
                    <a:cubicBezTo>
                      <a:pt x="31" y="210"/>
                      <a:pt x="40" y="208"/>
                      <a:pt x="50" y="207"/>
                    </a:cubicBezTo>
                    <a:lnTo>
                      <a:pt x="50" y="210"/>
                    </a:lnTo>
                    <a:lnTo>
                      <a:pt x="49" y="210"/>
                    </a:lnTo>
                    <a:lnTo>
                      <a:pt x="51" y="207"/>
                    </a:lnTo>
                    <a:cubicBezTo>
                      <a:pt x="57" y="214"/>
                      <a:pt x="64" y="221"/>
                      <a:pt x="72" y="227"/>
                    </a:cubicBezTo>
                    <a:lnTo>
                      <a:pt x="69" y="229"/>
                    </a:lnTo>
                    <a:lnTo>
                      <a:pt x="69" y="228"/>
                    </a:lnTo>
                    <a:lnTo>
                      <a:pt x="72" y="228"/>
                    </a:lnTo>
                    <a:cubicBezTo>
                      <a:pt x="71" y="237"/>
                      <a:pt x="70" y="246"/>
                      <a:pt x="69" y="256"/>
                    </a:cubicBezTo>
                    <a:lnTo>
                      <a:pt x="67" y="253"/>
                    </a:lnTo>
                    <a:cubicBezTo>
                      <a:pt x="81" y="259"/>
                      <a:pt x="96" y="264"/>
                      <a:pt x="110" y="270"/>
                    </a:cubicBezTo>
                    <a:lnTo>
                      <a:pt x="108" y="271"/>
                    </a:lnTo>
                    <a:cubicBezTo>
                      <a:pt x="113" y="263"/>
                      <a:pt x="118" y="255"/>
                      <a:pt x="123" y="247"/>
                    </a:cubicBezTo>
                    <a:lnTo>
                      <a:pt x="126" y="250"/>
                    </a:lnTo>
                    <a:lnTo>
                      <a:pt x="126" y="251"/>
                    </a:lnTo>
                    <a:lnTo>
                      <a:pt x="125" y="247"/>
                    </a:lnTo>
                    <a:cubicBezTo>
                      <a:pt x="133" y="248"/>
                      <a:pt x="141" y="248"/>
                      <a:pt x="150" y="246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2" y="247"/>
                    </a:lnTo>
                    <a:lnTo>
                      <a:pt x="153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4" y="250"/>
                    </a:lnTo>
                    <a:lnTo>
                      <a:pt x="150" y="250"/>
                    </a:lnTo>
                    <a:cubicBezTo>
                      <a:pt x="147" y="250"/>
                      <a:pt x="144" y="251"/>
                      <a:pt x="141" y="251"/>
                    </a:cubicBezTo>
                    <a:cubicBezTo>
                      <a:pt x="136" y="251"/>
                      <a:pt x="130" y="251"/>
                      <a:pt x="124" y="250"/>
                    </a:cubicBezTo>
                    <a:lnTo>
                      <a:pt x="126" y="249"/>
                    </a:lnTo>
                    <a:cubicBezTo>
                      <a:pt x="121" y="257"/>
                      <a:pt x="116" y="264"/>
                      <a:pt x="111" y="272"/>
                    </a:cubicBezTo>
                    <a:lnTo>
                      <a:pt x="109" y="269"/>
                    </a:lnTo>
                    <a:lnTo>
                      <a:pt x="109" y="269"/>
                    </a:lnTo>
                    <a:lnTo>
                      <a:pt x="109" y="272"/>
                    </a:lnTo>
                    <a:cubicBezTo>
                      <a:pt x="95" y="267"/>
                      <a:pt x="81" y="261"/>
                      <a:pt x="67" y="256"/>
                    </a:cubicBezTo>
                    <a:lnTo>
                      <a:pt x="70" y="253"/>
                    </a:lnTo>
                    <a:lnTo>
                      <a:pt x="70" y="254"/>
                    </a:lnTo>
                    <a:lnTo>
                      <a:pt x="66" y="255"/>
                    </a:lnTo>
                    <a:cubicBezTo>
                      <a:pt x="68" y="245"/>
                      <a:pt x="69" y="236"/>
                      <a:pt x="71" y="227"/>
                    </a:cubicBezTo>
                    <a:lnTo>
                      <a:pt x="71" y="229"/>
                    </a:lnTo>
                    <a:cubicBezTo>
                      <a:pt x="63" y="223"/>
                      <a:pt x="55" y="216"/>
                      <a:pt x="49" y="208"/>
                    </a:cubicBezTo>
                    <a:lnTo>
                      <a:pt x="51" y="208"/>
                    </a:lnTo>
                    <a:cubicBezTo>
                      <a:pt x="42" y="210"/>
                      <a:pt x="33" y="212"/>
                      <a:pt x="24" y="214"/>
                    </a:cubicBezTo>
                    <a:lnTo>
                      <a:pt x="24" y="210"/>
                    </a:lnTo>
                    <a:lnTo>
                      <a:pt x="25" y="211"/>
                    </a:lnTo>
                    <a:lnTo>
                      <a:pt x="23" y="213"/>
                    </a:lnTo>
                    <a:cubicBezTo>
                      <a:pt x="17" y="199"/>
                      <a:pt x="11" y="185"/>
                      <a:pt x="5" y="172"/>
                    </a:cubicBezTo>
                    <a:lnTo>
                      <a:pt x="8" y="172"/>
                    </a:lnTo>
                    <a:lnTo>
                      <a:pt x="8" y="173"/>
                    </a:lnTo>
                    <a:lnTo>
                      <a:pt x="5" y="171"/>
                    </a:lnTo>
                    <a:cubicBezTo>
                      <a:pt x="12" y="165"/>
                      <a:pt x="20" y="160"/>
                      <a:pt x="27" y="154"/>
                    </a:cubicBezTo>
                    <a:lnTo>
                      <a:pt x="26" y="156"/>
                    </a:lnTo>
                    <a:cubicBezTo>
                      <a:pt x="25" y="146"/>
                      <a:pt x="24" y="135"/>
                      <a:pt x="26" y="125"/>
                    </a:cubicBezTo>
                    <a:lnTo>
                      <a:pt x="26" y="127"/>
                    </a:lnTo>
                    <a:cubicBezTo>
                      <a:pt x="19" y="122"/>
                      <a:pt x="11" y="116"/>
                      <a:pt x="3" y="111"/>
                    </a:cubicBezTo>
                    <a:lnTo>
                      <a:pt x="6" y="109"/>
                    </a:lnTo>
                    <a:lnTo>
                      <a:pt x="7" y="111"/>
                    </a:lnTo>
                    <a:lnTo>
                      <a:pt x="3" y="111"/>
                    </a:lnTo>
                    <a:cubicBezTo>
                      <a:pt x="9" y="96"/>
                      <a:pt x="14" y="82"/>
                      <a:pt x="19" y="68"/>
                    </a:cubicBezTo>
                    <a:lnTo>
                      <a:pt x="22" y="71"/>
                    </a:lnTo>
                    <a:lnTo>
                      <a:pt x="21" y="72"/>
                    </a:lnTo>
                    <a:lnTo>
                      <a:pt x="20" y="68"/>
                    </a:lnTo>
                    <a:cubicBezTo>
                      <a:pt x="29" y="70"/>
                      <a:pt x="39" y="71"/>
                      <a:pt x="48" y="72"/>
                    </a:cubicBezTo>
                    <a:lnTo>
                      <a:pt x="46" y="73"/>
                    </a:lnTo>
                    <a:cubicBezTo>
                      <a:pt x="52" y="64"/>
                      <a:pt x="59" y="57"/>
                      <a:pt x="67" y="50"/>
                    </a:cubicBezTo>
                    <a:lnTo>
                      <a:pt x="67" y="52"/>
                    </a:lnTo>
                    <a:cubicBezTo>
                      <a:pt x="65" y="43"/>
                      <a:pt x="63" y="34"/>
                      <a:pt x="61" y="25"/>
                    </a:cubicBezTo>
                    <a:lnTo>
                      <a:pt x="65" y="25"/>
                    </a:lnTo>
                    <a:lnTo>
                      <a:pt x="64" y="27"/>
                    </a:lnTo>
                    <a:lnTo>
                      <a:pt x="62" y="24"/>
                    </a:lnTo>
                    <a:cubicBezTo>
                      <a:pt x="76" y="18"/>
                      <a:pt x="89" y="12"/>
                      <a:pt x="103" y="6"/>
                    </a:cubicBezTo>
                    <a:lnTo>
                      <a:pt x="103" y="9"/>
                    </a:lnTo>
                    <a:lnTo>
                      <a:pt x="101" y="9"/>
                    </a:lnTo>
                    <a:lnTo>
                      <a:pt x="103" y="6"/>
                    </a:lnTo>
                    <a:cubicBezTo>
                      <a:pt x="109" y="14"/>
                      <a:pt x="114" y="21"/>
                      <a:pt x="119" y="28"/>
                    </a:cubicBezTo>
                    <a:lnTo>
                      <a:pt x="119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18" y="29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20" y="28"/>
                    </a:lnTo>
                    <a:lnTo>
                      <a:pt x="119" y="28"/>
                    </a:lnTo>
                    <a:cubicBezTo>
                      <a:pt x="130" y="26"/>
                      <a:pt x="140" y="26"/>
                      <a:pt x="149" y="27"/>
                    </a:cubicBezTo>
                    <a:lnTo>
                      <a:pt x="148" y="28"/>
                    </a:lnTo>
                    <a:cubicBezTo>
                      <a:pt x="153" y="20"/>
                      <a:pt x="158" y="12"/>
                      <a:pt x="164" y="4"/>
                    </a:cubicBezTo>
                    <a:lnTo>
                      <a:pt x="165" y="7"/>
                    </a:lnTo>
                    <a:lnTo>
                      <a:pt x="164" y="7"/>
                    </a:lnTo>
                    <a:lnTo>
                      <a:pt x="164" y="4"/>
                    </a:lnTo>
                    <a:cubicBezTo>
                      <a:pt x="179" y="10"/>
                      <a:pt x="192" y="15"/>
                      <a:pt x="206" y="21"/>
                    </a:cubicBezTo>
                    <a:lnTo>
                      <a:pt x="204" y="23"/>
                    </a:lnTo>
                    <a:lnTo>
                      <a:pt x="203" y="21"/>
                    </a:lnTo>
                    <a:lnTo>
                      <a:pt x="206" y="21"/>
                    </a:lnTo>
                    <a:cubicBezTo>
                      <a:pt x="205" y="31"/>
                      <a:pt x="203" y="40"/>
                      <a:pt x="202" y="48"/>
                    </a:cubicBezTo>
                    <a:lnTo>
                      <a:pt x="201" y="47"/>
                    </a:lnTo>
                    <a:cubicBezTo>
                      <a:pt x="210" y="53"/>
                      <a:pt x="218" y="61"/>
                      <a:pt x="224" y="68"/>
                    </a:cubicBezTo>
                    <a:lnTo>
                      <a:pt x="222" y="68"/>
                    </a:lnTo>
                    <a:cubicBezTo>
                      <a:pt x="232" y="66"/>
                      <a:pt x="241" y="64"/>
                      <a:pt x="250" y="62"/>
                    </a:cubicBezTo>
                    <a:lnTo>
                      <a:pt x="249" y="65"/>
                    </a:lnTo>
                    <a:lnTo>
                      <a:pt x="248" y="64"/>
                    </a:lnTo>
                    <a:lnTo>
                      <a:pt x="250" y="62"/>
                    </a:lnTo>
                    <a:cubicBezTo>
                      <a:pt x="257" y="77"/>
                      <a:pt x="263" y="91"/>
                      <a:pt x="268" y="104"/>
                    </a:cubicBezTo>
                    <a:lnTo>
                      <a:pt x="266" y="104"/>
                    </a:lnTo>
                    <a:lnTo>
                      <a:pt x="266" y="102"/>
                    </a:lnTo>
                    <a:lnTo>
                      <a:pt x="268" y="104"/>
                    </a:lnTo>
                    <a:cubicBezTo>
                      <a:pt x="260" y="110"/>
                      <a:pt x="253" y="115"/>
                      <a:pt x="246" y="121"/>
                    </a:cubicBezTo>
                    <a:lnTo>
                      <a:pt x="246" y="119"/>
                    </a:lnTo>
                    <a:cubicBezTo>
                      <a:pt x="248" y="131"/>
                      <a:pt x="248" y="141"/>
                      <a:pt x="247" y="150"/>
                    </a:cubicBezTo>
                    <a:lnTo>
                      <a:pt x="247" y="149"/>
                    </a:lnTo>
                    <a:cubicBezTo>
                      <a:pt x="255" y="155"/>
                      <a:pt x="263" y="160"/>
                      <a:pt x="270" y="165"/>
                    </a:cubicBezTo>
                    <a:lnTo>
                      <a:pt x="268" y="166"/>
                    </a:lnTo>
                    <a:lnTo>
                      <a:pt x="268" y="165"/>
                    </a:lnTo>
                    <a:lnTo>
                      <a:pt x="270" y="165"/>
                    </a:lnTo>
                    <a:cubicBezTo>
                      <a:pt x="264" y="181"/>
                      <a:pt x="258" y="194"/>
                      <a:pt x="254" y="207"/>
                    </a:cubicBezTo>
                    <a:lnTo>
                      <a:pt x="252" y="205"/>
                    </a:lnTo>
                    <a:lnTo>
                      <a:pt x="253" y="205"/>
                    </a:lnTo>
                    <a:lnTo>
                      <a:pt x="254" y="207"/>
                    </a:lnTo>
                    <a:cubicBezTo>
                      <a:pt x="243" y="205"/>
                      <a:pt x="234" y="204"/>
                      <a:pt x="226" y="203"/>
                    </a:cubicBezTo>
                    <a:lnTo>
                      <a:pt x="227" y="202"/>
                    </a:lnTo>
                    <a:cubicBezTo>
                      <a:pt x="220" y="212"/>
                      <a:pt x="213" y="219"/>
                      <a:pt x="206" y="224"/>
                    </a:cubicBezTo>
                    <a:lnTo>
                      <a:pt x="206" y="224"/>
                    </a:lnTo>
                    <a:cubicBezTo>
                      <a:pt x="209" y="235"/>
                      <a:pt x="210" y="243"/>
                      <a:pt x="212" y="251"/>
                    </a:cubicBezTo>
                    <a:lnTo>
                      <a:pt x="210" y="251"/>
                    </a:lnTo>
                    <a:lnTo>
                      <a:pt x="211" y="250"/>
                    </a:lnTo>
                    <a:lnTo>
                      <a:pt x="212" y="251"/>
                    </a:lnTo>
                    <a:cubicBezTo>
                      <a:pt x="194" y="259"/>
                      <a:pt x="181" y="265"/>
                      <a:pt x="170" y="269"/>
                    </a:cubicBezTo>
                    <a:lnTo>
                      <a:pt x="170" y="268"/>
                    </a:lnTo>
                    <a:lnTo>
                      <a:pt x="171" y="268"/>
                    </a:lnTo>
                    <a:lnTo>
                      <a:pt x="170" y="269"/>
                    </a:lnTo>
                    <a:cubicBezTo>
                      <a:pt x="160" y="255"/>
                      <a:pt x="156" y="250"/>
                      <a:pt x="154" y="247"/>
                    </a:cubicBezTo>
                    <a:cubicBezTo>
                      <a:pt x="154" y="247"/>
                      <a:pt x="156" y="249"/>
                      <a:pt x="158" y="252"/>
                    </a:cubicBezTo>
                    <a:cubicBezTo>
                      <a:pt x="161" y="256"/>
                      <a:pt x="166" y="261"/>
                      <a:pt x="171" y="269"/>
                    </a:cubicBezTo>
                    <a:lnTo>
                      <a:pt x="172" y="269"/>
                    </a:lnTo>
                    <a:lnTo>
                      <a:pt x="171" y="269"/>
                    </a:lnTo>
                    <a:lnTo>
                      <a:pt x="170" y="269"/>
                    </a:lnTo>
                    <a:lnTo>
                      <a:pt x="169" y="269"/>
                    </a:lnTo>
                    <a:lnTo>
                      <a:pt x="170" y="268"/>
                    </a:lnTo>
                    <a:cubicBezTo>
                      <a:pt x="180" y="264"/>
                      <a:pt x="193" y="258"/>
                      <a:pt x="211" y="249"/>
                    </a:cubicBezTo>
                    <a:lnTo>
                      <a:pt x="213" y="249"/>
                    </a:lnTo>
                    <a:lnTo>
                      <a:pt x="212" y="250"/>
                    </a:lnTo>
                    <a:lnTo>
                      <a:pt x="212" y="251"/>
                    </a:lnTo>
                    <a:lnTo>
                      <a:pt x="211" y="253"/>
                    </a:lnTo>
                    <a:lnTo>
                      <a:pt x="210" y="251"/>
                    </a:lnTo>
                    <a:cubicBezTo>
                      <a:pt x="209" y="243"/>
                      <a:pt x="207" y="235"/>
                      <a:pt x="205" y="224"/>
                    </a:cubicBezTo>
                    <a:lnTo>
                      <a:pt x="205" y="223"/>
                    </a:lnTo>
                    <a:lnTo>
                      <a:pt x="205" y="223"/>
                    </a:lnTo>
                    <a:cubicBezTo>
                      <a:pt x="212" y="218"/>
                      <a:pt x="218" y="211"/>
                      <a:pt x="225" y="201"/>
                    </a:cubicBezTo>
                    <a:lnTo>
                      <a:pt x="226" y="201"/>
                    </a:lnTo>
                    <a:lnTo>
                      <a:pt x="226" y="201"/>
                    </a:lnTo>
                    <a:cubicBezTo>
                      <a:pt x="234" y="202"/>
                      <a:pt x="243" y="203"/>
                      <a:pt x="254" y="205"/>
                    </a:cubicBezTo>
                    <a:lnTo>
                      <a:pt x="257" y="205"/>
                    </a:lnTo>
                    <a:lnTo>
                      <a:pt x="254" y="207"/>
                    </a:lnTo>
                    <a:lnTo>
                      <a:pt x="253" y="207"/>
                    </a:lnTo>
                    <a:lnTo>
                      <a:pt x="251" y="209"/>
                    </a:lnTo>
                    <a:lnTo>
                      <a:pt x="252" y="206"/>
                    </a:lnTo>
                    <a:cubicBezTo>
                      <a:pt x="257" y="193"/>
                      <a:pt x="262" y="180"/>
                      <a:pt x="268" y="164"/>
                    </a:cubicBezTo>
                    <a:lnTo>
                      <a:pt x="269" y="161"/>
                    </a:lnTo>
                    <a:lnTo>
                      <a:pt x="270" y="164"/>
                    </a:lnTo>
                    <a:lnTo>
                      <a:pt x="270" y="165"/>
                    </a:lnTo>
                    <a:lnTo>
                      <a:pt x="271" y="168"/>
                    </a:lnTo>
                    <a:lnTo>
                      <a:pt x="269" y="167"/>
                    </a:lnTo>
                    <a:cubicBezTo>
                      <a:pt x="261" y="162"/>
                      <a:pt x="254" y="157"/>
                      <a:pt x="245" y="151"/>
                    </a:cubicBezTo>
                    <a:lnTo>
                      <a:pt x="245" y="151"/>
                    </a:lnTo>
                    <a:lnTo>
                      <a:pt x="245" y="150"/>
                    </a:lnTo>
                    <a:cubicBezTo>
                      <a:pt x="246" y="141"/>
                      <a:pt x="246" y="131"/>
                      <a:pt x="244" y="120"/>
                    </a:cubicBezTo>
                    <a:lnTo>
                      <a:pt x="244" y="119"/>
                    </a:lnTo>
                    <a:lnTo>
                      <a:pt x="244" y="119"/>
                    </a:lnTo>
                    <a:cubicBezTo>
                      <a:pt x="251" y="113"/>
                      <a:pt x="258" y="108"/>
                      <a:pt x="267" y="102"/>
                    </a:cubicBezTo>
                    <a:lnTo>
                      <a:pt x="270" y="99"/>
                    </a:lnTo>
                    <a:lnTo>
                      <a:pt x="269" y="103"/>
                    </a:lnTo>
                    <a:lnTo>
                      <a:pt x="268" y="105"/>
                    </a:lnTo>
                    <a:lnTo>
                      <a:pt x="267" y="108"/>
                    </a:lnTo>
                    <a:lnTo>
                      <a:pt x="266" y="105"/>
                    </a:lnTo>
                    <a:cubicBezTo>
                      <a:pt x="260" y="92"/>
                      <a:pt x="254" y="79"/>
                      <a:pt x="247" y="64"/>
                    </a:cubicBezTo>
                    <a:lnTo>
                      <a:pt x="246" y="60"/>
                    </a:lnTo>
                    <a:lnTo>
                      <a:pt x="249" y="62"/>
                    </a:lnTo>
                    <a:lnTo>
                      <a:pt x="251" y="63"/>
                    </a:lnTo>
                    <a:lnTo>
                      <a:pt x="254" y="64"/>
                    </a:lnTo>
                    <a:lnTo>
                      <a:pt x="250" y="65"/>
                    </a:lnTo>
                    <a:cubicBezTo>
                      <a:pt x="242" y="67"/>
                      <a:pt x="233" y="69"/>
                      <a:pt x="223" y="71"/>
                    </a:cubicBezTo>
                    <a:lnTo>
                      <a:pt x="222" y="71"/>
                    </a:lnTo>
                    <a:lnTo>
                      <a:pt x="222" y="70"/>
                    </a:lnTo>
                    <a:cubicBezTo>
                      <a:pt x="215" y="63"/>
                      <a:pt x="208" y="56"/>
                      <a:pt x="200" y="49"/>
                    </a:cubicBezTo>
                    <a:lnTo>
                      <a:pt x="199" y="49"/>
                    </a:lnTo>
                    <a:lnTo>
                      <a:pt x="199" y="48"/>
                    </a:lnTo>
                    <a:cubicBezTo>
                      <a:pt x="200" y="39"/>
                      <a:pt x="201" y="30"/>
                      <a:pt x="203" y="20"/>
                    </a:cubicBezTo>
                    <a:lnTo>
                      <a:pt x="204" y="16"/>
                    </a:lnTo>
                    <a:lnTo>
                      <a:pt x="206" y="20"/>
                    </a:lnTo>
                    <a:lnTo>
                      <a:pt x="207" y="21"/>
                    </a:lnTo>
                    <a:lnTo>
                      <a:pt x="209" y="25"/>
                    </a:lnTo>
                    <a:lnTo>
                      <a:pt x="205" y="23"/>
                    </a:lnTo>
                    <a:cubicBezTo>
                      <a:pt x="191" y="18"/>
                      <a:pt x="177" y="13"/>
                      <a:pt x="163" y="7"/>
                    </a:cubicBezTo>
                    <a:lnTo>
                      <a:pt x="158" y="6"/>
                    </a:lnTo>
                    <a:lnTo>
                      <a:pt x="163" y="4"/>
                    </a:lnTo>
                    <a:lnTo>
                      <a:pt x="164" y="4"/>
                    </a:lnTo>
                    <a:lnTo>
                      <a:pt x="169" y="2"/>
                    </a:lnTo>
                    <a:lnTo>
                      <a:pt x="166" y="6"/>
                    </a:lnTo>
                    <a:cubicBezTo>
                      <a:pt x="161" y="14"/>
                      <a:pt x="156" y="21"/>
                      <a:pt x="151" y="29"/>
                    </a:cubicBezTo>
                    <a:lnTo>
                      <a:pt x="150" y="30"/>
                    </a:lnTo>
                    <a:lnTo>
                      <a:pt x="149" y="30"/>
                    </a:lnTo>
                    <a:cubicBezTo>
                      <a:pt x="139" y="29"/>
                      <a:pt x="130" y="29"/>
                      <a:pt x="120" y="31"/>
                    </a:cubicBez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0"/>
                    </a:lnTo>
                    <a:lnTo>
                      <a:pt x="119" y="30"/>
                    </a:lnTo>
                    <a:lnTo>
                      <a:pt x="120" y="28"/>
                    </a:lnTo>
                    <a:cubicBezTo>
                      <a:pt x="120" y="27"/>
                      <a:pt x="120" y="27"/>
                      <a:pt x="120" y="27"/>
                    </a:cubicBezTo>
                    <a:lnTo>
                      <a:pt x="120" y="27"/>
                    </a:lnTo>
                    <a:lnTo>
                      <a:pt x="120" y="28"/>
                    </a:lnTo>
                    <a:lnTo>
                      <a:pt x="120" y="28"/>
                    </a:lnTo>
                    <a:lnTo>
                      <a:pt x="121" y="30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8" y="31"/>
                    </a:lnTo>
                    <a:lnTo>
                      <a:pt x="117" y="30"/>
                    </a:lnTo>
                    <a:lnTo>
                      <a:pt x="117" y="30"/>
                    </a:lnTo>
                    <a:lnTo>
                      <a:pt x="117" y="30"/>
                    </a:lnTo>
                    <a:cubicBezTo>
                      <a:pt x="111" y="23"/>
                      <a:pt x="106" y="15"/>
                      <a:pt x="100" y="8"/>
                    </a:cubicBezTo>
                    <a:lnTo>
                      <a:pt x="97" y="4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04" y="9"/>
                    </a:lnTo>
                    <a:cubicBezTo>
                      <a:pt x="91" y="15"/>
                      <a:pt x="77" y="21"/>
                      <a:pt x="63" y="27"/>
                    </a:cubicBezTo>
                    <a:lnTo>
                      <a:pt x="58" y="29"/>
                    </a:lnTo>
                    <a:lnTo>
                      <a:pt x="61" y="25"/>
                    </a:lnTo>
                    <a:lnTo>
                      <a:pt x="62" y="23"/>
                    </a:lnTo>
                    <a:lnTo>
                      <a:pt x="64" y="18"/>
                    </a:lnTo>
                    <a:lnTo>
                      <a:pt x="65" y="23"/>
                    </a:lnTo>
                    <a:cubicBezTo>
                      <a:pt x="67" y="32"/>
                      <a:pt x="68" y="42"/>
                      <a:pt x="70" y="51"/>
                    </a:cubicBezTo>
                    <a:lnTo>
                      <a:pt x="70" y="52"/>
                    </a:lnTo>
                    <a:lnTo>
                      <a:pt x="70" y="53"/>
                    </a:lnTo>
                    <a:cubicBezTo>
                      <a:pt x="62" y="59"/>
                      <a:pt x="55" y="66"/>
                      <a:pt x="49" y="75"/>
                    </a:cubicBezTo>
                    <a:lnTo>
                      <a:pt x="48" y="76"/>
                    </a:lnTo>
                    <a:lnTo>
                      <a:pt x="47" y="75"/>
                    </a:lnTo>
                    <a:cubicBezTo>
                      <a:pt x="38" y="74"/>
                      <a:pt x="29" y="73"/>
                      <a:pt x="19" y="71"/>
                    </a:cubicBezTo>
                    <a:lnTo>
                      <a:pt x="14" y="71"/>
                    </a:lnTo>
                    <a:lnTo>
                      <a:pt x="19" y="68"/>
                    </a:lnTo>
                    <a:lnTo>
                      <a:pt x="20" y="67"/>
                    </a:lnTo>
                    <a:lnTo>
                      <a:pt x="25" y="64"/>
                    </a:lnTo>
                    <a:lnTo>
                      <a:pt x="23" y="69"/>
                    </a:lnTo>
                    <a:cubicBezTo>
                      <a:pt x="17" y="83"/>
                      <a:pt x="12" y="97"/>
                      <a:pt x="6" y="111"/>
                    </a:cubicBezTo>
                    <a:lnTo>
                      <a:pt x="5" y="116"/>
                    </a:lnTo>
                    <a:lnTo>
                      <a:pt x="3" y="111"/>
                    </a:lnTo>
                    <a:lnTo>
                      <a:pt x="2" y="110"/>
                    </a:lnTo>
                    <a:lnTo>
                      <a:pt x="1" y="105"/>
                    </a:lnTo>
                    <a:lnTo>
                      <a:pt x="5" y="108"/>
                    </a:lnTo>
                    <a:cubicBezTo>
                      <a:pt x="13" y="113"/>
                      <a:pt x="21" y="118"/>
                      <a:pt x="29" y="123"/>
                    </a:cubicBezTo>
                    <a:lnTo>
                      <a:pt x="30" y="124"/>
                    </a:lnTo>
                    <a:lnTo>
                      <a:pt x="29" y="125"/>
                    </a:lnTo>
                    <a:cubicBezTo>
                      <a:pt x="28" y="135"/>
                      <a:pt x="28" y="145"/>
                      <a:pt x="30" y="155"/>
                    </a:cubicBezTo>
                    <a:lnTo>
                      <a:pt x="30" y="156"/>
                    </a:lnTo>
                    <a:lnTo>
                      <a:pt x="29" y="157"/>
                    </a:lnTo>
                    <a:cubicBezTo>
                      <a:pt x="22" y="163"/>
                      <a:pt x="15" y="168"/>
                      <a:pt x="7" y="174"/>
                    </a:cubicBezTo>
                    <a:lnTo>
                      <a:pt x="3" y="177"/>
                    </a:lnTo>
                    <a:lnTo>
                      <a:pt x="4" y="172"/>
                    </a:lnTo>
                    <a:lnTo>
                      <a:pt x="4" y="170"/>
                    </a:lnTo>
                    <a:lnTo>
                      <a:pt x="6" y="165"/>
                    </a:lnTo>
                    <a:lnTo>
                      <a:pt x="8" y="170"/>
                    </a:lnTo>
                    <a:cubicBezTo>
                      <a:pt x="14" y="184"/>
                      <a:pt x="20" y="197"/>
                      <a:pt x="26" y="211"/>
                    </a:cubicBezTo>
                    <a:lnTo>
                      <a:pt x="29" y="216"/>
                    </a:lnTo>
                    <a:lnTo>
                      <a:pt x="24" y="214"/>
                    </a:lnTo>
                    <a:lnTo>
                      <a:pt x="22" y="213"/>
                    </a:lnTo>
                    <a:lnTo>
                      <a:pt x="18" y="211"/>
                    </a:lnTo>
                    <a:lnTo>
                      <a:pt x="23" y="209"/>
                    </a:lnTo>
                    <a:cubicBezTo>
                      <a:pt x="32" y="208"/>
                      <a:pt x="41" y="206"/>
                      <a:pt x="50" y="204"/>
                    </a:cubicBezTo>
                    <a:lnTo>
                      <a:pt x="52" y="204"/>
                    </a:lnTo>
                    <a:lnTo>
                      <a:pt x="52" y="205"/>
                    </a:lnTo>
                    <a:cubicBezTo>
                      <a:pt x="58" y="213"/>
                      <a:pt x="66" y="220"/>
                      <a:pt x="74" y="225"/>
                    </a:cubicBezTo>
                    <a:lnTo>
                      <a:pt x="75" y="226"/>
                    </a:lnTo>
                    <a:lnTo>
                      <a:pt x="75" y="227"/>
                    </a:lnTo>
                    <a:cubicBezTo>
                      <a:pt x="73" y="236"/>
                      <a:pt x="72" y="246"/>
                      <a:pt x="70" y="255"/>
                    </a:cubicBezTo>
                    <a:lnTo>
                      <a:pt x="70" y="260"/>
                    </a:lnTo>
                    <a:lnTo>
                      <a:pt x="67" y="255"/>
                    </a:lnTo>
                    <a:lnTo>
                      <a:pt x="66" y="255"/>
                    </a:lnTo>
                    <a:lnTo>
                      <a:pt x="63" y="250"/>
                    </a:lnTo>
                    <a:lnTo>
                      <a:pt x="69" y="252"/>
                    </a:lnTo>
                    <a:cubicBezTo>
                      <a:pt x="83" y="257"/>
                      <a:pt x="97" y="263"/>
                      <a:pt x="111" y="268"/>
                    </a:cubicBezTo>
                    <a:lnTo>
                      <a:pt x="116" y="270"/>
                    </a:lnTo>
                    <a:lnTo>
                      <a:pt x="111" y="272"/>
                    </a:lnTo>
                    <a:lnTo>
                      <a:pt x="110" y="272"/>
                    </a:lnTo>
                    <a:lnTo>
                      <a:pt x="104" y="274"/>
                    </a:lnTo>
                    <a:lnTo>
                      <a:pt x="108" y="269"/>
                    </a:lnTo>
                    <a:cubicBezTo>
                      <a:pt x="113" y="262"/>
                      <a:pt x="118" y="254"/>
                      <a:pt x="123" y="246"/>
                    </a:cubicBezTo>
                    <a:lnTo>
                      <a:pt x="124" y="245"/>
                    </a:lnTo>
                    <a:lnTo>
                      <a:pt x="125" y="246"/>
                    </a:lnTo>
                    <a:cubicBezTo>
                      <a:pt x="130" y="246"/>
                      <a:pt x="136" y="246"/>
                      <a:pt x="141" y="246"/>
                    </a:cubicBezTo>
                    <a:cubicBezTo>
                      <a:pt x="144" y="246"/>
                      <a:pt x="147" y="246"/>
                      <a:pt x="150" y="246"/>
                    </a:cubicBezTo>
                    <a:lnTo>
                      <a:pt x="154" y="245"/>
                    </a:lnTo>
                    <a:lnTo>
                      <a:pt x="154" y="245"/>
                    </a:lnTo>
                    <a:lnTo>
                      <a:pt x="155" y="245"/>
                    </a:lnTo>
                    <a:lnTo>
                      <a:pt x="155" y="245"/>
                    </a:lnTo>
                    <a:cubicBezTo>
                      <a:pt x="156" y="245"/>
                      <a:pt x="157" y="248"/>
                      <a:pt x="156" y="248"/>
                    </a:cubicBezTo>
                    <a:lnTo>
                      <a:pt x="156" y="248"/>
                    </a:lnTo>
                    <a:lnTo>
                      <a:pt x="156" y="248"/>
                    </a:lnTo>
                    <a:lnTo>
                      <a:pt x="155" y="249"/>
                    </a:lnTo>
                    <a:cubicBezTo>
                      <a:pt x="154" y="249"/>
                      <a:pt x="153" y="250"/>
                      <a:pt x="153" y="250"/>
                    </a:cubicBezTo>
                    <a:lnTo>
                      <a:pt x="151" y="250"/>
                    </a:lnTo>
                    <a:cubicBezTo>
                      <a:pt x="142" y="251"/>
                      <a:pt x="133" y="251"/>
                      <a:pt x="125" y="250"/>
                    </a:cubicBezTo>
                    <a:lnTo>
                      <a:pt x="118" y="250"/>
                    </a:lnTo>
                    <a:lnTo>
                      <a:pt x="124" y="247"/>
                    </a:lnTo>
                    <a:lnTo>
                      <a:pt x="125" y="246"/>
                    </a:lnTo>
                    <a:lnTo>
                      <a:pt x="131" y="243"/>
                    </a:lnTo>
                    <a:lnTo>
                      <a:pt x="127" y="249"/>
                    </a:lnTo>
                    <a:cubicBezTo>
                      <a:pt x="122" y="257"/>
                      <a:pt x="117" y="265"/>
                      <a:pt x="112" y="273"/>
                    </a:cubicBezTo>
                    <a:lnTo>
                      <a:pt x="111" y="274"/>
                    </a:lnTo>
                    <a:lnTo>
                      <a:pt x="109" y="273"/>
                    </a:lnTo>
                    <a:cubicBezTo>
                      <a:pt x="95" y="268"/>
                      <a:pt x="80" y="262"/>
                      <a:pt x="66" y="257"/>
                    </a:cubicBezTo>
                    <a:lnTo>
                      <a:pt x="65" y="256"/>
                    </a:lnTo>
                    <a:lnTo>
                      <a:pt x="65" y="255"/>
                    </a:lnTo>
                    <a:cubicBezTo>
                      <a:pt x="66" y="245"/>
                      <a:pt x="68" y="236"/>
                      <a:pt x="69" y="227"/>
                    </a:cubicBezTo>
                    <a:lnTo>
                      <a:pt x="70" y="220"/>
                    </a:lnTo>
                    <a:lnTo>
                      <a:pt x="73" y="227"/>
                    </a:lnTo>
                    <a:lnTo>
                      <a:pt x="73" y="227"/>
                    </a:lnTo>
                    <a:lnTo>
                      <a:pt x="76" y="234"/>
                    </a:lnTo>
                    <a:lnTo>
                      <a:pt x="70" y="230"/>
                    </a:lnTo>
                    <a:cubicBezTo>
                      <a:pt x="62" y="224"/>
                      <a:pt x="54" y="216"/>
                      <a:pt x="48" y="209"/>
                    </a:cubicBezTo>
                    <a:lnTo>
                      <a:pt x="44" y="204"/>
                    </a:lnTo>
                    <a:lnTo>
                      <a:pt x="50" y="206"/>
                    </a:lnTo>
                    <a:lnTo>
                      <a:pt x="51" y="206"/>
                    </a:lnTo>
                    <a:lnTo>
                      <a:pt x="58" y="209"/>
                    </a:lnTo>
                    <a:lnTo>
                      <a:pt x="51" y="210"/>
                    </a:lnTo>
                    <a:cubicBezTo>
                      <a:pt x="41" y="212"/>
                      <a:pt x="32" y="214"/>
                      <a:pt x="23" y="215"/>
                    </a:cubicBezTo>
                    <a:lnTo>
                      <a:pt x="22" y="216"/>
                    </a:lnTo>
                    <a:lnTo>
                      <a:pt x="21" y="214"/>
                    </a:lnTo>
                    <a:cubicBezTo>
                      <a:pt x="15" y="200"/>
                      <a:pt x="8" y="185"/>
                      <a:pt x="2" y="172"/>
                    </a:cubicBezTo>
                    <a:lnTo>
                      <a:pt x="2" y="170"/>
                    </a:lnTo>
                    <a:lnTo>
                      <a:pt x="3" y="169"/>
                    </a:lnTo>
                    <a:cubicBezTo>
                      <a:pt x="11" y="163"/>
                      <a:pt x="18" y="158"/>
                      <a:pt x="25" y="152"/>
                    </a:cubicBezTo>
                    <a:lnTo>
                      <a:pt x="31" y="148"/>
                    </a:lnTo>
                    <a:lnTo>
                      <a:pt x="28" y="155"/>
                    </a:lnTo>
                    <a:lnTo>
                      <a:pt x="28" y="156"/>
                    </a:lnTo>
                    <a:lnTo>
                      <a:pt x="25" y="162"/>
                    </a:lnTo>
                    <a:lnTo>
                      <a:pt x="24" y="155"/>
                    </a:lnTo>
                    <a:cubicBezTo>
                      <a:pt x="22" y="145"/>
                      <a:pt x="22" y="134"/>
                      <a:pt x="23" y="125"/>
                    </a:cubicBezTo>
                    <a:lnTo>
                      <a:pt x="24" y="118"/>
                    </a:lnTo>
                    <a:lnTo>
                      <a:pt x="27" y="125"/>
                    </a:lnTo>
                    <a:lnTo>
                      <a:pt x="28" y="126"/>
                    </a:lnTo>
                    <a:lnTo>
                      <a:pt x="30" y="132"/>
                    </a:lnTo>
                    <a:lnTo>
                      <a:pt x="25" y="128"/>
                    </a:lnTo>
                    <a:cubicBezTo>
                      <a:pt x="17" y="123"/>
                      <a:pt x="9" y="117"/>
                      <a:pt x="1" y="112"/>
                    </a:cubicBezTo>
                    <a:lnTo>
                      <a:pt x="0" y="112"/>
                    </a:lnTo>
                    <a:lnTo>
                      <a:pt x="1" y="110"/>
                    </a:lnTo>
                    <a:cubicBezTo>
                      <a:pt x="6" y="95"/>
                      <a:pt x="12" y="80"/>
                      <a:pt x="18" y="66"/>
                    </a:cubicBezTo>
                    <a:lnTo>
                      <a:pt x="18" y="65"/>
                    </a:lnTo>
                    <a:lnTo>
                      <a:pt x="20" y="65"/>
                    </a:lnTo>
                    <a:cubicBezTo>
                      <a:pt x="29" y="66"/>
                      <a:pt x="39" y="68"/>
                      <a:pt x="48" y="69"/>
                    </a:cubicBezTo>
                    <a:lnTo>
                      <a:pt x="54" y="70"/>
                    </a:lnTo>
                    <a:lnTo>
                      <a:pt x="48" y="73"/>
                    </a:lnTo>
                    <a:lnTo>
                      <a:pt x="47" y="73"/>
                    </a:lnTo>
                    <a:lnTo>
                      <a:pt x="41" y="76"/>
                    </a:lnTo>
                    <a:lnTo>
                      <a:pt x="44" y="70"/>
                    </a:lnTo>
                    <a:cubicBezTo>
                      <a:pt x="51" y="62"/>
                      <a:pt x="58" y="54"/>
                      <a:pt x="65" y="48"/>
                    </a:cubicBezTo>
                    <a:lnTo>
                      <a:pt x="70" y="44"/>
                    </a:lnTo>
                    <a:lnTo>
                      <a:pt x="68" y="50"/>
                    </a:lnTo>
                    <a:lnTo>
                      <a:pt x="68" y="52"/>
                    </a:lnTo>
                    <a:lnTo>
                      <a:pt x="65" y="58"/>
                    </a:lnTo>
                    <a:lnTo>
                      <a:pt x="64" y="51"/>
                    </a:lnTo>
                    <a:cubicBezTo>
                      <a:pt x="62" y="42"/>
                      <a:pt x="60" y="32"/>
                      <a:pt x="59" y="24"/>
                    </a:cubicBezTo>
                    <a:lnTo>
                      <a:pt x="58" y="22"/>
                    </a:lnTo>
                    <a:lnTo>
                      <a:pt x="60" y="22"/>
                    </a:lnTo>
                    <a:cubicBezTo>
                      <a:pt x="75" y="15"/>
                      <a:pt x="90" y="8"/>
                      <a:pt x="103" y="2"/>
                    </a:cubicBezTo>
                    <a:lnTo>
                      <a:pt x="104" y="2"/>
                    </a:lnTo>
                    <a:lnTo>
                      <a:pt x="105" y="3"/>
                    </a:lnTo>
                    <a:cubicBezTo>
                      <a:pt x="111" y="11"/>
                      <a:pt x="117" y="19"/>
                      <a:pt x="122" y="26"/>
                    </a:cubicBezTo>
                    <a:lnTo>
                      <a:pt x="126" y="31"/>
                    </a:lnTo>
                    <a:lnTo>
                      <a:pt x="120" y="28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8" y="27"/>
                    </a:lnTo>
                    <a:lnTo>
                      <a:pt x="119" y="24"/>
                    </a:lnTo>
                    <a:cubicBezTo>
                      <a:pt x="120" y="24"/>
                      <a:pt x="120" y="24"/>
                      <a:pt x="120" y="25"/>
                    </a:cubicBezTo>
                    <a:lnTo>
                      <a:pt x="120" y="25"/>
                    </a:lnTo>
                    <a:lnTo>
                      <a:pt x="120" y="25"/>
                    </a:lnTo>
                    <a:lnTo>
                      <a:pt x="120" y="25"/>
                    </a:lnTo>
                    <a:cubicBezTo>
                      <a:pt x="120" y="25"/>
                      <a:pt x="120" y="24"/>
                      <a:pt x="120" y="25"/>
                    </a:cubicBezTo>
                    <a:lnTo>
                      <a:pt x="119" y="27"/>
                    </a:lnTo>
                    <a:lnTo>
                      <a:pt x="119" y="27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14" y="26"/>
                    </a:lnTo>
                    <a:lnTo>
                      <a:pt x="119" y="25"/>
                    </a:lnTo>
                    <a:lnTo>
                      <a:pt x="119" y="25"/>
                    </a:lnTo>
                    <a:cubicBezTo>
                      <a:pt x="129" y="23"/>
                      <a:pt x="140" y="23"/>
                      <a:pt x="149" y="24"/>
                    </a:cubicBezTo>
                    <a:lnTo>
                      <a:pt x="155" y="24"/>
                    </a:lnTo>
                    <a:lnTo>
                      <a:pt x="150" y="27"/>
                    </a:lnTo>
                    <a:lnTo>
                      <a:pt x="148" y="28"/>
                    </a:lnTo>
                    <a:lnTo>
                      <a:pt x="143" y="30"/>
                    </a:lnTo>
                    <a:lnTo>
                      <a:pt x="146" y="25"/>
                    </a:lnTo>
                    <a:cubicBezTo>
                      <a:pt x="152" y="17"/>
                      <a:pt x="157" y="9"/>
                      <a:pt x="162" y="2"/>
                    </a:cubicBezTo>
                    <a:lnTo>
                      <a:pt x="163" y="0"/>
                    </a:lnTo>
                    <a:lnTo>
                      <a:pt x="164" y="1"/>
                    </a:lnTo>
                    <a:cubicBezTo>
                      <a:pt x="179" y="7"/>
                      <a:pt x="195" y="13"/>
                      <a:pt x="208" y="18"/>
                    </a:cubicBezTo>
                    <a:lnTo>
                      <a:pt x="209" y="18"/>
                    </a:lnTo>
                    <a:lnTo>
                      <a:pt x="209" y="20"/>
                    </a:lnTo>
                    <a:cubicBezTo>
                      <a:pt x="208" y="30"/>
                      <a:pt x="206" y="39"/>
                      <a:pt x="205" y="48"/>
                    </a:cubicBezTo>
                    <a:lnTo>
                      <a:pt x="204" y="53"/>
                    </a:lnTo>
                    <a:lnTo>
                      <a:pt x="202" y="48"/>
                    </a:lnTo>
                    <a:lnTo>
                      <a:pt x="201" y="47"/>
                    </a:lnTo>
                    <a:lnTo>
                      <a:pt x="199" y="42"/>
                    </a:lnTo>
                    <a:lnTo>
                      <a:pt x="204" y="45"/>
                    </a:lnTo>
                    <a:cubicBezTo>
                      <a:pt x="212" y="51"/>
                      <a:pt x="220" y="59"/>
                      <a:pt x="226" y="66"/>
                    </a:cubicBezTo>
                    <a:lnTo>
                      <a:pt x="229" y="70"/>
                    </a:lnTo>
                    <a:lnTo>
                      <a:pt x="224" y="68"/>
                    </a:lnTo>
                    <a:lnTo>
                      <a:pt x="223" y="68"/>
                    </a:lnTo>
                    <a:lnTo>
                      <a:pt x="218" y="66"/>
                    </a:lnTo>
                    <a:lnTo>
                      <a:pt x="223" y="65"/>
                    </a:lnTo>
                    <a:cubicBezTo>
                      <a:pt x="233" y="63"/>
                      <a:pt x="242" y="61"/>
                      <a:pt x="251" y="60"/>
                    </a:cubicBezTo>
                    <a:lnTo>
                      <a:pt x="252" y="59"/>
                    </a:lnTo>
                    <a:lnTo>
                      <a:pt x="252" y="60"/>
                    </a:lnTo>
                    <a:cubicBezTo>
                      <a:pt x="259" y="75"/>
                      <a:pt x="265" y="90"/>
                      <a:pt x="271" y="103"/>
                    </a:cubicBezTo>
                    <a:lnTo>
                      <a:pt x="272" y="104"/>
                    </a:lnTo>
                    <a:lnTo>
                      <a:pt x="271" y="105"/>
                    </a:lnTo>
                    <a:cubicBezTo>
                      <a:pt x="263" y="111"/>
                      <a:pt x="255" y="117"/>
                      <a:pt x="248" y="122"/>
                    </a:cubicBezTo>
                    <a:lnTo>
                      <a:pt x="244" y="125"/>
                    </a:lnTo>
                    <a:lnTo>
                      <a:pt x="246" y="120"/>
                    </a:lnTo>
                    <a:lnTo>
                      <a:pt x="246" y="119"/>
                    </a:lnTo>
                    <a:lnTo>
                      <a:pt x="248" y="115"/>
                    </a:lnTo>
                    <a:lnTo>
                      <a:pt x="249" y="120"/>
                    </a:lnTo>
                    <a:cubicBezTo>
                      <a:pt x="251" y="130"/>
                      <a:pt x="251" y="141"/>
                      <a:pt x="250" y="150"/>
                    </a:cubicBezTo>
                    <a:lnTo>
                      <a:pt x="249" y="154"/>
                    </a:lnTo>
                    <a:lnTo>
                      <a:pt x="247" y="150"/>
                    </a:lnTo>
                    <a:lnTo>
                      <a:pt x="247" y="149"/>
                    </a:lnTo>
                    <a:lnTo>
                      <a:pt x="245" y="145"/>
                    </a:lnTo>
                    <a:lnTo>
                      <a:pt x="248" y="147"/>
                    </a:lnTo>
                    <a:cubicBezTo>
                      <a:pt x="257" y="153"/>
                      <a:pt x="265" y="158"/>
                      <a:pt x="272" y="163"/>
                    </a:cubicBezTo>
                    <a:lnTo>
                      <a:pt x="273" y="164"/>
                    </a:lnTo>
                    <a:lnTo>
                      <a:pt x="272" y="165"/>
                    </a:lnTo>
                    <a:cubicBezTo>
                      <a:pt x="266" y="180"/>
                      <a:pt x="260" y="194"/>
                      <a:pt x="255" y="208"/>
                    </a:cubicBezTo>
                    <a:lnTo>
                      <a:pt x="255" y="209"/>
                    </a:lnTo>
                    <a:lnTo>
                      <a:pt x="254" y="209"/>
                    </a:lnTo>
                    <a:cubicBezTo>
                      <a:pt x="244" y="207"/>
                      <a:pt x="235" y="206"/>
                      <a:pt x="226" y="204"/>
                    </a:cubicBezTo>
                    <a:lnTo>
                      <a:pt x="223" y="204"/>
                    </a:lnTo>
                    <a:lnTo>
                      <a:pt x="226" y="203"/>
                    </a:lnTo>
                    <a:lnTo>
                      <a:pt x="227" y="202"/>
                    </a:lnTo>
                    <a:lnTo>
                      <a:pt x="230" y="201"/>
                    </a:lnTo>
                    <a:lnTo>
                      <a:pt x="228" y="204"/>
                    </a:lnTo>
                    <a:cubicBezTo>
                      <a:pt x="222" y="212"/>
                      <a:pt x="215" y="219"/>
                      <a:pt x="207" y="225"/>
                    </a:cubicBezTo>
                    <a:lnTo>
                      <a:pt x="205" y="227"/>
                    </a:lnTo>
                    <a:lnTo>
                      <a:pt x="206" y="224"/>
                    </a:lnTo>
                    <a:lnTo>
                      <a:pt x="206" y="224"/>
                    </a:lnTo>
                    <a:lnTo>
                      <a:pt x="207" y="221"/>
                    </a:lnTo>
                    <a:lnTo>
                      <a:pt x="208" y="224"/>
                    </a:lnTo>
                    <a:cubicBezTo>
                      <a:pt x="210" y="234"/>
                      <a:pt x="211" y="243"/>
                      <a:pt x="213" y="251"/>
                    </a:cubicBezTo>
                    <a:lnTo>
                      <a:pt x="213" y="252"/>
                    </a:lnTo>
                    <a:lnTo>
                      <a:pt x="213" y="252"/>
                    </a:lnTo>
                    <a:cubicBezTo>
                      <a:pt x="195" y="259"/>
                      <a:pt x="181" y="265"/>
                      <a:pt x="170" y="270"/>
                    </a:cubicBezTo>
                    <a:lnTo>
                      <a:pt x="170" y="270"/>
                    </a:lnTo>
                    <a:lnTo>
                      <a:pt x="170" y="270"/>
                    </a:lnTo>
                    <a:cubicBezTo>
                      <a:pt x="165" y="263"/>
                      <a:pt x="161" y="257"/>
                      <a:pt x="158" y="253"/>
                    </a:cubicBezTo>
                    <a:cubicBezTo>
                      <a:pt x="157" y="251"/>
                      <a:pt x="156" y="250"/>
                      <a:pt x="155" y="249"/>
                    </a:cubicBezTo>
                    <a:cubicBezTo>
                      <a:pt x="154" y="248"/>
                      <a:pt x="154" y="247"/>
                      <a:pt x="154" y="2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5" name="Google Shape;365;p9"/>
            <p:cNvSpPr/>
            <p:nvPr/>
          </p:nvSpPr>
          <p:spPr>
            <a:xfrm>
              <a:off x="8544623" y="-451649"/>
              <a:ext cx="896675" cy="896675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92" y="112"/>
                  </a:moveTo>
                  <a:cubicBezTo>
                    <a:pt x="104" y="98"/>
                    <a:pt x="118" y="86"/>
                    <a:pt x="133" y="76"/>
                  </a:cubicBezTo>
                  <a:lnTo>
                    <a:pt x="128" y="26"/>
                  </a:lnTo>
                  <a:lnTo>
                    <a:pt x="206" y="0"/>
                  </a:lnTo>
                  <a:lnTo>
                    <a:pt x="232" y="42"/>
                  </a:lnTo>
                  <a:cubicBezTo>
                    <a:pt x="250" y="41"/>
                    <a:pt x="269" y="42"/>
                    <a:pt x="286" y="46"/>
                  </a:cubicBezTo>
                  <a:lnTo>
                    <a:pt x="318" y="7"/>
                  </a:lnTo>
                  <a:lnTo>
                    <a:pt x="392" y="44"/>
                  </a:lnTo>
                  <a:lnTo>
                    <a:pt x="381" y="92"/>
                  </a:lnTo>
                  <a:cubicBezTo>
                    <a:pt x="395" y="104"/>
                    <a:pt x="406" y="118"/>
                    <a:pt x="416" y="133"/>
                  </a:cubicBezTo>
                  <a:lnTo>
                    <a:pt x="466" y="128"/>
                  </a:lnTo>
                  <a:lnTo>
                    <a:pt x="493" y="206"/>
                  </a:lnTo>
                  <a:lnTo>
                    <a:pt x="450" y="233"/>
                  </a:lnTo>
                  <a:cubicBezTo>
                    <a:pt x="451" y="250"/>
                    <a:pt x="450" y="269"/>
                    <a:pt x="447" y="287"/>
                  </a:cubicBezTo>
                  <a:lnTo>
                    <a:pt x="486" y="318"/>
                  </a:lnTo>
                  <a:lnTo>
                    <a:pt x="449" y="393"/>
                  </a:lnTo>
                  <a:lnTo>
                    <a:pt x="400" y="381"/>
                  </a:lnTo>
                  <a:cubicBezTo>
                    <a:pt x="388" y="395"/>
                    <a:pt x="374" y="407"/>
                    <a:pt x="360" y="416"/>
                  </a:cubicBezTo>
                  <a:lnTo>
                    <a:pt x="365" y="466"/>
                  </a:lnTo>
                  <a:lnTo>
                    <a:pt x="286" y="493"/>
                  </a:lnTo>
                  <a:lnTo>
                    <a:pt x="260" y="450"/>
                  </a:lnTo>
                  <a:cubicBezTo>
                    <a:pt x="242" y="452"/>
                    <a:pt x="224" y="450"/>
                    <a:pt x="206" y="447"/>
                  </a:cubicBezTo>
                  <a:lnTo>
                    <a:pt x="174" y="486"/>
                  </a:lnTo>
                  <a:lnTo>
                    <a:pt x="100" y="449"/>
                  </a:lnTo>
                  <a:lnTo>
                    <a:pt x="112" y="400"/>
                  </a:lnTo>
                  <a:cubicBezTo>
                    <a:pt x="98" y="388"/>
                    <a:pt x="86" y="375"/>
                    <a:pt x="76" y="360"/>
                  </a:cubicBezTo>
                  <a:lnTo>
                    <a:pt x="26" y="365"/>
                  </a:lnTo>
                  <a:lnTo>
                    <a:pt x="0" y="286"/>
                  </a:lnTo>
                  <a:lnTo>
                    <a:pt x="42" y="260"/>
                  </a:lnTo>
                  <a:cubicBezTo>
                    <a:pt x="41" y="242"/>
                    <a:pt x="42" y="224"/>
                    <a:pt x="46" y="206"/>
                  </a:cubicBezTo>
                  <a:lnTo>
                    <a:pt x="7" y="174"/>
                  </a:lnTo>
                  <a:lnTo>
                    <a:pt x="43" y="100"/>
                  </a:lnTo>
                  <a:lnTo>
                    <a:pt x="92" y="112"/>
                  </a:lnTo>
                  <a:moveTo>
                    <a:pt x="168" y="204"/>
                  </a:moveTo>
                  <a:cubicBezTo>
                    <a:pt x="146" y="248"/>
                    <a:pt x="164" y="301"/>
                    <a:pt x="209" y="323"/>
                  </a:cubicBezTo>
                  <a:cubicBezTo>
                    <a:pt x="253" y="344"/>
                    <a:pt x="306" y="326"/>
                    <a:pt x="328" y="282"/>
                  </a:cubicBezTo>
                  <a:cubicBezTo>
                    <a:pt x="349" y="238"/>
                    <a:pt x="331" y="185"/>
                    <a:pt x="287" y="163"/>
                  </a:cubicBezTo>
                  <a:cubicBezTo>
                    <a:pt x="243" y="141"/>
                    <a:pt x="190" y="159"/>
                    <a:pt x="168" y="2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816037" y="4709575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85756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19387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200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EC77C6-064F-4BA8-9180-348655490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7163981-3B67-0C5C-C5CA-5395013A7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40C4E6-A34E-E594-12F2-1FDB1D9B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9078A1-7781-4EFF-5B3B-9416370F9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59724D-6663-F107-ACC7-0B1ACBA1F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80534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26" name="Google Shape;426;p14"/>
          <p:cNvGrpSpPr/>
          <p:nvPr/>
        </p:nvGrpSpPr>
        <p:grpSpPr>
          <a:xfrm>
            <a:off x="-249585" y="185752"/>
            <a:ext cx="13863268" cy="6968593"/>
            <a:chOff x="-187189" y="139313"/>
            <a:chExt cx="10397451" cy="5226445"/>
          </a:xfrm>
        </p:grpSpPr>
        <p:grpSp>
          <p:nvGrpSpPr>
            <p:cNvPr id="427" name="Google Shape;427;p14"/>
            <p:cNvGrpSpPr/>
            <p:nvPr/>
          </p:nvGrpSpPr>
          <p:grpSpPr>
            <a:xfrm flipH="1">
              <a:off x="8552194" y="917833"/>
              <a:ext cx="1658068" cy="3498326"/>
              <a:chOff x="-1133549" y="822583"/>
              <a:chExt cx="1658068" cy="3498326"/>
            </a:xfrm>
          </p:grpSpPr>
          <p:sp>
            <p:nvSpPr>
              <p:cNvPr id="428" name="Google Shape;428;p14"/>
              <p:cNvSpPr/>
              <p:nvPr/>
            </p:nvSpPr>
            <p:spPr>
              <a:xfrm>
                <a:off x="-1133549" y="822583"/>
                <a:ext cx="1658068" cy="3498326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920" extrusionOk="0">
                    <a:moveTo>
                      <a:pt x="803" y="1"/>
                    </a:moveTo>
                    <a:cubicBezTo>
                      <a:pt x="803" y="1"/>
                      <a:pt x="804" y="1"/>
                      <a:pt x="807" y="2"/>
                    </a:cubicBezTo>
                    <a:cubicBezTo>
                      <a:pt x="809" y="2"/>
                      <a:pt x="813" y="2"/>
                      <a:pt x="817" y="2"/>
                    </a:cubicBezTo>
                    <a:cubicBezTo>
                      <a:pt x="827" y="3"/>
                      <a:pt x="841" y="7"/>
                      <a:pt x="857" y="16"/>
                    </a:cubicBezTo>
                    <a:cubicBezTo>
                      <a:pt x="865" y="21"/>
                      <a:pt x="873" y="27"/>
                      <a:pt x="881" y="36"/>
                    </a:cubicBezTo>
                    <a:cubicBezTo>
                      <a:pt x="888" y="44"/>
                      <a:pt x="897" y="55"/>
                      <a:pt x="902" y="68"/>
                    </a:cubicBezTo>
                    <a:cubicBezTo>
                      <a:pt x="907" y="80"/>
                      <a:pt x="910" y="95"/>
                      <a:pt x="910" y="111"/>
                    </a:cubicBezTo>
                    <a:cubicBezTo>
                      <a:pt x="910" y="126"/>
                      <a:pt x="910" y="143"/>
                      <a:pt x="910" y="161"/>
                    </a:cubicBezTo>
                    <a:cubicBezTo>
                      <a:pt x="910" y="302"/>
                      <a:pt x="910" y="507"/>
                      <a:pt x="910" y="761"/>
                    </a:cubicBezTo>
                    <a:cubicBezTo>
                      <a:pt x="910" y="1014"/>
                      <a:pt x="910" y="1315"/>
                      <a:pt x="910" y="1650"/>
                    </a:cubicBezTo>
                    <a:cubicBezTo>
                      <a:pt x="910" y="1692"/>
                      <a:pt x="910" y="1734"/>
                      <a:pt x="910" y="1777"/>
                    </a:cubicBezTo>
                    <a:lnTo>
                      <a:pt x="910" y="1809"/>
                    </a:lnTo>
                    <a:cubicBezTo>
                      <a:pt x="910" y="1820"/>
                      <a:pt x="909" y="1831"/>
                      <a:pt x="906" y="1842"/>
                    </a:cubicBezTo>
                    <a:cubicBezTo>
                      <a:pt x="903" y="1852"/>
                      <a:pt x="899" y="1862"/>
                      <a:pt x="893" y="1872"/>
                    </a:cubicBezTo>
                    <a:cubicBezTo>
                      <a:pt x="886" y="1881"/>
                      <a:pt x="879" y="1889"/>
                      <a:pt x="870" y="1896"/>
                    </a:cubicBezTo>
                    <a:cubicBezTo>
                      <a:pt x="853" y="1910"/>
                      <a:pt x="831" y="1919"/>
                      <a:pt x="809" y="1920"/>
                    </a:cubicBezTo>
                    <a:cubicBezTo>
                      <a:pt x="787" y="1921"/>
                      <a:pt x="765" y="1920"/>
                      <a:pt x="742" y="1920"/>
                    </a:cubicBezTo>
                    <a:cubicBezTo>
                      <a:pt x="698" y="1920"/>
                      <a:pt x="652" y="1920"/>
                      <a:pt x="607" y="1920"/>
                    </a:cubicBezTo>
                    <a:cubicBezTo>
                      <a:pt x="516" y="1920"/>
                      <a:pt x="423" y="1920"/>
                      <a:pt x="329" y="1920"/>
                    </a:cubicBezTo>
                    <a:cubicBezTo>
                      <a:pt x="282" y="1920"/>
                      <a:pt x="235" y="1920"/>
                      <a:pt x="187" y="1920"/>
                    </a:cubicBezTo>
                    <a:cubicBezTo>
                      <a:pt x="163" y="1920"/>
                      <a:pt x="139" y="1920"/>
                      <a:pt x="115" y="1920"/>
                    </a:cubicBezTo>
                    <a:cubicBezTo>
                      <a:pt x="91" y="1921"/>
                      <a:pt x="66" y="1915"/>
                      <a:pt x="46" y="1901"/>
                    </a:cubicBezTo>
                    <a:cubicBezTo>
                      <a:pt x="26" y="1887"/>
                      <a:pt x="11" y="1866"/>
                      <a:pt x="4" y="1843"/>
                    </a:cubicBezTo>
                    <a:cubicBezTo>
                      <a:pt x="0" y="1831"/>
                      <a:pt x="0" y="1819"/>
                      <a:pt x="0" y="1807"/>
                    </a:cubicBezTo>
                    <a:cubicBezTo>
                      <a:pt x="0" y="1795"/>
                      <a:pt x="0" y="1783"/>
                      <a:pt x="0" y="1771"/>
                    </a:cubicBezTo>
                    <a:cubicBezTo>
                      <a:pt x="0" y="1723"/>
                      <a:pt x="0" y="1676"/>
                      <a:pt x="0" y="1629"/>
                    </a:cubicBezTo>
                    <a:cubicBezTo>
                      <a:pt x="0" y="1535"/>
                      <a:pt x="0" y="1442"/>
                      <a:pt x="0" y="1351"/>
                    </a:cubicBezTo>
                    <a:cubicBezTo>
                      <a:pt x="0" y="1169"/>
                      <a:pt x="0" y="993"/>
                      <a:pt x="0" y="826"/>
                    </a:cubicBezTo>
                    <a:cubicBezTo>
                      <a:pt x="0" y="658"/>
                      <a:pt x="0" y="499"/>
                      <a:pt x="0" y="350"/>
                    </a:cubicBezTo>
                    <a:cubicBezTo>
                      <a:pt x="0" y="276"/>
                      <a:pt x="0" y="204"/>
                      <a:pt x="0" y="135"/>
                    </a:cubicBezTo>
                    <a:cubicBezTo>
                      <a:pt x="0" y="126"/>
                      <a:pt x="0" y="118"/>
                      <a:pt x="0" y="109"/>
                    </a:cubicBezTo>
                    <a:cubicBezTo>
                      <a:pt x="0" y="105"/>
                      <a:pt x="1" y="100"/>
                      <a:pt x="1" y="96"/>
                    </a:cubicBezTo>
                    <a:cubicBezTo>
                      <a:pt x="2" y="92"/>
                      <a:pt x="2" y="88"/>
                      <a:pt x="3" y="83"/>
                    </a:cubicBezTo>
                    <a:cubicBezTo>
                      <a:pt x="7" y="67"/>
                      <a:pt x="15" y="51"/>
                      <a:pt x="25" y="38"/>
                    </a:cubicBezTo>
                    <a:cubicBezTo>
                      <a:pt x="36" y="26"/>
                      <a:pt x="50" y="16"/>
                      <a:pt x="65" y="9"/>
                    </a:cubicBezTo>
                    <a:cubicBezTo>
                      <a:pt x="80" y="2"/>
                      <a:pt x="96" y="0"/>
                      <a:pt x="112" y="0"/>
                    </a:cubicBezTo>
                    <a:cubicBezTo>
                      <a:pt x="144" y="0"/>
                      <a:pt x="175" y="0"/>
                      <a:pt x="205" y="0"/>
                    </a:cubicBezTo>
                    <a:cubicBezTo>
                      <a:pt x="220" y="0"/>
                      <a:pt x="235" y="0"/>
                      <a:pt x="249" y="0"/>
                    </a:cubicBezTo>
                    <a:cubicBezTo>
                      <a:pt x="257" y="0"/>
                      <a:pt x="264" y="0"/>
                      <a:pt x="271" y="0"/>
                    </a:cubicBezTo>
                    <a:cubicBezTo>
                      <a:pt x="278" y="0"/>
                      <a:pt x="286" y="2"/>
                      <a:pt x="292" y="6"/>
                    </a:cubicBezTo>
                    <a:cubicBezTo>
                      <a:pt x="298" y="10"/>
                      <a:pt x="303" y="16"/>
                      <a:pt x="305" y="23"/>
                    </a:cubicBezTo>
                    <a:cubicBezTo>
                      <a:pt x="308" y="30"/>
                      <a:pt x="307" y="37"/>
                      <a:pt x="307" y="44"/>
                    </a:cubicBezTo>
                    <a:cubicBezTo>
                      <a:pt x="307" y="48"/>
                      <a:pt x="307" y="50"/>
                      <a:pt x="307" y="54"/>
                    </a:cubicBezTo>
                    <a:cubicBezTo>
                      <a:pt x="307" y="57"/>
                      <a:pt x="307" y="61"/>
                      <a:pt x="307" y="65"/>
                    </a:cubicBezTo>
                    <a:cubicBezTo>
                      <a:pt x="308" y="71"/>
                      <a:pt x="311" y="77"/>
                      <a:pt x="315" y="82"/>
                    </a:cubicBezTo>
                    <a:cubicBezTo>
                      <a:pt x="320" y="87"/>
                      <a:pt x="325" y="91"/>
                      <a:pt x="332" y="92"/>
                    </a:cubicBezTo>
                    <a:cubicBezTo>
                      <a:pt x="335" y="93"/>
                      <a:pt x="338" y="93"/>
                      <a:pt x="341" y="93"/>
                    </a:cubicBezTo>
                    <a:cubicBezTo>
                      <a:pt x="345" y="93"/>
                      <a:pt x="348" y="93"/>
                      <a:pt x="351" y="93"/>
                    </a:cubicBezTo>
                    <a:cubicBezTo>
                      <a:pt x="364" y="93"/>
                      <a:pt x="377" y="93"/>
                      <a:pt x="389" y="93"/>
                    </a:cubicBezTo>
                    <a:cubicBezTo>
                      <a:pt x="440" y="93"/>
                      <a:pt x="486" y="94"/>
                      <a:pt x="529" y="94"/>
                    </a:cubicBezTo>
                    <a:cubicBezTo>
                      <a:pt x="551" y="94"/>
                      <a:pt x="572" y="94"/>
                      <a:pt x="591" y="94"/>
                    </a:cubicBezTo>
                    <a:cubicBezTo>
                      <a:pt x="596" y="94"/>
                      <a:pt x="601" y="94"/>
                      <a:pt x="606" y="94"/>
                    </a:cubicBezTo>
                    <a:cubicBezTo>
                      <a:pt x="610" y="93"/>
                      <a:pt x="615" y="91"/>
                      <a:pt x="619" y="89"/>
                    </a:cubicBezTo>
                    <a:cubicBezTo>
                      <a:pt x="627" y="84"/>
                      <a:pt x="632" y="76"/>
                      <a:pt x="634" y="68"/>
                    </a:cubicBezTo>
                    <a:cubicBezTo>
                      <a:pt x="635" y="63"/>
                      <a:pt x="634" y="59"/>
                      <a:pt x="634" y="55"/>
                    </a:cubicBezTo>
                    <a:cubicBezTo>
                      <a:pt x="634" y="50"/>
                      <a:pt x="634" y="46"/>
                      <a:pt x="634" y="42"/>
                    </a:cubicBezTo>
                    <a:cubicBezTo>
                      <a:pt x="634" y="38"/>
                      <a:pt x="634" y="34"/>
                      <a:pt x="635" y="29"/>
                    </a:cubicBezTo>
                    <a:cubicBezTo>
                      <a:pt x="636" y="25"/>
                      <a:pt x="637" y="22"/>
                      <a:pt x="639" y="18"/>
                    </a:cubicBezTo>
                    <a:cubicBezTo>
                      <a:pt x="643" y="11"/>
                      <a:pt x="649" y="6"/>
                      <a:pt x="656" y="3"/>
                    </a:cubicBezTo>
                    <a:cubicBezTo>
                      <a:pt x="663" y="0"/>
                      <a:pt x="670" y="1"/>
                      <a:pt x="677" y="1"/>
                    </a:cubicBezTo>
                    <a:cubicBezTo>
                      <a:pt x="704" y="1"/>
                      <a:pt x="727" y="1"/>
                      <a:pt x="746" y="1"/>
                    </a:cubicBezTo>
                    <a:cubicBezTo>
                      <a:pt x="765" y="1"/>
                      <a:pt x="779" y="1"/>
                      <a:pt x="788" y="1"/>
                    </a:cubicBezTo>
                    <a:cubicBezTo>
                      <a:pt x="798" y="1"/>
                      <a:pt x="803" y="1"/>
                      <a:pt x="803" y="1"/>
                    </a:cubicBezTo>
                    <a:cubicBezTo>
                      <a:pt x="803" y="1"/>
                      <a:pt x="798" y="1"/>
                      <a:pt x="788" y="1"/>
                    </a:cubicBezTo>
                    <a:cubicBezTo>
                      <a:pt x="779" y="1"/>
                      <a:pt x="765" y="2"/>
                      <a:pt x="746" y="2"/>
                    </a:cubicBezTo>
                    <a:cubicBezTo>
                      <a:pt x="727" y="2"/>
                      <a:pt x="704" y="2"/>
                      <a:pt x="677" y="2"/>
                    </a:cubicBezTo>
                    <a:cubicBezTo>
                      <a:pt x="670" y="2"/>
                      <a:pt x="663" y="1"/>
                      <a:pt x="656" y="4"/>
                    </a:cubicBezTo>
                    <a:cubicBezTo>
                      <a:pt x="650" y="7"/>
                      <a:pt x="644" y="12"/>
                      <a:pt x="640" y="19"/>
                    </a:cubicBezTo>
                    <a:cubicBezTo>
                      <a:pt x="638" y="22"/>
                      <a:pt x="637" y="26"/>
                      <a:pt x="636" y="30"/>
                    </a:cubicBezTo>
                    <a:cubicBezTo>
                      <a:pt x="635" y="34"/>
                      <a:pt x="636" y="38"/>
                      <a:pt x="636" y="42"/>
                    </a:cubicBezTo>
                    <a:cubicBezTo>
                      <a:pt x="636" y="46"/>
                      <a:pt x="636" y="50"/>
                      <a:pt x="636" y="55"/>
                    </a:cubicBezTo>
                    <a:cubicBezTo>
                      <a:pt x="636" y="59"/>
                      <a:pt x="636" y="63"/>
                      <a:pt x="635" y="68"/>
                    </a:cubicBezTo>
                    <a:cubicBezTo>
                      <a:pt x="633" y="77"/>
                      <a:pt x="627" y="85"/>
                      <a:pt x="619" y="90"/>
                    </a:cubicBezTo>
                    <a:cubicBezTo>
                      <a:pt x="615" y="93"/>
                      <a:pt x="611" y="94"/>
                      <a:pt x="606" y="95"/>
                    </a:cubicBezTo>
                    <a:cubicBezTo>
                      <a:pt x="601" y="95"/>
                      <a:pt x="596" y="95"/>
                      <a:pt x="591" y="95"/>
                    </a:cubicBezTo>
                    <a:cubicBezTo>
                      <a:pt x="571" y="95"/>
                      <a:pt x="551" y="95"/>
                      <a:pt x="529" y="95"/>
                    </a:cubicBezTo>
                    <a:cubicBezTo>
                      <a:pt x="486" y="95"/>
                      <a:pt x="439" y="95"/>
                      <a:pt x="389" y="95"/>
                    </a:cubicBezTo>
                    <a:cubicBezTo>
                      <a:pt x="377" y="95"/>
                      <a:pt x="364" y="95"/>
                      <a:pt x="351" y="95"/>
                    </a:cubicBezTo>
                    <a:cubicBezTo>
                      <a:pt x="348" y="95"/>
                      <a:pt x="344" y="95"/>
                      <a:pt x="341" y="95"/>
                    </a:cubicBezTo>
                    <a:cubicBezTo>
                      <a:pt x="338" y="95"/>
                      <a:pt x="334" y="95"/>
                      <a:pt x="331" y="94"/>
                    </a:cubicBezTo>
                    <a:cubicBezTo>
                      <a:pt x="324" y="92"/>
                      <a:pt x="318" y="89"/>
                      <a:pt x="314" y="83"/>
                    </a:cubicBezTo>
                    <a:cubicBezTo>
                      <a:pt x="309" y="78"/>
                      <a:pt x="306" y="72"/>
                      <a:pt x="305" y="65"/>
                    </a:cubicBezTo>
                    <a:cubicBezTo>
                      <a:pt x="305" y="61"/>
                      <a:pt x="305" y="58"/>
                      <a:pt x="305" y="54"/>
                    </a:cubicBezTo>
                    <a:cubicBezTo>
                      <a:pt x="305" y="51"/>
                      <a:pt x="305" y="47"/>
                      <a:pt x="305" y="44"/>
                    </a:cubicBezTo>
                    <a:cubicBezTo>
                      <a:pt x="305" y="37"/>
                      <a:pt x="306" y="30"/>
                      <a:pt x="303" y="24"/>
                    </a:cubicBezTo>
                    <a:cubicBezTo>
                      <a:pt x="301" y="17"/>
                      <a:pt x="296" y="11"/>
                      <a:pt x="291" y="7"/>
                    </a:cubicBezTo>
                    <a:cubicBezTo>
                      <a:pt x="285" y="3"/>
                      <a:pt x="278" y="2"/>
                      <a:pt x="271" y="2"/>
                    </a:cubicBezTo>
                    <a:lnTo>
                      <a:pt x="249" y="2"/>
                    </a:lnTo>
                    <a:cubicBezTo>
                      <a:pt x="234" y="2"/>
                      <a:pt x="220" y="2"/>
                      <a:pt x="204" y="2"/>
                    </a:cubicBezTo>
                    <a:cubicBezTo>
                      <a:pt x="174" y="2"/>
                      <a:pt x="144" y="2"/>
                      <a:pt x="112" y="2"/>
                    </a:cubicBezTo>
                    <a:cubicBezTo>
                      <a:pt x="96" y="2"/>
                      <a:pt x="80" y="4"/>
                      <a:pt x="65" y="11"/>
                    </a:cubicBezTo>
                    <a:cubicBezTo>
                      <a:pt x="51" y="17"/>
                      <a:pt x="37" y="27"/>
                      <a:pt x="27" y="40"/>
                    </a:cubicBezTo>
                    <a:cubicBezTo>
                      <a:pt x="16" y="52"/>
                      <a:pt x="9" y="67"/>
                      <a:pt x="5" y="84"/>
                    </a:cubicBezTo>
                    <a:cubicBezTo>
                      <a:pt x="4" y="88"/>
                      <a:pt x="4" y="92"/>
                      <a:pt x="3" y="96"/>
                    </a:cubicBezTo>
                    <a:cubicBezTo>
                      <a:pt x="3" y="100"/>
                      <a:pt x="2" y="105"/>
                      <a:pt x="2" y="109"/>
                    </a:cubicBezTo>
                    <a:cubicBezTo>
                      <a:pt x="2" y="117"/>
                      <a:pt x="2" y="126"/>
                      <a:pt x="2" y="135"/>
                    </a:cubicBezTo>
                    <a:cubicBezTo>
                      <a:pt x="2" y="204"/>
                      <a:pt x="2" y="276"/>
                      <a:pt x="2" y="350"/>
                    </a:cubicBezTo>
                    <a:cubicBezTo>
                      <a:pt x="2" y="499"/>
                      <a:pt x="2" y="657"/>
                      <a:pt x="2" y="825"/>
                    </a:cubicBezTo>
                    <a:cubicBezTo>
                      <a:pt x="2" y="992"/>
                      <a:pt x="2" y="1169"/>
                      <a:pt x="2" y="1351"/>
                    </a:cubicBezTo>
                    <a:cubicBezTo>
                      <a:pt x="2" y="1442"/>
                      <a:pt x="2" y="1535"/>
                      <a:pt x="2" y="1629"/>
                    </a:cubicBezTo>
                    <a:cubicBezTo>
                      <a:pt x="2" y="1676"/>
                      <a:pt x="2" y="1723"/>
                      <a:pt x="2" y="1771"/>
                    </a:cubicBezTo>
                    <a:cubicBezTo>
                      <a:pt x="2" y="1783"/>
                      <a:pt x="2" y="1795"/>
                      <a:pt x="2" y="1807"/>
                    </a:cubicBezTo>
                    <a:cubicBezTo>
                      <a:pt x="2" y="1819"/>
                      <a:pt x="3" y="1830"/>
                      <a:pt x="7" y="1842"/>
                    </a:cubicBezTo>
                    <a:cubicBezTo>
                      <a:pt x="13" y="1864"/>
                      <a:pt x="28" y="1885"/>
                      <a:pt x="48" y="1898"/>
                    </a:cubicBezTo>
                    <a:cubicBezTo>
                      <a:pt x="67" y="1912"/>
                      <a:pt x="91" y="1918"/>
                      <a:pt x="115" y="1917"/>
                    </a:cubicBezTo>
                    <a:cubicBezTo>
                      <a:pt x="139" y="1917"/>
                      <a:pt x="163" y="1917"/>
                      <a:pt x="187" y="1917"/>
                    </a:cubicBezTo>
                    <a:cubicBezTo>
                      <a:pt x="234" y="1917"/>
                      <a:pt x="282" y="1917"/>
                      <a:pt x="329" y="1917"/>
                    </a:cubicBezTo>
                    <a:cubicBezTo>
                      <a:pt x="423" y="1917"/>
                      <a:pt x="516" y="1917"/>
                      <a:pt x="607" y="1917"/>
                    </a:cubicBezTo>
                    <a:cubicBezTo>
                      <a:pt x="652" y="1917"/>
                      <a:pt x="697" y="1917"/>
                      <a:pt x="742" y="1917"/>
                    </a:cubicBezTo>
                    <a:cubicBezTo>
                      <a:pt x="764" y="1917"/>
                      <a:pt x="787" y="1918"/>
                      <a:pt x="809" y="1917"/>
                    </a:cubicBezTo>
                    <a:cubicBezTo>
                      <a:pt x="830" y="1916"/>
                      <a:pt x="852" y="1907"/>
                      <a:pt x="868" y="1894"/>
                    </a:cubicBezTo>
                    <a:cubicBezTo>
                      <a:pt x="877" y="1887"/>
                      <a:pt x="884" y="1879"/>
                      <a:pt x="890" y="1870"/>
                    </a:cubicBezTo>
                    <a:cubicBezTo>
                      <a:pt x="896" y="1861"/>
                      <a:pt x="900" y="1851"/>
                      <a:pt x="903" y="1841"/>
                    </a:cubicBezTo>
                    <a:cubicBezTo>
                      <a:pt x="906" y="1830"/>
                      <a:pt x="907" y="1820"/>
                      <a:pt x="907" y="1809"/>
                    </a:cubicBezTo>
                    <a:cubicBezTo>
                      <a:pt x="907" y="1798"/>
                      <a:pt x="907" y="1788"/>
                      <a:pt x="907" y="1777"/>
                    </a:cubicBezTo>
                    <a:cubicBezTo>
                      <a:pt x="907" y="1734"/>
                      <a:pt x="907" y="1692"/>
                      <a:pt x="907" y="1650"/>
                    </a:cubicBezTo>
                    <a:cubicBezTo>
                      <a:pt x="907" y="1315"/>
                      <a:pt x="907" y="1013"/>
                      <a:pt x="908" y="760"/>
                    </a:cubicBezTo>
                    <a:cubicBezTo>
                      <a:pt x="908" y="507"/>
                      <a:pt x="908" y="302"/>
                      <a:pt x="908" y="161"/>
                    </a:cubicBezTo>
                    <a:cubicBezTo>
                      <a:pt x="908" y="143"/>
                      <a:pt x="908" y="126"/>
                      <a:pt x="908" y="110"/>
                    </a:cubicBezTo>
                    <a:cubicBezTo>
                      <a:pt x="908" y="95"/>
                      <a:pt x="906" y="80"/>
                      <a:pt x="901" y="68"/>
                    </a:cubicBezTo>
                    <a:cubicBezTo>
                      <a:pt x="895" y="55"/>
                      <a:pt x="888" y="44"/>
                      <a:pt x="881" y="36"/>
                    </a:cubicBezTo>
                    <a:cubicBezTo>
                      <a:pt x="873" y="28"/>
                      <a:pt x="865" y="21"/>
                      <a:pt x="857" y="16"/>
                    </a:cubicBezTo>
                    <a:cubicBezTo>
                      <a:pt x="841" y="7"/>
                      <a:pt x="826" y="4"/>
                      <a:pt x="817" y="2"/>
                    </a:cubicBezTo>
                    <a:cubicBezTo>
                      <a:pt x="812" y="2"/>
                      <a:pt x="809" y="2"/>
                      <a:pt x="806" y="1"/>
                    </a:cubicBezTo>
                    <a:cubicBezTo>
                      <a:pt x="804" y="1"/>
                      <a:pt x="803" y="1"/>
                      <a:pt x="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07210" y="1137797"/>
                <a:ext cx="142120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8" h="2" extrusionOk="0">
                    <a:moveTo>
                      <a:pt x="78" y="1"/>
                    </a:moveTo>
                    <a:cubicBezTo>
                      <a:pt x="78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8" y="0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4"/>
              <p:cNvSpPr/>
              <p:nvPr/>
            </p:nvSpPr>
            <p:spPr>
              <a:xfrm>
                <a:off x="207210" y="1174238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4"/>
              <p:cNvSpPr/>
              <p:nvPr/>
            </p:nvSpPr>
            <p:spPr>
              <a:xfrm>
                <a:off x="207210" y="1210679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40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40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4"/>
              <p:cNvSpPr/>
              <p:nvPr/>
            </p:nvSpPr>
            <p:spPr>
              <a:xfrm>
                <a:off x="-1009920" y="1443901"/>
                <a:ext cx="1353785" cy="251442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38" extrusionOk="0">
                    <a:moveTo>
                      <a:pt x="685" y="137"/>
                    </a:moveTo>
                    <a:cubicBezTo>
                      <a:pt x="685" y="137"/>
                      <a:pt x="687" y="136"/>
                      <a:pt x="690" y="136"/>
                    </a:cubicBezTo>
                    <a:cubicBezTo>
                      <a:pt x="693" y="136"/>
                      <a:pt x="697" y="135"/>
                      <a:pt x="702" y="134"/>
                    </a:cubicBezTo>
                    <a:cubicBezTo>
                      <a:pt x="707" y="132"/>
                      <a:pt x="713" y="129"/>
                      <a:pt x="720" y="124"/>
                    </a:cubicBezTo>
                    <a:cubicBezTo>
                      <a:pt x="726" y="120"/>
                      <a:pt x="732" y="113"/>
                      <a:pt x="737" y="103"/>
                    </a:cubicBezTo>
                    <a:cubicBezTo>
                      <a:pt x="739" y="98"/>
                      <a:pt x="741" y="93"/>
                      <a:pt x="741" y="87"/>
                    </a:cubicBezTo>
                    <a:cubicBezTo>
                      <a:pt x="742" y="82"/>
                      <a:pt x="742" y="76"/>
                      <a:pt x="742" y="69"/>
                    </a:cubicBezTo>
                    <a:cubicBezTo>
                      <a:pt x="742" y="63"/>
                      <a:pt x="742" y="56"/>
                      <a:pt x="741" y="49"/>
                    </a:cubicBezTo>
                    <a:cubicBezTo>
                      <a:pt x="740" y="43"/>
                      <a:pt x="737" y="36"/>
                      <a:pt x="733" y="30"/>
                    </a:cubicBezTo>
                    <a:cubicBezTo>
                      <a:pt x="726" y="17"/>
                      <a:pt x="712" y="7"/>
                      <a:pt x="696" y="4"/>
                    </a:cubicBezTo>
                    <a:cubicBezTo>
                      <a:pt x="688" y="2"/>
                      <a:pt x="679" y="3"/>
                      <a:pt x="670" y="3"/>
                    </a:cubicBezTo>
                    <a:cubicBezTo>
                      <a:pt x="661" y="3"/>
                      <a:pt x="652" y="3"/>
                      <a:pt x="643" y="3"/>
                    </a:cubicBezTo>
                    <a:cubicBezTo>
                      <a:pt x="493" y="3"/>
                      <a:pt x="286" y="3"/>
                      <a:pt x="58" y="3"/>
                    </a:cubicBezTo>
                    <a:cubicBezTo>
                      <a:pt x="44" y="3"/>
                      <a:pt x="30" y="9"/>
                      <a:pt x="20" y="18"/>
                    </a:cubicBezTo>
                    <a:cubicBezTo>
                      <a:pt x="10" y="27"/>
                      <a:pt x="4" y="40"/>
                      <a:pt x="3" y="54"/>
                    </a:cubicBezTo>
                    <a:cubicBezTo>
                      <a:pt x="2" y="61"/>
                      <a:pt x="3" y="68"/>
                      <a:pt x="3" y="75"/>
                    </a:cubicBezTo>
                    <a:cubicBezTo>
                      <a:pt x="2" y="82"/>
                      <a:pt x="3" y="88"/>
                      <a:pt x="5" y="95"/>
                    </a:cubicBezTo>
                    <a:cubicBezTo>
                      <a:pt x="8" y="108"/>
                      <a:pt x="17" y="119"/>
                      <a:pt x="28" y="126"/>
                    </a:cubicBezTo>
                    <a:cubicBezTo>
                      <a:pt x="33" y="130"/>
                      <a:pt x="39" y="132"/>
                      <a:pt x="46" y="134"/>
                    </a:cubicBezTo>
                    <a:cubicBezTo>
                      <a:pt x="52" y="135"/>
                      <a:pt x="58" y="135"/>
                      <a:pt x="65" y="135"/>
                    </a:cubicBezTo>
                    <a:cubicBezTo>
                      <a:pt x="78" y="135"/>
                      <a:pt x="91" y="135"/>
                      <a:pt x="104" y="135"/>
                    </a:cubicBezTo>
                    <a:cubicBezTo>
                      <a:pt x="130" y="135"/>
                      <a:pt x="156" y="135"/>
                      <a:pt x="180" y="135"/>
                    </a:cubicBezTo>
                    <a:cubicBezTo>
                      <a:pt x="279" y="135"/>
                      <a:pt x="368" y="135"/>
                      <a:pt x="443" y="136"/>
                    </a:cubicBezTo>
                    <a:cubicBezTo>
                      <a:pt x="518" y="136"/>
                      <a:pt x="579" y="136"/>
                      <a:pt x="620" y="136"/>
                    </a:cubicBezTo>
                    <a:cubicBezTo>
                      <a:pt x="641" y="136"/>
                      <a:pt x="658" y="136"/>
                      <a:pt x="669" y="136"/>
                    </a:cubicBezTo>
                    <a:cubicBezTo>
                      <a:pt x="674" y="136"/>
                      <a:pt x="678" y="136"/>
                      <a:pt x="681" y="136"/>
                    </a:cubicBezTo>
                    <a:cubicBezTo>
                      <a:pt x="684" y="136"/>
                      <a:pt x="685" y="137"/>
                      <a:pt x="685" y="137"/>
                    </a:cubicBezTo>
                    <a:cubicBezTo>
                      <a:pt x="685" y="137"/>
                      <a:pt x="684" y="137"/>
                      <a:pt x="681" y="137"/>
                    </a:cubicBezTo>
                    <a:cubicBezTo>
                      <a:pt x="678" y="137"/>
                      <a:pt x="674" y="137"/>
                      <a:pt x="669" y="137"/>
                    </a:cubicBezTo>
                    <a:cubicBezTo>
                      <a:pt x="657" y="137"/>
                      <a:pt x="641" y="137"/>
                      <a:pt x="620" y="137"/>
                    </a:cubicBezTo>
                    <a:cubicBezTo>
                      <a:pt x="579" y="137"/>
                      <a:pt x="518" y="137"/>
                      <a:pt x="443" y="137"/>
                    </a:cubicBezTo>
                    <a:cubicBezTo>
                      <a:pt x="368" y="138"/>
                      <a:pt x="279" y="138"/>
                      <a:pt x="180" y="138"/>
                    </a:cubicBezTo>
                    <a:cubicBezTo>
                      <a:pt x="156" y="138"/>
                      <a:pt x="130" y="138"/>
                      <a:pt x="104" y="138"/>
                    </a:cubicBezTo>
                    <a:cubicBezTo>
                      <a:pt x="91" y="138"/>
                      <a:pt x="78" y="138"/>
                      <a:pt x="65" y="138"/>
                    </a:cubicBezTo>
                    <a:cubicBezTo>
                      <a:pt x="59" y="138"/>
                      <a:pt x="52" y="138"/>
                      <a:pt x="45" y="136"/>
                    </a:cubicBezTo>
                    <a:cubicBezTo>
                      <a:pt x="38" y="135"/>
                      <a:pt x="32" y="132"/>
                      <a:pt x="26" y="128"/>
                    </a:cubicBezTo>
                    <a:cubicBezTo>
                      <a:pt x="15" y="121"/>
                      <a:pt x="6" y="109"/>
                      <a:pt x="2" y="95"/>
                    </a:cubicBezTo>
                    <a:cubicBezTo>
                      <a:pt x="0" y="89"/>
                      <a:pt x="0" y="81"/>
                      <a:pt x="0" y="75"/>
                    </a:cubicBezTo>
                    <a:cubicBezTo>
                      <a:pt x="0" y="68"/>
                      <a:pt x="0" y="61"/>
                      <a:pt x="0" y="54"/>
                    </a:cubicBezTo>
                    <a:cubicBezTo>
                      <a:pt x="1" y="39"/>
                      <a:pt x="8" y="26"/>
                      <a:pt x="19" y="16"/>
                    </a:cubicBezTo>
                    <a:cubicBezTo>
                      <a:pt x="29" y="6"/>
                      <a:pt x="44" y="0"/>
                      <a:pt x="58" y="0"/>
                    </a:cubicBezTo>
                    <a:cubicBezTo>
                      <a:pt x="286" y="0"/>
                      <a:pt x="493" y="1"/>
                      <a:pt x="643" y="1"/>
                    </a:cubicBezTo>
                    <a:cubicBezTo>
                      <a:pt x="652" y="1"/>
                      <a:pt x="661" y="1"/>
                      <a:pt x="670" y="1"/>
                    </a:cubicBezTo>
                    <a:cubicBezTo>
                      <a:pt x="679" y="1"/>
                      <a:pt x="688" y="0"/>
                      <a:pt x="696" y="2"/>
                    </a:cubicBezTo>
                    <a:cubicBezTo>
                      <a:pt x="713" y="5"/>
                      <a:pt x="727" y="16"/>
                      <a:pt x="735" y="29"/>
                    </a:cubicBezTo>
                    <a:cubicBezTo>
                      <a:pt x="739" y="35"/>
                      <a:pt x="741" y="42"/>
                      <a:pt x="742" y="49"/>
                    </a:cubicBezTo>
                    <a:cubicBezTo>
                      <a:pt x="743" y="56"/>
                      <a:pt x="743" y="63"/>
                      <a:pt x="743" y="69"/>
                    </a:cubicBezTo>
                    <a:cubicBezTo>
                      <a:pt x="743" y="75"/>
                      <a:pt x="743" y="81"/>
                      <a:pt x="742" y="87"/>
                    </a:cubicBezTo>
                    <a:cubicBezTo>
                      <a:pt x="742" y="93"/>
                      <a:pt x="740" y="98"/>
                      <a:pt x="738" y="103"/>
                    </a:cubicBezTo>
                    <a:cubicBezTo>
                      <a:pt x="733" y="113"/>
                      <a:pt x="727" y="120"/>
                      <a:pt x="720" y="125"/>
                    </a:cubicBezTo>
                    <a:cubicBezTo>
                      <a:pt x="714" y="130"/>
                      <a:pt x="708" y="133"/>
                      <a:pt x="702" y="134"/>
                    </a:cubicBezTo>
                    <a:cubicBezTo>
                      <a:pt x="697" y="136"/>
                      <a:pt x="693" y="136"/>
                      <a:pt x="690" y="136"/>
                    </a:cubicBezTo>
                    <a:cubicBezTo>
                      <a:pt x="687" y="136"/>
                      <a:pt x="686" y="136"/>
                      <a:pt x="686" y="136"/>
                    </a:cubicBezTo>
                    <a:lnTo>
                      <a:pt x="685" y="13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675" rIns="90000" bIns="46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4"/>
              <p:cNvSpPr/>
              <p:nvPr/>
            </p:nvSpPr>
            <p:spPr>
              <a:xfrm>
                <a:off x="-527076" y="2571748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4"/>
              <p:cNvSpPr/>
              <p:nvPr/>
            </p:nvSpPr>
            <p:spPr>
              <a:xfrm>
                <a:off x="-527076" y="2999929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1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1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4"/>
              <p:cNvSpPr/>
              <p:nvPr/>
            </p:nvSpPr>
            <p:spPr>
              <a:xfrm>
                <a:off x="-527076" y="3065523"/>
                <a:ext cx="78348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" extrusionOk="0">
                    <a:moveTo>
                      <a:pt x="430" y="1"/>
                    </a:moveTo>
                    <a:cubicBezTo>
                      <a:pt x="430" y="2"/>
                      <a:pt x="334" y="2"/>
                      <a:pt x="215" y="2"/>
                    </a:cubicBezTo>
                    <a:cubicBezTo>
                      <a:pt x="96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4"/>
              <p:cNvSpPr/>
              <p:nvPr/>
            </p:nvSpPr>
            <p:spPr>
              <a:xfrm>
                <a:off x="-527076" y="3491882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2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4"/>
              <p:cNvSpPr/>
              <p:nvPr/>
            </p:nvSpPr>
            <p:spPr>
              <a:xfrm>
                <a:off x="-527076" y="3557476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1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4"/>
              <p:cNvSpPr/>
              <p:nvPr/>
            </p:nvSpPr>
            <p:spPr>
              <a:xfrm>
                <a:off x="-527076" y="3982013"/>
                <a:ext cx="79259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" extrusionOk="0">
                    <a:moveTo>
                      <a:pt x="435" y="1"/>
                    </a:moveTo>
                    <a:cubicBezTo>
                      <a:pt x="435" y="2"/>
                      <a:pt x="337" y="2"/>
                      <a:pt x="217" y="2"/>
                    </a:cubicBezTo>
                    <a:cubicBezTo>
                      <a:pt x="97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7" y="0"/>
                    </a:cubicBezTo>
                    <a:cubicBezTo>
                      <a:pt x="337" y="0"/>
                      <a:pt x="435" y="0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4"/>
              <p:cNvSpPr/>
              <p:nvPr/>
            </p:nvSpPr>
            <p:spPr>
              <a:xfrm>
                <a:off x="-527076" y="4045784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14"/>
            <p:cNvGrpSpPr/>
            <p:nvPr/>
          </p:nvGrpSpPr>
          <p:grpSpPr>
            <a:xfrm>
              <a:off x="-187189" y="139313"/>
              <a:ext cx="9083616" cy="5226445"/>
              <a:chOff x="-187189" y="139313"/>
              <a:chExt cx="9083616" cy="5226445"/>
            </a:xfrm>
          </p:grpSpPr>
          <p:grpSp>
            <p:nvGrpSpPr>
              <p:cNvPr id="441" name="Google Shape;441;p14"/>
              <p:cNvGrpSpPr/>
              <p:nvPr/>
            </p:nvGrpSpPr>
            <p:grpSpPr>
              <a:xfrm>
                <a:off x="-187189" y="139313"/>
                <a:ext cx="1065901" cy="619495"/>
                <a:chOff x="-192639" y="64613"/>
                <a:chExt cx="1065901" cy="619495"/>
              </a:xfrm>
            </p:grpSpPr>
            <p:sp>
              <p:nvSpPr>
                <p:cNvPr id="442" name="Google Shape;442;p14"/>
                <p:cNvSpPr/>
                <p:nvPr/>
              </p:nvSpPr>
              <p:spPr>
                <a:xfrm>
                  <a:off x="-192639" y="64613"/>
                  <a:ext cx="1065901" cy="61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40" extrusionOk="0">
                      <a:moveTo>
                        <a:pt x="584" y="339"/>
                      </a:moveTo>
                      <a:cubicBezTo>
                        <a:pt x="584" y="339"/>
                        <a:pt x="584" y="337"/>
                        <a:pt x="584" y="333"/>
                      </a:cubicBezTo>
                      <a:cubicBezTo>
                        <a:pt x="584" y="329"/>
                        <a:pt x="584" y="323"/>
                        <a:pt x="584" y="315"/>
                      </a:cubicBezTo>
                      <a:cubicBezTo>
                        <a:pt x="584" y="299"/>
                        <a:pt x="583" y="277"/>
                        <a:pt x="583" y="247"/>
                      </a:cubicBezTo>
                      <a:cubicBezTo>
                        <a:pt x="583" y="189"/>
                        <a:pt x="583" y="105"/>
                        <a:pt x="583" y="1"/>
                      </a:cubicBezTo>
                      <a:lnTo>
                        <a:pt x="584" y="2"/>
                      </a:lnTo>
                      <a:cubicBezTo>
                        <a:pt x="427" y="2"/>
                        <a:pt x="223" y="2"/>
                        <a:pt x="1" y="2"/>
                      </a:cubicBezTo>
                      <a:lnTo>
                        <a:pt x="1" y="2"/>
                      </a:lnTo>
                      <a:lnTo>
                        <a:pt x="2" y="1"/>
                      </a:lnTo>
                      <a:cubicBezTo>
                        <a:pt x="2" y="121"/>
                        <a:pt x="2" y="235"/>
                        <a:pt x="2" y="339"/>
                      </a:cubicBezTo>
                      <a:lnTo>
                        <a:pt x="1" y="338"/>
                      </a:lnTo>
                      <a:cubicBezTo>
                        <a:pt x="171" y="338"/>
                        <a:pt x="317" y="338"/>
                        <a:pt x="420" y="338"/>
                      </a:cubicBezTo>
                      <a:cubicBezTo>
                        <a:pt x="472" y="338"/>
                        <a:pt x="512" y="338"/>
                        <a:pt x="541" y="338"/>
                      </a:cubicBezTo>
                      <a:cubicBezTo>
                        <a:pt x="554" y="338"/>
                        <a:pt x="565" y="339"/>
                        <a:pt x="573" y="339"/>
                      </a:cubicBezTo>
                      <a:cubicBezTo>
                        <a:pt x="576" y="339"/>
                        <a:pt x="579" y="339"/>
                        <a:pt x="581" y="339"/>
                      </a:cubicBezTo>
                      <a:cubicBezTo>
                        <a:pt x="583" y="339"/>
                        <a:pt x="584" y="339"/>
                        <a:pt x="584" y="339"/>
                      </a:cubicBezTo>
                      <a:cubicBezTo>
                        <a:pt x="584" y="339"/>
                        <a:pt x="583" y="339"/>
                        <a:pt x="581" y="339"/>
                      </a:cubicBezTo>
                      <a:cubicBezTo>
                        <a:pt x="579" y="339"/>
                        <a:pt x="576" y="339"/>
                        <a:pt x="573" y="339"/>
                      </a:cubicBezTo>
                      <a:cubicBezTo>
                        <a:pt x="566" y="339"/>
                        <a:pt x="555" y="339"/>
                        <a:pt x="541" y="339"/>
                      </a:cubicBezTo>
                      <a:cubicBezTo>
                        <a:pt x="513" y="339"/>
                        <a:pt x="472" y="339"/>
                        <a:pt x="421" y="339"/>
                      </a:cubicBezTo>
                      <a:cubicBezTo>
                        <a:pt x="318" y="339"/>
                        <a:pt x="172" y="340"/>
                        <a:pt x="1" y="340"/>
                      </a:cubicBezTo>
                      <a:lnTo>
                        <a:pt x="0" y="340"/>
                      </a:lnTo>
                      <a:lnTo>
                        <a:pt x="0" y="339"/>
                      </a:lnTo>
                      <a:cubicBezTo>
                        <a:pt x="0" y="235"/>
                        <a:pt x="0" y="121"/>
                        <a:pt x="0" y="1"/>
                      </a:cubicBezTo>
                      <a:lnTo>
                        <a:pt x="0" y="0"/>
                      </a:lnTo>
                      <a:lnTo>
                        <a:pt x="1" y="0"/>
                      </a:lnTo>
                      <a:cubicBezTo>
                        <a:pt x="223" y="0"/>
                        <a:pt x="427" y="0"/>
                        <a:pt x="584" y="0"/>
                      </a:cubicBezTo>
                      <a:lnTo>
                        <a:pt x="585" y="0"/>
                      </a:lnTo>
                      <a:lnTo>
                        <a:pt x="585" y="1"/>
                      </a:lnTo>
                      <a:cubicBezTo>
                        <a:pt x="585" y="105"/>
                        <a:pt x="584" y="189"/>
                        <a:pt x="584" y="248"/>
                      </a:cubicBezTo>
                      <a:cubicBezTo>
                        <a:pt x="584" y="277"/>
                        <a:pt x="584" y="300"/>
                        <a:pt x="584" y="315"/>
                      </a:cubicBezTo>
                      <a:cubicBezTo>
                        <a:pt x="584" y="323"/>
                        <a:pt x="584" y="329"/>
                        <a:pt x="584" y="333"/>
                      </a:cubicBezTo>
                      <a:cubicBezTo>
                        <a:pt x="584" y="337"/>
                        <a:pt x="584" y="339"/>
                        <a:pt x="584" y="33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3" name="Google Shape;443;p14"/>
                <p:cNvSpPr/>
                <p:nvPr/>
              </p:nvSpPr>
              <p:spPr>
                <a:xfrm>
                  <a:off x="-188995" y="139317"/>
                  <a:ext cx="1060435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" h="2" extrusionOk="0">
                      <a:moveTo>
                        <a:pt x="582" y="1"/>
                      </a:moveTo>
                      <a:cubicBezTo>
                        <a:pt x="582" y="2"/>
                        <a:pt x="452" y="2"/>
                        <a:pt x="291" y="2"/>
                      </a:cubicBezTo>
                      <a:cubicBezTo>
                        <a:pt x="130" y="2"/>
                        <a:pt x="0" y="2"/>
                        <a:pt x="0" y="1"/>
                      </a:cubicBezTo>
                      <a:cubicBezTo>
                        <a:pt x="0" y="0"/>
                        <a:pt x="130" y="0"/>
                        <a:pt x="291" y="0"/>
                      </a:cubicBezTo>
                      <a:cubicBezTo>
                        <a:pt x="452" y="0"/>
                        <a:pt x="582" y="0"/>
                        <a:pt x="5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4" name="Google Shape;444;p14"/>
                <p:cNvSpPr/>
                <p:nvPr/>
              </p:nvSpPr>
              <p:spPr>
                <a:xfrm>
                  <a:off x="-99714" y="243174"/>
                  <a:ext cx="327969" cy="327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0" y="0"/>
                      </a:moveTo>
                      <a:lnTo>
                        <a:pt x="180" y="0"/>
                      </a:lnTo>
                      <a:lnTo>
                        <a:pt x="180" y="180"/>
                      </a:lnTo>
                      <a:lnTo>
                        <a:pt x="0" y="1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19800" rIns="90000" bIns="198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5" name="Google Shape;445;p14"/>
                <p:cNvSpPr/>
                <p:nvPr/>
              </p:nvSpPr>
              <p:spPr>
                <a:xfrm>
                  <a:off x="319358" y="294191"/>
                  <a:ext cx="475556" cy="5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" h="3" extrusionOk="0">
                      <a:moveTo>
                        <a:pt x="261" y="1"/>
                      </a:moveTo>
                      <a:cubicBezTo>
                        <a:pt x="261" y="1"/>
                        <a:pt x="260" y="2"/>
                        <a:pt x="258" y="2"/>
                      </a:cubicBezTo>
                      <a:cubicBezTo>
                        <a:pt x="256" y="2"/>
                        <a:pt x="253" y="2"/>
                        <a:pt x="250" y="2"/>
                      </a:cubicBezTo>
                      <a:cubicBezTo>
                        <a:pt x="243" y="2"/>
                        <a:pt x="234" y="2"/>
                        <a:pt x="222" y="2"/>
                      </a:cubicBezTo>
                      <a:cubicBezTo>
                        <a:pt x="199" y="2"/>
                        <a:pt x="166" y="3"/>
                        <a:pt x="130" y="3"/>
                      </a:cubicBezTo>
                      <a:cubicBezTo>
                        <a:pt x="94" y="3"/>
                        <a:pt x="62" y="2"/>
                        <a:pt x="38" y="2"/>
                      </a:cubicBezTo>
                      <a:cubicBezTo>
                        <a:pt x="26" y="2"/>
                        <a:pt x="17" y="2"/>
                        <a:pt x="10" y="2"/>
                      </a:cubicBezTo>
                      <a:cubicBezTo>
                        <a:pt x="7" y="2"/>
                        <a:pt x="4" y="2"/>
                        <a:pt x="3" y="2"/>
                      </a:cubicBezTo>
                      <a:cubicBezTo>
                        <a:pt x="1" y="2"/>
                        <a:pt x="0" y="2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1"/>
                      </a:cubicBezTo>
                      <a:cubicBezTo>
                        <a:pt x="17" y="1"/>
                        <a:pt x="26" y="1"/>
                        <a:pt x="38" y="1"/>
                      </a:cubicBezTo>
                      <a:cubicBezTo>
                        <a:pt x="62" y="1"/>
                        <a:pt x="94" y="0"/>
                        <a:pt x="130" y="0"/>
                      </a:cubicBezTo>
                      <a:cubicBezTo>
                        <a:pt x="166" y="0"/>
                        <a:pt x="199" y="1"/>
                        <a:pt x="222" y="1"/>
                      </a:cubicBezTo>
                      <a:cubicBezTo>
                        <a:pt x="234" y="1"/>
                        <a:pt x="243" y="1"/>
                        <a:pt x="250" y="1"/>
                      </a:cubicBezTo>
                      <a:cubicBezTo>
                        <a:pt x="253" y="1"/>
                        <a:pt x="256" y="1"/>
                        <a:pt x="258" y="1"/>
                      </a:cubicBezTo>
                      <a:cubicBezTo>
                        <a:pt x="260" y="1"/>
                        <a:pt x="261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6" name="Google Shape;446;p14"/>
                <p:cNvSpPr/>
                <p:nvPr/>
              </p:nvSpPr>
              <p:spPr>
                <a:xfrm>
                  <a:off x="319358" y="368895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1"/>
                        <a:pt x="256" y="1"/>
                      </a:cubicBezTo>
                      <a:cubicBezTo>
                        <a:pt x="249" y="1"/>
                        <a:pt x="239" y="1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1"/>
                        <a:pt x="17" y="1"/>
                        <a:pt x="10" y="1"/>
                      </a:cubicBezTo>
                      <a:cubicBezTo>
                        <a:pt x="7" y="1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0"/>
                        <a:pt x="10" y="0"/>
                      </a:cubicBezTo>
                      <a:cubicBezTo>
                        <a:pt x="17" y="0"/>
                        <a:pt x="27" y="0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0"/>
                        <a:pt x="256" y="0"/>
                      </a:cubicBezTo>
                      <a:cubicBezTo>
                        <a:pt x="259" y="0"/>
                        <a:pt x="262" y="0"/>
                        <a:pt x="264" y="0"/>
                      </a:cubicBezTo>
                      <a:cubicBezTo>
                        <a:pt x="265" y="0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7" name="Google Shape;447;p14"/>
                <p:cNvSpPr/>
                <p:nvPr/>
              </p:nvSpPr>
              <p:spPr>
                <a:xfrm>
                  <a:off x="319358" y="441777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1"/>
                        <a:pt x="256" y="1"/>
                      </a:cubicBezTo>
                      <a:cubicBezTo>
                        <a:pt x="249" y="1"/>
                        <a:pt x="239" y="2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2"/>
                        <a:pt x="17" y="1"/>
                        <a:pt x="10" y="1"/>
                      </a:cubicBezTo>
                      <a:cubicBezTo>
                        <a:pt x="7" y="1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0"/>
                      </a:cubicBezTo>
                      <a:cubicBezTo>
                        <a:pt x="17" y="0"/>
                        <a:pt x="27" y="0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0"/>
                        <a:pt x="256" y="0"/>
                      </a:cubicBezTo>
                      <a:cubicBezTo>
                        <a:pt x="259" y="1"/>
                        <a:pt x="262" y="1"/>
                        <a:pt x="264" y="1"/>
                      </a:cubicBezTo>
                      <a:cubicBezTo>
                        <a:pt x="265" y="1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8" name="Google Shape;448;p14"/>
                <p:cNvSpPr/>
                <p:nvPr/>
              </p:nvSpPr>
              <p:spPr>
                <a:xfrm>
                  <a:off x="319358" y="514659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2"/>
                        <a:pt x="256" y="2"/>
                      </a:cubicBezTo>
                      <a:cubicBezTo>
                        <a:pt x="249" y="2"/>
                        <a:pt x="239" y="2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2"/>
                        <a:pt x="17" y="2"/>
                        <a:pt x="10" y="2"/>
                      </a:cubicBezTo>
                      <a:cubicBezTo>
                        <a:pt x="7" y="2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1"/>
                      </a:cubicBezTo>
                      <a:cubicBezTo>
                        <a:pt x="17" y="1"/>
                        <a:pt x="27" y="1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1"/>
                        <a:pt x="256" y="1"/>
                      </a:cubicBezTo>
                      <a:cubicBezTo>
                        <a:pt x="259" y="1"/>
                        <a:pt x="262" y="1"/>
                        <a:pt x="264" y="1"/>
                      </a:cubicBezTo>
                      <a:cubicBezTo>
                        <a:pt x="265" y="1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449" name="Google Shape;449;p14"/>
              <p:cNvGrpSpPr/>
              <p:nvPr/>
            </p:nvGrpSpPr>
            <p:grpSpPr>
              <a:xfrm flipH="1">
                <a:off x="7830526" y="4746263"/>
                <a:ext cx="1065901" cy="619495"/>
                <a:chOff x="-192639" y="64613"/>
                <a:chExt cx="1065901" cy="619495"/>
              </a:xfrm>
            </p:grpSpPr>
            <p:sp>
              <p:nvSpPr>
                <p:cNvPr id="450" name="Google Shape;450;p14"/>
                <p:cNvSpPr/>
                <p:nvPr/>
              </p:nvSpPr>
              <p:spPr>
                <a:xfrm>
                  <a:off x="-192639" y="64613"/>
                  <a:ext cx="1065901" cy="619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40" extrusionOk="0">
                      <a:moveTo>
                        <a:pt x="584" y="339"/>
                      </a:moveTo>
                      <a:cubicBezTo>
                        <a:pt x="584" y="339"/>
                        <a:pt x="584" y="337"/>
                        <a:pt x="584" y="333"/>
                      </a:cubicBezTo>
                      <a:cubicBezTo>
                        <a:pt x="584" y="329"/>
                        <a:pt x="584" y="323"/>
                        <a:pt x="584" y="315"/>
                      </a:cubicBezTo>
                      <a:cubicBezTo>
                        <a:pt x="584" y="299"/>
                        <a:pt x="583" y="277"/>
                        <a:pt x="583" y="247"/>
                      </a:cubicBezTo>
                      <a:cubicBezTo>
                        <a:pt x="583" y="189"/>
                        <a:pt x="583" y="105"/>
                        <a:pt x="583" y="1"/>
                      </a:cubicBezTo>
                      <a:lnTo>
                        <a:pt x="584" y="2"/>
                      </a:lnTo>
                      <a:cubicBezTo>
                        <a:pt x="427" y="2"/>
                        <a:pt x="223" y="2"/>
                        <a:pt x="1" y="2"/>
                      </a:cubicBezTo>
                      <a:lnTo>
                        <a:pt x="1" y="2"/>
                      </a:lnTo>
                      <a:lnTo>
                        <a:pt x="2" y="1"/>
                      </a:lnTo>
                      <a:cubicBezTo>
                        <a:pt x="2" y="121"/>
                        <a:pt x="2" y="235"/>
                        <a:pt x="2" y="339"/>
                      </a:cubicBezTo>
                      <a:lnTo>
                        <a:pt x="1" y="338"/>
                      </a:lnTo>
                      <a:cubicBezTo>
                        <a:pt x="171" y="338"/>
                        <a:pt x="317" y="338"/>
                        <a:pt x="420" y="338"/>
                      </a:cubicBezTo>
                      <a:cubicBezTo>
                        <a:pt x="472" y="338"/>
                        <a:pt x="512" y="338"/>
                        <a:pt x="541" y="338"/>
                      </a:cubicBezTo>
                      <a:cubicBezTo>
                        <a:pt x="554" y="338"/>
                        <a:pt x="565" y="339"/>
                        <a:pt x="573" y="339"/>
                      </a:cubicBezTo>
                      <a:cubicBezTo>
                        <a:pt x="576" y="339"/>
                        <a:pt x="579" y="339"/>
                        <a:pt x="581" y="339"/>
                      </a:cubicBezTo>
                      <a:cubicBezTo>
                        <a:pt x="583" y="339"/>
                        <a:pt x="584" y="339"/>
                        <a:pt x="584" y="339"/>
                      </a:cubicBezTo>
                      <a:cubicBezTo>
                        <a:pt x="584" y="339"/>
                        <a:pt x="583" y="339"/>
                        <a:pt x="581" y="339"/>
                      </a:cubicBezTo>
                      <a:cubicBezTo>
                        <a:pt x="579" y="339"/>
                        <a:pt x="576" y="339"/>
                        <a:pt x="573" y="339"/>
                      </a:cubicBezTo>
                      <a:cubicBezTo>
                        <a:pt x="566" y="339"/>
                        <a:pt x="555" y="339"/>
                        <a:pt x="541" y="339"/>
                      </a:cubicBezTo>
                      <a:cubicBezTo>
                        <a:pt x="513" y="339"/>
                        <a:pt x="472" y="339"/>
                        <a:pt x="421" y="339"/>
                      </a:cubicBezTo>
                      <a:cubicBezTo>
                        <a:pt x="318" y="339"/>
                        <a:pt x="172" y="340"/>
                        <a:pt x="1" y="340"/>
                      </a:cubicBezTo>
                      <a:lnTo>
                        <a:pt x="0" y="340"/>
                      </a:lnTo>
                      <a:lnTo>
                        <a:pt x="0" y="339"/>
                      </a:lnTo>
                      <a:cubicBezTo>
                        <a:pt x="0" y="235"/>
                        <a:pt x="0" y="121"/>
                        <a:pt x="0" y="1"/>
                      </a:cubicBezTo>
                      <a:lnTo>
                        <a:pt x="0" y="0"/>
                      </a:lnTo>
                      <a:lnTo>
                        <a:pt x="1" y="0"/>
                      </a:lnTo>
                      <a:cubicBezTo>
                        <a:pt x="223" y="0"/>
                        <a:pt x="427" y="0"/>
                        <a:pt x="584" y="0"/>
                      </a:cubicBezTo>
                      <a:lnTo>
                        <a:pt x="585" y="0"/>
                      </a:lnTo>
                      <a:lnTo>
                        <a:pt x="585" y="1"/>
                      </a:lnTo>
                      <a:cubicBezTo>
                        <a:pt x="585" y="105"/>
                        <a:pt x="584" y="189"/>
                        <a:pt x="584" y="248"/>
                      </a:cubicBezTo>
                      <a:cubicBezTo>
                        <a:pt x="584" y="277"/>
                        <a:pt x="584" y="300"/>
                        <a:pt x="584" y="315"/>
                      </a:cubicBezTo>
                      <a:cubicBezTo>
                        <a:pt x="584" y="323"/>
                        <a:pt x="584" y="329"/>
                        <a:pt x="584" y="333"/>
                      </a:cubicBezTo>
                      <a:cubicBezTo>
                        <a:pt x="584" y="337"/>
                        <a:pt x="584" y="339"/>
                        <a:pt x="584" y="33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1" name="Google Shape;451;p14"/>
                <p:cNvSpPr/>
                <p:nvPr/>
              </p:nvSpPr>
              <p:spPr>
                <a:xfrm>
                  <a:off x="-188995" y="139317"/>
                  <a:ext cx="1060435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" h="2" extrusionOk="0">
                      <a:moveTo>
                        <a:pt x="582" y="1"/>
                      </a:moveTo>
                      <a:cubicBezTo>
                        <a:pt x="582" y="2"/>
                        <a:pt x="452" y="2"/>
                        <a:pt x="291" y="2"/>
                      </a:cubicBezTo>
                      <a:cubicBezTo>
                        <a:pt x="130" y="2"/>
                        <a:pt x="0" y="2"/>
                        <a:pt x="0" y="1"/>
                      </a:cubicBezTo>
                      <a:cubicBezTo>
                        <a:pt x="0" y="0"/>
                        <a:pt x="130" y="0"/>
                        <a:pt x="291" y="0"/>
                      </a:cubicBezTo>
                      <a:cubicBezTo>
                        <a:pt x="452" y="0"/>
                        <a:pt x="582" y="0"/>
                        <a:pt x="5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2" name="Google Shape;452;p14"/>
                <p:cNvSpPr/>
                <p:nvPr/>
              </p:nvSpPr>
              <p:spPr>
                <a:xfrm>
                  <a:off x="-99714" y="243174"/>
                  <a:ext cx="327969" cy="327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0" y="0"/>
                      </a:moveTo>
                      <a:lnTo>
                        <a:pt x="180" y="0"/>
                      </a:lnTo>
                      <a:lnTo>
                        <a:pt x="180" y="180"/>
                      </a:lnTo>
                      <a:lnTo>
                        <a:pt x="0" y="1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19800" rIns="90000" bIns="198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3" name="Google Shape;453;p14"/>
                <p:cNvSpPr/>
                <p:nvPr/>
              </p:nvSpPr>
              <p:spPr>
                <a:xfrm>
                  <a:off x="319358" y="294191"/>
                  <a:ext cx="475556" cy="5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" h="3" extrusionOk="0">
                      <a:moveTo>
                        <a:pt x="261" y="1"/>
                      </a:moveTo>
                      <a:cubicBezTo>
                        <a:pt x="261" y="1"/>
                        <a:pt x="260" y="2"/>
                        <a:pt x="258" y="2"/>
                      </a:cubicBezTo>
                      <a:cubicBezTo>
                        <a:pt x="256" y="2"/>
                        <a:pt x="253" y="2"/>
                        <a:pt x="250" y="2"/>
                      </a:cubicBezTo>
                      <a:cubicBezTo>
                        <a:pt x="243" y="2"/>
                        <a:pt x="234" y="2"/>
                        <a:pt x="222" y="2"/>
                      </a:cubicBezTo>
                      <a:cubicBezTo>
                        <a:pt x="199" y="2"/>
                        <a:pt x="166" y="3"/>
                        <a:pt x="130" y="3"/>
                      </a:cubicBezTo>
                      <a:cubicBezTo>
                        <a:pt x="94" y="3"/>
                        <a:pt x="62" y="2"/>
                        <a:pt x="38" y="2"/>
                      </a:cubicBezTo>
                      <a:cubicBezTo>
                        <a:pt x="26" y="2"/>
                        <a:pt x="17" y="2"/>
                        <a:pt x="10" y="2"/>
                      </a:cubicBezTo>
                      <a:cubicBezTo>
                        <a:pt x="7" y="2"/>
                        <a:pt x="4" y="2"/>
                        <a:pt x="3" y="2"/>
                      </a:cubicBezTo>
                      <a:cubicBezTo>
                        <a:pt x="1" y="2"/>
                        <a:pt x="0" y="2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1"/>
                      </a:cubicBezTo>
                      <a:cubicBezTo>
                        <a:pt x="17" y="1"/>
                        <a:pt x="26" y="1"/>
                        <a:pt x="38" y="1"/>
                      </a:cubicBezTo>
                      <a:cubicBezTo>
                        <a:pt x="62" y="1"/>
                        <a:pt x="94" y="0"/>
                        <a:pt x="130" y="0"/>
                      </a:cubicBezTo>
                      <a:cubicBezTo>
                        <a:pt x="166" y="0"/>
                        <a:pt x="199" y="1"/>
                        <a:pt x="222" y="1"/>
                      </a:cubicBezTo>
                      <a:cubicBezTo>
                        <a:pt x="234" y="1"/>
                        <a:pt x="243" y="1"/>
                        <a:pt x="250" y="1"/>
                      </a:cubicBezTo>
                      <a:cubicBezTo>
                        <a:pt x="253" y="1"/>
                        <a:pt x="256" y="1"/>
                        <a:pt x="258" y="1"/>
                      </a:cubicBezTo>
                      <a:cubicBezTo>
                        <a:pt x="260" y="1"/>
                        <a:pt x="261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4" name="Google Shape;454;p14"/>
                <p:cNvSpPr/>
                <p:nvPr/>
              </p:nvSpPr>
              <p:spPr>
                <a:xfrm>
                  <a:off x="319358" y="368895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1"/>
                        <a:pt x="256" y="1"/>
                      </a:cubicBezTo>
                      <a:cubicBezTo>
                        <a:pt x="249" y="1"/>
                        <a:pt x="239" y="1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1"/>
                        <a:pt x="17" y="1"/>
                        <a:pt x="10" y="1"/>
                      </a:cubicBezTo>
                      <a:cubicBezTo>
                        <a:pt x="7" y="1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0"/>
                        <a:pt x="10" y="0"/>
                      </a:cubicBezTo>
                      <a:cubicBezTo>
                        <a:pt x="17" y="0"/>
                        <a:pt x="27" y="0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0"/>
                        <a:pt x="256" y="0"/>
                      </a:cubicBezTo>
                      <a:cubicBezTo>
                        <a:pt x="259" y="0"/>
                        <a:pt x="262" y="0"/>
                        <a:pt x="264" y="0"/>
                      </a:cubicBezTo>
                      <a:cubicBezTo>
                        <a:pt x="265" y="0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5" name="Google Shape;455;p14"/>
                <p:cNvSpPr/>
                <p:nvPr/>
              </p:nvSpPr>
              <p:spPr>
                <a:xfrm>
                  <a:off x="319358" y="441777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1"/>
                        <a:pt x="256" y="1"/>
                      </a:cubicBezTo>
                      <a:cubicBezTo>
                        <a:pt x="249" y="1"/>
                        <a:pt x="239" y="2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2"/>
                        <a:pt x="17" y="1"/>
                        <a:pt x="10" y="1"/>
                      </a:cubicBezTo>
                      <a:cubicBezTo>
                        <a:pt x="7" y="1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0"/>
                      </a:cubicBezTo>
                      <a:cubicBezTo>
                        <a:pt x="17" y="0"/>
                        <a:pt x="27" y="0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0"/>
                        <a:pt x="256" y="0"/>
                      </a:cubicBezTo>
                      <a:cubicBezTo>
                        <a:pt x="259" y="1"/>
                        <a:pt x="262" y="1"/>
                        <a:pt x="264" y="1"/>
                      </a:cubicBezTo>
                      <a:cubicBezTo>
                        <a:pt x="265" y="1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6" name="Google Shape;456;p14"/>
                <p:cNvSpPr/>
                <p:nvPr/>
              </p:nvSpPr>
              <p:spPr>
                <a:xfrm>
                  <a:off x="319358" y="514659"/>
                  <a:ext cx="484666" cy="3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" extrusionOk="0">
                      <a:moveTo>
                        <a:pt x="266" y="1"/>
                      </a:moveTo>
                      <a:cubicBezTo>
                        <a:pt x="266" y="1"/>
                        <a:pt x="265" y="1"/>
                        <a:pt x="264" y="1"/>
                      </a:cubicBezTo>
                      <a:cubicBezTo>
                        <a:pt x="262" y="1"/>
                        <a:pt x="259" y="2"/>
                        <a:pt x="256" y="2"/>
                      </a:cubicBezTo>
                      <a:cubicBezTo>
                        <a:pt x="249" y="2"/>
                        <a:pt x="239" y="2"/>
                        <a:pt x="227" y="2"/>
                      </a:cubicBezTo>
                      <a:cubicBezTo>
                        <a:pt x="203" y="2"/>
                        <a:pt x="170" y="2"/>
                        <a:pt x="133" y="2"/>
                      </a:cubicBezTo>
                      <a:cubicBezTo>
                        <a:pt x="96" y="2"/>
                        <a:pt x="63" y="2"/>
                        <a:pt x="39" y="2"/>
                      </a:cubicBezTo>
                      <a:cubicBezTo>
                        <a:pt x="27" y="2"/>
                        <a:pt x="17" y="2"/>
                        <a:pt x="10" y="2"/>
                      </a:cubicBezTo>
                      <a:cubicBezTo>
                        <a:pt x="7" y="2"/>
                        <a:pt x="5" y="1"/>
                        <a:pt x="3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3" y="1"/>
                      </a:cubicBezTo>
                      <a:cubicBezTo>
                        <a:pt x="5" y="1"/>
                        <a:pt x="7" y="1"/>
                        <a:pt x="10" y="1"/>
                      </a:cubicBezTo>
                      <a:cubicBezTo>
                        <a:pt x="17" y="1"/>
                        <a:pt x="27" y="1"/>
                        <a:pt x="39" y="0"/>
                      </a:cubicBezTo>
                      <a:cubicBezTo>
                        <a:pt x="63" y="0"/>
                        <a:pt x="96" y="0"/>
                        <a:pt x="133" y="0"/>
                      </a:cubicBezTo>
                      <a:cubicBezTo>
                        <a:pt x="170" y="0"/>
                        <a:pt x="203" y="0"/>
                        <a:pt x="227" y="0"/>
                      </a:cubicBezTo>
                      <a:cubicBezTo>
                        <a:pt x="239" y="0"/>
                        <a:pt x="249" y="1"/>
                        <a:pt x="256" y="1"/>
                      </a:cubicBezTo>
                      <a:cubicBezTo>
                        <a:pt x="259" y="1"/>
                        <a:pt x="262" y="1"/>
                        <a:pt x="264" y="1"/>
                      </a:cubicBezTo>
                      <a:cubicBezTo>
                        <a:pt x="265" y="1"/>
                        <a:pt x="266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457" name="Google Shape;457;p14"/>
          <p:cNvGrpSpPr/>
          <p:nvPr/>
        </p:nvGrpSpPr>
        <p:grpSpPr>
          <a:xfrm>
            <a:off x="-623761" y="5472179"/>
            <a:ext cx="1724805" cy="2538349"/>
            <a:chOff x="-467821" y="4104134"/>
            <a:chExt cx="1293604" cy="1903762"/>
          </a:xfrm>
        </p:grpSpPr>
        <p:grpSp>
          <p:nvGrpSpPr>
            <p:cNvPr id="458" name="Google Shape;458;p14"/>
            <p:cNvGrpSpPr/>
            <p:nvPr/>
          </p:nvGrpSpPr>
          <p:grpSpPr>
            <a:xfrm rot="5400000">
              <a:off x="-243698" y="4938415"/>
              <a:ext cx="1629907" cy="509054"/>
              <a:chOff x="5401930" y="789587"/>
              <a:chExt cx="1629907" cy="509054"/>
            </a:xfrm>
          </p:grpSpPr>
          <p:sp>
            <p:nvSpPr>
              <p:cNvPr id="459" name="Google Shape;459;p14"/>
              <p:cNvSpPr/>
              <p:nvPr/>
            </p:nvSpPr>
            <p:spPr>
              <a:xfrm>
                <a:off x="5401930" y="1244155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4"/>
              <p:cNvSpPr/>
              <p:nvPr/>
            </p:nvSpPr>
            <p:spPr>
              <a:xfrm>
                <a:off x="5423724" y="789587"/>
                <a:ext cx="1608112" cy="470135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302" extrusionOk="0">
                    <a:moveTo>
                      <a:pt x="6" y="302"/>
                    </a:moveTo>
                    <a:lnTo>
                      <a:pt x="0" y="302"/>
                    </a:lnTo>
                    <a:lnTo>
                      <a:pt x="0" y="96"/>
                    </a:lnTo>
                    <a:cubicBezTo>
                      <a:pt x="0" y="43"/>
                      <a:pt x="43" y="0"/>
                      <a:pt x="95" y="0"/>
                    </a:cubicBezTo>
                    <a:lnTo>
                      <a:pt x="937" y="0"/>
                    </a:lnTo>
                    <a:cubicBezTo>
                      <a:pt x="990" y="0"/>
                      <a:pt x="1033" y="43"/>
                      <a:pt x="1033" y="96"/>
                    </a:cubicBezTo>
                    <a:lnTo>
                      <a:pt x="1033" y="129"/>
                    </a:lnTo>
                    <a:lnTo>
                      <a:pt x="1026" y="129"/>
                    </a:lnTo>
                    <a:lnTo>
                      <a:pt x="1026" y="96"/>
                    </a:lnTo>
                    <a:cubicBezTo>
                      <a:pt x="1026" y="47"/>
                      <a:pt x="986" y="7"/>
                      <a:pt x="937" y="7"/>
                    </a:cubicBezTo>
                    <a:lnTo>
                      <a:pt x="95" y="7"/>
                    </a:lnTo>
                    <a:cubicBezTo>
                      <a:pt x="46" y="7"/>
                      <a:pt x="6" y="47"/>
                      <a:pt x="6" y="96"/>
                    </a:cubicBezTo>
                    <a:lnTo>
                      <a:pt x="6" y="30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1" name="Google Shape;461;p14"/>
            <p:cNvSpPr/>
            <p:nvPr/>
          </p:nvSpPr>
          <p:spPr>
            <a:xfrm rot="-5400000" flipH="1">
              <a:off x="-467821" y="4104134"/>
              <a:ext cx="652200" cy="652200"/>
            </a:xfrm>
            <a:prstGeom prst="roundRect">
              <a:avLst>
                <a:gd name="adj" fmla="val 305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2" name="Google Shape;462;p14"/>
          <p:cNvGrpSpPr/>
          <p:nvPr/>
        </p:nvGrpSpPr>
        <p:grpSpPr>
          <a:xfrm>
            <a:off x="-623751" y="-518749"/>
            <a:ext cx="13284125" cy="3543240"/>
            <a:chOff x="-467813" y="-389062"/>
            <a:chExt cx="9963094" cy="2657430"/>
          </a:xfrm>
        </p:grpSpPr>
        <p:sp>
          <p:nvSpPr>
            <p:cNvPr id="463" name="Google Shape;463;p14"/>
            <p:cNvSpPr/>
            <p:nvPr/>
          </p:nvSpPr>
          <p:spPr>
            <a:xfrm>
              <a:off x="-467813" y="917813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64225" y="1991417"/>
              <a:ext cx="275130" cy="276951"/>
            </a:xfrm>
            <a:custGeom>
              <a:avLst/>
              <a:gdLst/>
              <a:ahLst/>
              <a:cxnLst/>
              <a:rect l="l" t="t" r="r" b="b"/>
              <a:pathLst>
                <a:path w="151" h="152" extrusionOk="0">
                  <a:moveTo>
                    <a:pt x="85" y="139"/>
                  </a:moveTo>
                  <a:cubicBezTo>
                    <a:pt x="80" y="140"/>
                    <a:pt x="74" y="140"/>
                    <a:pt x="69" y="139"/>
                  </a:cubicBezTo>
                  <a:lnTo>
                    <a:pt x="60" y="152"/>
                  </a:lnTo>
                  <a:lnTo>
                    <a:pt x="36" y="143"/>
                  </a:lnTo>
                  <a:lnTo>
                    <a:pt x="38" y="128"/>
                  </a:lnTo>
                  <a:cubicBezTo>
                    <a:pt x="34" y="124"/>
                    <a:pt x="30" y="120"/>
                    <a:pt x="26" y="116"/>
                  </a:cubicBezTo>
                  <a:lnTo>
                    <a:pt x="11" y="119"/>
                  </a:lnTo>
                  <a:lnTo>
                    <a:pt x="0" y="96"/>
                  </a:lnTo>
                  <a:lnTo>
                    <a:pt x="13" y="86"/>
                  </a:lnTo>
                  <a:cubicBezTo>
                    <a:pt x="12" y="81"/>
                    <a:pt x="12" y="75"/>
                    <a:pt x="13" y="69"/>
                  </a:cubicBezTo>
                  <a:lnTo>
                    <a:pt x="0" y="61"/>
                  </a:lnTo>
                  <a:lnTo>
                    <a:pt x="9" y="37"/>
                  </a:lnTo>
                  <a:lnTo>
                    <a:pt x="24" y="39"/>
                  </a:lnTo>
                  <a:cubicBezTo>
                    <a:pt x="27" y="35"/>
                    <a:pt x="31" y="30"/>
                    <a:pt x="36" y="27"/>
                  </a:cubicBezTo>
                  <a:lnTo>
                    <a:pt x="33" y="12"/>
                  </a:lnTo>
                  <a:lnTo>
                    <a:pt x="56" y="1"/>
                  </a:lnTo>
                  <a:lnTo>
                    <a:pt x="66" y="14"/>
                  </a:lnTo>
                  <a:cubicBezTo>
                    <a:pt x="71" y="13"/>
                    <a:pt x="77" y="13"/>
                    <a:pt x="82" y="13"/>
                  </a:cubicBezTo>
                  <a:lnTo>
                    <a:pt x="91" y="0"/>
                  </a:lnTo>
                  <a:lnTo>
                    <a:pt x="115" y="10"/>
                  </a:lnTo>
                  <a:lnTo>
                    <a:pt x="113" y="25"/>
                  </a:lnTo>
                  <a:cubicBezTo>
                    <a:pt x="117" y="28"/>
                    <a:pt x="121" y="32"/>
                    <a:pt x="125" y="37"/>
                  </a:cubicBezTo>
                  <a:lnTo>
                    <a:pt x="140" y="34"/>
                  </a:lnTo>
                  <a:lnTo>
                    <a:pt x="151" y="57"/>
                  </a:lnTo>
                  <a:lnTo>
                    <a:pt x="138" y="66"/>
                  </a:lnTo>
                  <a:cubicBezTo>
                    <a:pt x="139" y="72"/>
                    <a:pt x="139" y="78"/>
                    <a:pt x="138" y="83"/>
                  </a:cubicBezTo>
                  <a:lnTo>
                    <a:pt x="151" y="92"/>
                  </a:lnTo>
                  <a:lnTo>
                    <a:pt x="142" y="116"/>
                  </a:lnTo>
                  <a:lnTo>
                    <a:pt x="127" y="114"/>
                  </a:lnTo>
                  <a:cubicBezTo>
                    <a:pt x="124" y="118"/>
                    <a:pt x="120" y="122"/>
                    <a:pt x="115" y="126"/>
                  </a:cubicBezTo>
                  <a:lnTo>
                    <a:pt x="118" y="141"/>
                  </a:lnTo>
                  <a:lnTo>
                    <a:pt x="95" y="151"/>
                  </a:lnTo>
                  <a:lnTo>
                    <a:pt x="85" y="139"/>
                  </a:lnTo>
                  <a:moveTo>
                    <a:pt x="86" y="102"/>
                  </a:moveTo>
                  <a:cubicBezTo>
                    <a:pt x="99" y="96"/>
                    <a:pt x="106" y="79"/>
                    <a:pt x="100" y="66"/>
                  </a:cubicBezTo>
                  <a:cubicBezTo>
                    <a:pt x="93" y="52"/>
                    <a:pt x="77" y="45"/>
                    <a:pt x="63" y="52"/>
                  </a:cubicBezTo>
                  <a:cubicBezTo>
                    <a:pt x="49" y="58"/>
                    <a:pt x="43" y="74"/>
                    <a:pt x="49" y="88"/>
                  </a:cubicBezTo>
                  <a:cubicBezTo>
                    <a:pt x="55" y="102"/>
                    <a:pt x="72" y="108"/>
                    <a:pt x="8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8688112" y="-389062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3948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8" name="Google Shape;728;p21"/>
          <p:cNvGrpSpPr/>
          <p:nvPr/>
        </p:nvGrpSpPr>
        <p:grpSpPr>
          <a:xfrm>
            <a:off x="11580584" y="342917"/>
            <a:ext cx="2485715" cy="2764177"/>
            <a:chOff x="8685438" y="257187"/>
            <a:chExt cx="1864286" cy="2073133"/>
          </a:xfrm>
        </p:grpSpPr>
        <p:grpSp>
          <p:nvGrpSpPr>
            <p:cNvPr id="729" name="Google Shape;729;p21"/>
            <p:cNvGrpSpPr/>
            <p:nvPr/>
          </p:nvGrpSpPr>
          <p:grpSpPr>
            <a:xfrm>
              <a:off x="8795082" y="1612434"/>
              <a:ext cx="1754642" cy="717886"/>
              <a:chOff x="-1340531" y="3895472"/>
              <a:chExt cx="1754642" cy="717886"/>
            </a:xfrm>
          </p:grpSpPr>
          <p:sp>
            <p:nvSpPr>
              <p:cNvPr id="730" name="Google Shape;730;p21"/>
              <p:cNvSpPr/>
              <p:nvPr/>
            </p:nvSpPr>
            <p:spPr>
              <a:xfrm>
                <a:off x="-1340525" y="3895472"/>
                <a:ext cx="1754637" cy="71788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94" extrusionOk="0">
                    <a:moveTo>
                      <a:pt x="962" y="393"/>
                    </a:moveTo>
                    <a:cubicBezTo>
                      <a:pt x="962" y="393"/>
                      <a:pt x="962" y="390"/>
                      <a:pt x="962" y="386"/>
                    </a:cubicBezTo>
                    <a:cubicBezTo>
                      <a:pt x="962" y="381"/>
                      <a:pt x="962" y="374"/>
                      <a:pt x="962" y="365"/>
                    </a:cubicBezTo>
                    <a:cubicBezTo>
                      <a:pt x="962" y="348"/>
                      <a:pt x="962" y="321"/>
                      <a:pt x="962" y="288"/>
                    </a:cubicBezTo>
                    <a:cubicBezTo>
                      <a:pt x="962" y="220"/>
                      <a:pt x="961" y="123"/>
                      <a:pt x="961" y="2"/>
                    </a:cubicBezTo>
                    <a:lnTo>
                      <a:pt x="962" y="3"/>
                    </a:lnTo>
                    <a:cubicBezTo>
                      <a:pt x="718" y="3"/>
                      <a:pt x="377" y="3"/>
                      <a:pt x="1" y="4"/>
                    </a:cubicBezTo>
                    <a:lnTo>
                      <a:pt x="1" y="4"/>
                    </a:lnTo>
                    <a:lnTo>
                      <a:pt x="3" y="2"/>
                    </a:lnTo>
                    <a:cubicBezTo>
                      <a:pt x="3" y="139"/>
                      <a:pt x="3" y="271"/>
                      <a:pt x="3" y="393"/>
                    </a:cubicBezTo>
                    <a:lnTo>
                      <a:pt x="1" y="391"/>
                    </a:lnTo>
                    <a:cubicBezTo>
                      <a:pt x="280" y="391"/>
                      <a:pt x="520" y="392"/>
                      <a:pt x="690" y="392"/>
                    </a:cubicBezTo>
                    <a:cubicBezTo>
                      <a:pt x="776" y="392"/>
                      <a:pt x="844" y="392"/>
                      <a:pt x="890" y="392"/>
                    </a:cubicBezTo>
                    <a:cubicBezTo>
                      <a:pt x="914" y="392"/>
                      <a:pt x="932" y="392"/>
                      <a:pt x="944" y="392"/>
                    </a:cubicBezTo>
                    <a:cubicBezTo>
                      <a:pt x="950" y="392"/>
                      <a:pt x="954" y="392"/>
                      <a:pt x="958" y="392"/>
                    </a:cubicBezTo>
                    <a:cubicBezTo>
                      <a:pt x="961" y="392"/>
                      <a:pt x="962" y="392"/>
                      <a:pt x="962" y="392"/>
                    </a:cubicBezTo>
                    <a:cubicBezTo>
                      <a:pt x="962" y="392"/>
                      <a:pt x="961" y="392"/>
                      <a:pt x="958" y="393"/>
                    </a:cubicBezTo>
                    <a:cubicBezTo>
                      <a:pt x="955" y="393"/>
                      <a:pt x="950" y="393"/>
                      <a:pt x="944" y="393"/>
                    </a:cubicBezTo>
                    <a:cubicBezTo>
                      <a:pt x="932" y="393"/>
                      <a:pt x="914" y="393"/>
                      <a:pt x="891" y="393"/>
                    </a:cubicBezTo>
                    <a:cubicBezTo>
                      <a:pt x="844" y="393"/>
                      <a:pt x="776" y="393"/>
                      <a:pt x="691" y="393"/>
                    </a:cubicBezTo>
                    <a:cubicBezTo>
                      <a:pt x="521" y="393"/>
                      <a:pt x="280" y="394"/>
                      <a:pt x="1" y="394"/>
                    </a:cubicBezTo>
                    <a:lnTo>
                      <a:pt x="0" y="394"/>
                    </a:lnTo>
                    <a:lnTo>
                      <a:pt x="0" y="392"/>
                    </a:lnTo>
                    <a:cubicBezTo>
                      <a:pt x="0" y="271"/>
                      <a:pt x="0" y="139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78" y="1"/>
                      <a:pt x="718" y="1"/>
                      <a:pt x="962" y="1"/>
                    </a:cubicBezTo>
                    <a:lnTo>
                      <a:pt x="963" y="1"/>
                    </a:lnTo>
                    <a:lnTo>
                      <a:pt x="963" y="2"/>
                    </a:lnTo>
                    <a:cubicBezTo>
                      <a:pt x="963" y="123"/>
                      <a:pt x="963" y="221"/>
                      <a:pt x="963" y="288"/>
                    </a:cubicBezTo>
                    <a:cubicBezTo>
                      <a:pt x="963" y="322"/>
                      <a:pt x="963" y="348"/>
                      <a:pt x="963" y="366"/>
                    </a:cubicBezTo>
                    <a:cubicBezTo>
                      <a:pt x="963" y="374"/>
                      <a:pt x="963" y="381"/>
                      <a:pt x="962" y="386"/>
                    </a:cubicBezTo>
                    <a:cubicBezTo>
                      <a:pt x="962" y="390"/>
                      <a:pt x="962" y="392"/>
                      <a:pt x="962" y="392"/>
                    </a:cubicBezTo>
                    <a:lnTo>
                      <a:pt x="962" y="39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21"/>
              <p:cNvSpPr/>
              <p:nvPr/>
            </p:nvSpPr>
            <p:spPr>
              <a:xfrm>
                <a:off x="-1340531" y="3989303"/>
                <a:ext cx="1749170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" extrusionOk="0">
                    <a:moveTo>
                      <a:pt x="0" y="2"/>
                    </a:moveTo>
                    <a:cubicBezTo>
                      <a:pt x="0" y="1"/>
                      <a:pt x="215" y="0"/>
                      <a:pt x="480" y="0"/>
                    </a:cubicBezTo>
                    <a:cubicBezTo>
                      <a:pt x="745" y="0"/>
                      <a:pt x="960" y="1"/>
                      <a:pt x="960" y="2"/>
                    </a:cubicBezTo>
                    <a:cubicBezTo>
                      <a:pt x="960" y="3"/>
                      <a:pt x="745" y="3"/>
                      <a:pt x="480" y="3"/>
                    </a:cubicBezTo>
                    <a:cubicBezTo>
                      <a:pt x="215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21"/>
              <p:cNvSpPr/>
              <p:nvPr/>
            </p:nvSpPr>
            <p:spPr>
              <a:xfrm>
                <a:off x="-1291336" y="3936463"/>
                <a:ext cx="23687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4" extrusionOk="0">
                    <a:moveTo>
                      <a:pt x="13" y="7"/>
                    </a:moveTo>
                    <a:cubicBezTo>
                      <a:pt x="13" y="8"/>
                      <a:pt x="13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7" y="14"/>
                      <a:pt x="6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2" y="12"/>
                      <a:pt x="0" y="12"/>
                      <a:pt x="0" y="11"/>
                    </a:cubicBezTo>
                    <a:cubicBezTo>
                      <a:pt x="-1" y="10"/>
                      <a:pt x="0" y="8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1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2"/>
                      <a:pt x="12" y="3"/>
                      <a:pt x="13" y="4"/>
                    </a:cubicBezTo>
                    <a:cubicBezTo>
                      <a:pt x="13" y="5"/>
                      <a:pt x="13" y="6"/>
                      <a:pt x="13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21"/>
              <p:cNvSpPr/>
              <p:nvPr/>
            </p:nvSpPr>
            <p:spPr>
              <a:xfrm>
                <a:off x="-1249428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3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10" y="13"/>
                      <a:pt x="8" y="14"/>
                      <a:pt x="7" y="14"/>
                    </a:cubicBezTo>
                    <a:cubicBezTo>
                      <a:pt x="5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21"/>
              <p:cNvSpPr/>
              <p:nvPr/>
            </p:nvSpPr>
            <p:spPr>
              <a:xfrm>
                <a:off x="-1205699" y="3936463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21"/>
              <p:cNvSpPr/>
              <p:nvPr/>
            </p:nvSpPr>
            <p:spPr>
              <a:xfrm>
                <a:off x="-1214111" y="4086569"/>
                <a:ext cx="422716" cy="422714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2" extrusionOk="0">
                    <a:moveTo>
                      <a:pt x="0" y="0"/>
                    </a:moveTo>
                    <a:lnTo>
                      <a:pt x="232" y="0"/>
                    </a:lnTo>
                    <a:lnTo>
                      <a:pt x="232" y="232"/>
                    </a:lnTo>
                    <a:lnTo>
                      <a:pt x="0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8500" rIns="90000" bIns="38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21"/>
              <p:cNvSpPr/>
              <p:nvPr/>
            </p:nvSpPr>
            <p:spPr>
              <a:xfrm>
                <a:off x="-681493" y="4344218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1"/>
                    </a:moveTo>
                    <a:cubicBezTo>
                      <a:pt x="534" y="2"/>
                      <a:pt x="414" y="3"/>
                      <a:pt x="267" y="3"/>
                    </a:cubicBezTo>
                    <a:cubicBezTo>
                      <a:pt x="120" y="3"/>
                      <a:pt x="0" y="2"/>
                      <a:pt x="0" y="1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21"/>
              <p:cNvSpPr/>
              <p:nvPr/>
            </p:nvSpPr>
            <p:spPr>
              <a:xfrm>
                <a:off x="-681493" y="4429855"/>
                <a:ext cx="97297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534" h="3" extrusionOk="0">
                    <a:moveTo>
                      <a:pt x="534" y="2"/>
                    </a:moveTo>
                    <a:cubicBezTo>
                      <a:pt x="534" y="3"/>
                      <a:pt x="414" y="3"/>
                      <a:pt x="267" y="3"/>
                    </a:cubicBezTo>
                    <a:cubicBezTo>
                      <a:pt x="120" y="3"/>
                      <a:pt x="0" y="3"/>
                      <a:pt x="0" y="2"/>
                    </a:cubicBezTo>
                    <a:cubicBezTo>
                      <a:pt x="0" y="1"/>
                      <a:pt x="120" y="0"/>
                      <a:pt x="267" y="0"/>
                    </a:cubicBezTo>
                    <a:cubicBezTo>
                      <a:pt x="414" y="0"/>
                      <a:pt x="534" y="1"/>
                      <a:pt x="534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21"/>
              <p:cNvSpPr/>
              <p:nvPr/>
            </p:nvSpPr>
            <p:spPr>
              <a:xfrm>
                <a:off x="-335303" y="4517313"/>
                <a:ext cx="62678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" extrusionOk="0">
                    <a:moveTo>
                      <a:pt x="344" y="1"/>
                    </a:moveTo>
                    <a:cubicBezTo>
                      <a:pt x="344" y="1"/>
                      <a:pt x="343" y="1"/>
                      <a:pt x="340" y="1"/>
                    </a:cubicBezTo>
                    <a:cubicBezTo>
                      <a:pt x="338" y="1"/>
                      <a:pt x="334" y="2"/>
                      <a:pt x="330" y="2"/>
                    </a:cubicBezTo>
                    <a:cubicBezTo>
                      <a:pt x="321" y="2"/>
                      <a:pt x="309" y="2"/>
                      <a:pt x="293" y="2"/>
                    </a:cubicBezTo>
                    <a:cubicBezTo>
                      <a:pt x="262" y="2"/>
                      <a:pt x="219" y="2"/>
                      <a:pt x="172" y="2"/>
                    </a:cubicBezTo>
                    <a:cubicBezTo>
                      <a:pt x="125" y="2"/>
                      <a:pt x="82" y="2"/>
                      <a:pt x="51" y="2"/>
                    </a:cubicBezTo>
                    <a:cubicBezTo>
                      <a:pt x="35" y="2"/>
                      <a:pt x="23" y="2"/>
                      <a:pt x="14" y="2"/>
                    </a:cubicBezTo>
                    <a:cubicBezTo>
                      <a:pt x="10" y="1"/>
                      <a:pt x="6" y="1"/>
                      <a:pt x="4" y="1"/>
                    </a:cubicBezTo>
                    <a:cubicBezTo>
                      <a:pt x="2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4" y="1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23" y="0"/>
                      <a:pt x="35" y="0"/>
                      <a:pt x="51" y="0"/>
                    </a:cubicBezTo>
                    <a:cubicBezTo>
                      <a:pt x="82" y="0"/>
                      <a:pt x="125" y="0"/>
                      <a:pt x="172" y="0"/>
                    </a:cubicBezTo>
                    <a:cubicBezTo>
                      <a:pt x="219" y="0"/>
                      <a:pt x="262" y="0"/>
                      <a:pt x="293" y="0"/>
                    </a:cubicBezTo>
                    <a:cubicBezTo>
                      <a:pt x="309" y="0"/>
                      <a:pt x="321" y="0"/>
                      <a:pt x="330" y="0"/>
                    </a:cubicBezTo>
                    <a:cubicBezTo>
                      <a:pt x="334" y="1"/>
                      <a:pt x="338" y="1"/>
                      <a:pt x="340" y="1"/>
                    </a:cubicBezTo>
                    <a:cubicBezTo>
                      <a:pt x="343" y="1"/>
                      <a:pt x="344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21"/>
              <p:cNvSpPr/>
              <p:nvPr/>
            </p:nvSpPr>
            <p:spPr>
              <a:xfrm>
                <a:off x="-428227" y="41172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21"/>
              <p:cNvSpPr/>
              <p:nvPr/>
            </p:nvSpPr>
            <p:spPr>
              <a:xfrm>
                <a:off x="-428227" y="41955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21"/>
              <p:cNvSpPr/>
              <p:nvPr/>
            </p:nvSpPr>
            <p:spPr>
              <a:xfrm>
                <a:off x="-133055" y="42720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2" name="Google Shape;742;p21"/>
            <p:cNvGrpSpPr/>
            <p:nvPr/>
          </p:nvGrpSpPr>
          <p:grpSpPr>
            <a:xfrm>
              <a:off x="8685438" y="257187"/>
              <a:ext cx="1550567" cy="1051320"/>
              <a:chOff x="-872012" y="2723887"/>
              <a:chExt cx="1550567" cy="1051320"/>
            </a:xfrm>
          </p:grpSpPr>
          <p:sp>
            <p:nvSpPr>
              <p:cNvPr id="743" name="Google Shape;743;p21"/>
              <p:cNvSpPr/>
              <p:nvPr/>
            </p:nvSpPr>
            <p:spPr>
              <a:xfrm>
                <a:off x="-872012" y="2723887"/>
                <a:ext cx="1550567" cy="105132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77" extrusionOk="0">
                    <a:moveTo>
                      <a:pt x="850" y="576"/>
                    </a:moveTo>
                    <a:cubicBezTo>
                      <a:pt x="850" y="576"/>
                      <a:pt x="850" y="572"/>
                      <a:pt x="850" y="565"/>
                    </a:cubicBezTo>
                    <a:cubicBezTo>
                      <a:pt x="850" y="558"/>
                      <a:pt x="850" y="548"/>
                      <a:pt x="850" y="535"/>
                    </a:cubicBezTo>
                    <a:cubicBezTo>
                      <a:pt x="850" y="508"/>
                      <a:pt x="850" y="469"/>
                      <a:pt x="850" y="420"/>
                    </a:cubicBezTo>
                    <a:cubicBezTo>
                      <a:pt x="849" y="320"/>
                      <a:pt x="849" y="177"/>
                      <a:pt x="849" y="2"/>
                    </a:cubicBezTo>
                    <a:lnTo>
                      <a:pt x="850" y="3"/>
                    </a:lnTo>
                    <a:cubicBezTo>
                      <a:pt x="616" y="3"/>
                      <a:pt x="321" y="3"/>
                      <a:pt x="1" y="3"/>
                    </a:cubicBezTo>
                    <a:lnTo>
                      <a:pt x="1" y="3"/>
                    </a:lnTo>
                    <a:lnTo>
                      <a:pt x="3" y="2"/>
                    </a:lnTo>
                    <a:cubicBezTo>
                      <a:pt x="3" y="206"/>
                      <a:pt x="3" y="401"/>
                      <a:pt x="3" y="576"/>
                    </a:cubicBezTo>
                    <a:lnTo>
                      <a:pt x="1" y="574"/>
                    </a:lnTo>
                    <a:cubicBezTo>
                      <a:pt x="251" y="574"/>
                      <a:pt x="463" y="575"/>
                      <a:pt x="613" y="575"/>
                    </a:cubicBezTo>
                    <a:cubicBezTo>
                      <a:pt x="688" y="575"/>
                      <a:pt x="747" y="575"/>
                      <a:pt x="788" y="575"/>
                    </a:cubicBezTo>
                    <a:cubicBezTo>
                      <a:pt x="808" y="575"/>
                      <a:pt x="823" y="575"/>
                      <a:pt x="834" y="576"/>
                    </a:cubicBezTo>
                    <a:cubicBezTo>
                      <a:pt x="839" y="576"/>
                      <a:pt x="843" y="576"/>
                      <a:pt x="846" y="576"/>
                    </a:cubicBezTo>
                    <a:cubicBezTo>
                      <a:pt x="849" y="576"/>
                      <a:pt x="850" y="576"/>
                      <a:pt x="850" y="576"/>
                    </a:cubicBezTo>
                    <a:cubicBezTo>
                      <a:pt x="850" y="576"/>
                      <a:pt x="849" y="576"/>
                      <a:pt x="846" y="576"/>
                    </a:cubicBezTo>
                    <a:cubicBezTo>
                      <a:pt x="844" y="576"/>
                      <a:pt x="840" y="576"/>
                      <a:pt x="834" y="576"/>
                    </a:cubicBezTo>
                    <a:cubicBezTo>
                      <a:pt x="824" y="576"/>
                      <a:pt x="808" y="576"/>
                      <a:pt x="788" y="576"/>
                    </a:cubicBezTo>
                    <a:cubicBezTo>
                      <a:pt x="748" y="576"/>
                      <a:pt x="689" y="576"/>
                      <a:pt x="614" y="576"/>
                    </a:cubicBezTo>
                    <a:cubicBezTo>
                      <a:pt x="464" y="577"/>
                      <a:pt x="251" y="577"/>
                      <a:pt x="1" y="577"/>
                    </a:cubicBezTo>
                    <a:lnTo>
                      <a:pt x="0" y="577"/>
                    </a:lnTo>
                    <a:lnTo>
                      <a:pt x="0" y="576"/>
                    </a:lnTo>
                    <a:cubicBezTo>
                      <a:pt x="0" y="401"/>
                      <a:pt x="0" y="206"/>
                      <a:pt x="0" y="2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321" y="0"/>
                      <a:pt x="616" y="1"/>
                      <a:pt x="850" y="1"/>
                    </a:cubicBezTo>
                    <a:lnTo>
                      <a:pt x="851" y="1"/>
                    </a:lnTo>
                    <a:lnTo>
                      <a:pt x="851" y="2"/>
                    </a:lnTo>
                    <a:cubicBezTo>
                      <a:pt x="851" y="177"/>
                      <a:pt x="851" y="320"/>
                      <a:pt x="851" y="420"/>
                    </a:cubicBezTo>
                    <a:cubicBezTo>
                      <a:pt x="851" y="470"/>
                      <a:pt x="851" y="509"/>
                      <a:pt x="850" y="535"/>
                    </a:cubicBezTo>
                    <a:cubicBezTo>
                      <a:pt x="850" y="549"/>
                      <a:pt x="850" y="559"/>
                      <a:pt x="850" y="565"/>
                    </a:cubicBezTo>
                    <a:cubicBezTo>
                      <a:pt x="850" y="572"/>
                      <a:pt x="850" y="576"/>
                      <a:pt x="850" y="5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21"/>
              <p:cNvSpPr/>
              <p:nvPr/>
            </p:nvSpPr>
            <p:spPr>
              <a:xfrm>
                <a:off x="-870190" y="2818634"/>
                <a:ext cx="154510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848" h="3" extrusionOk="0">
                    <a:moveTo>
                      <a:pt x="0" y="1"/>
                    </a:moveTo>
                    <a:cubicBezTo>
                      <a:pt x="0" y="0"/>
                      <a:pt x="190" y="0"/>
                      <a:pt x="424" y="0"/>
                    </a:cubicBezTo>
                    <a:cubicBezTo>
                      <a:pt x="658" y="0"/>
                      <a:pt x="848" y="0"/>
                      <a:pt x="848" y="1"/>
                    </a:cubicBezTo>
                    <a:cubicBezTo>
                      <a:pt x="848" y="2"/>
                      <a:pt x="658" y="3"/>
                      <a:pt x="424" y="3"/>
                    </a:cubicBezTo>
                    <a:cubicBezTo>
                      <a:pt x="189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21"/>
              <p:cNvSpPr/>
              <p:nvPr/>
            </p:nvSpPr>
            <p:spPr>
              <a:xfrm>
                <a:off x="-833749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11"/>
                      <a:pt x="11" y="14"/>
                      <a:pt x="7" y="14"/>
                    </a:cubicBezTo>
                    <a:cubicBezTo>
                      <a:pt x="3" y="14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21"/>
              <p:cNvSpPr/>
              <p:nvPr/>
            </p:nvSpPr>
            <p:spPr>
              <a:xfrm>
                <a:off x="-791842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2" y="12"/>
                      <a:pt x="11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3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21"/>
              <p:cNvSpPr/>
              <p:nvPr/>
            </p:nvSpPr>
            <p:spPr>
              <a:xfrm>
                <a:off x="-749935" y="2760328"/>
                <a:ext cx="25509" cy="25509"/>
              </a:xfrm>
              <a:custGeom>
                <a:avLst/>
                <a:gdLst/>
                <a:ahLst/>
                <a:cxnLst/>
                <a:rect l="l" t="t" r="r" b="b"/>
                <a:pathLst>
                  <a:path w="14" h="14" extrusionOk="0">
                    <a:moveTo>
                      <a:pt x="14" y="7"/>
                    </a:move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2"/>
                      <a:pt x="11" y="12"/>
                      <a:pt x="10" y="13"/>
                    </a:cubicBezTo>
                    <a:cubicBezTo>
                      <a:pt x="9" y="13"/>
                      <a:pt x="8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3" y="12"/>
                      <a:pt x="1" y="12"/>
                      <a:pt x="1" y="11"/>
                    </a:cubicBezTo>
                    <a:cubicBezTo>
                      <a:pt x="0" y="10"/>
                      <a:pt x="0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4" y="5"/>
                      <a:pt x="14" y="6"/>
                      <a:pt x="14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21"/>
              <p:cNvSpPr/>
              <p:nvPr/>
            </p:nvSpPr>
            <p:spPr>
              <a:xfrm>
                <a:off x="-737180" y="2929779"/>
                <a:ext cx="413606" cy="4154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0" y="0"/>
                    </a:moveTo>
                    <a:lnTo>
                      <a:pt x="227" y="0"/>
                    </a:lnTo>
                    <a:lnTo>
                      <a:pt x="227" y="228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37075" rIns="90000" bIns="37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21"/>
              <p:cNvSpPr/>
              <p:nvPr/>
            </p:nvSpPr>
            <p:spPr>
              <a:xfrm>
                <a:off x="-749922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21"/>
              <p:cNvSpPr/>
              <p:nvPr/>
            </p:nvSpPr>
            <p:spPr>
              <a:xfrm>
                <a:off x="-39826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21"/>
              <p:cNvSpPr/>
              <p:nvPr/>
            </p:nvSpPr>
            <p:spPr>
              <a:xfrm>
                <a:off x="-46610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21"/>
              <p:cNvSpPr/>
              <p:nvPr/>
            </p:nvSpPr>
            <p:spPr>
              <a:xfrm>
                <a:off x="305046" y="3481553"/>
                <a:ext cx="194960" cy="19678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8" extrusionOk="0">
                    <a:moveTo>
                      <a:pt x="0" y="0"/>
                    </a:moveTo>
                    <a:lnTo>
                      <a:pt x="107" y="0"/>
                    </a:lnTo>
                    <a:lnTo>
                      <a:pt x="107" y="108"/>
                    </a:lnTo>
                    <a:lnTo>
                      <a:pt x="0" y="1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21"/>
              <p:cNvSpPr/>
              <p:nvPr/>
            </p:nvSpPr>
            <p:spPr>
              <a:xfrm>
                <a:off x="-215912" y="3184118"/>
                <a:ext cx="719711" cy="7288"/>
              </a:xfrm>
              <a:custGeom>
                <a:avLst/>
                <a:gdLst/>
                <a:ahLst/>
                <a:cxnLst/>
                <a:rect l="l" t="t" r="r" b="b"/>
                <a:pathLst>
                  <a:path w="395" h="4" extrusionOk="0">
                    <a:moveTo>
                      <a:pt x="395" y="2"/>
                    </a:moveTo>
                    <a:cubicBezTo>
                      <a:pt x="395" y="3"/>
                      <a:pt x="306" y="4"/>
                      <a:pt x="197" y="4"/>
                    </a:cubicBezTo>
                    <a:cubicBezTo>
                      <a:pt x="88" y="4"/>
                      <a:pt x="0" y="3"/>
                      <a:pt x="0" y="2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21"/>
              <p:cNvSpPr/>
              <p:nvPr/>
            </p:nvSpPr>
            <p:spPr>
              <a:xfrm>
                <a:off x="-215912" y="3262467"/>
                <a:ext cx="719711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" extrusionOk="0">
                    <a:moveTo>
                      <a:pt x="395" y="1"/>
                    </a:moveTo>
                    <a:cubicBezTo>
                      <a:pt x="395" y="2"/>
                      <a:pt x="306" y="3"/>
                      <a:pt x="197" y="3"/>
                    </a:cubicBezTo>
                    <a:cubicBezTo>
                      <a:pt x="88" y="3"/>
                      <a:pt x="0" y="2"/>
                      <a:pt x="0" y="1"/>
                    </a:cubicBezTo>
                    <a:cubicBezTo>
                      <a:pt x="0" y="1"/>
                      <a:pt x="88" y="0"/>
                      <a:pt x="197" y="0"/>
                    </a:cubicBezTo>
                    <a:cubicBezTo>
                      <a:pt x="306" y="0"/>
                      <a:pt x="395" y="1"/>
                      <a:pt x="3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21"/>
              <p:cNvSpPr/>
              <p:nvPr/>
            </p:nvSpPr>
            <p:spPr>
              <a:xfrm>
                <a:off x="-215912" y="3338993"/>
                <a:ext cx="424538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" extrusionOk="0">
                    <a:moveTo>
                      <a:pt x="233" y="2"/>
                    </a:moveTo>
                    <a:cubicBezTo>
                      <a:pt x="233" y="2"/>
                      <a:pt x="230" y="2"/>
                      <a:pt x="224" y="2"/>
                    </a:cubicBezTo>
                    <a:cubicBezTo>
                      <a:pt x="218" y="3"/>
                      <a:pt x="209" y="3"/>
                      <a:pt x="199" y="3"/>
                    </a:cubicBezTo>
                    <a:cubicBezTo>
                      <a:pt x="178" y="3"/>
                      <a:pt x="149" y="3"/>
                      <a:pt x="117" y="3"/>
                    </a:cubicBezTo>
                    <a:cubicBezTo>
                      <a:pt x="85" y="3"/>
                      <a:pt x="55" y="3"/>
                      <a:pt x="34" y="3"/>
                    </a:cubicBezTo>
                    <a:cubicBezTo>
                      <a:pt x="24" y="3"/>
                      <a:pt x="16" y="3"/>
                      <a:pt x="9" y="2"/>
                    </a:cubicBezTo>
                    <a:cubicBezTo>
                      <a:pt x="3" y="2"/>
                      <a:pt x="0" y="2"/>
                      <a:pt x="0" y="2"/>
                    </a:cubicBezTo>
                    <a:cubicBezTo>
                      <a:pt x="0" y="2"/>
                      <a:pt x="3" y="1"/>
                      <a:pt x="9" y="1"/>
                    </a:cubicBezTo>
                    <a:cubicBezTo>
                      <a:pt x="16" y="1"/>
                      <a:pt x="24" y="1"/>
                      <a:pt x="34" y="1"/>
                    </a:cubicBezTo>
                    <a:cubicBezTo>
                      <a:pt x="55" y="1"/>
                      <a:pt x="85" y="0"/>
                      <a:pt x="117" y="0"/>
                    </a:cubicBezTo>
                    <a:cubicBezTo>
                      <a:pt x="149" y="0"/>
                      <a:pt x="178" y="1"/>
                      <a:pt x="199" y="1"/>
                    </a:cubicBezTo>
                    <a:cubicBezTo>
                      <a:pt x="209" y="1"/>
                      <a:pt x="218" y="1"/>
                      <a:pt x="224" y="1"/>
                    </a:cubicBezTo>
                    <a:cubicBezTo>
                      <a:pt x="230" y="1"/>
                      <a:pt x="233" y="2"/>
                      <a:pt x="233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6" name="Google Shape;756;p21"/>
          <p:cNvGrpSpPr/>
          <p:nvPr/>
        </p:nvGrpSpPr>
        <p:grpSpPr>
          <a:xfrm>
            <a:off x="-147307" y="-239969"/>
            <a:ext cx="11588764" cy="7299360"/>
            <a:chOff x="-110481" y="-179977"/>
            <a:chExt cx="8691573" cy="5474520"/>
          </a:xfrm>
        </p:grpSpPr>
        <p:grpSp>
          <p:nvGrpSpPr>
            <p:cNvPr id="757" name="Google Shape;757;p21"/>
            <p:cNvGrpSpPr/>
            <p:nvPr/>
          </p:nvGrpSpPr>
          <p:grpSpPr>
            <a:xfrm rot="5400000">
              <a:off x="8057254" y="43225"/>
              <a:ext cx="747041" cy="300637"/>
              <a:chOff x="7676966" y="144400"/>
              <a:chExt cx="747041" cy="300637"/>
            </a:xfrm>
          </p:grpSpPr>
          <p:sp>
            <p:nvSpPr>
              <p:cNvPr id="758" name="Google Shape;758;p21"/>
              <p:cNvSpPr/>
              <p:nvPr/>
            </p:nvSpPr>
            <p:spPr>
              <a:xfrm>
                <a:off x="8360235" y="144400"/>
                <a:ext cx="63772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17" y="0"/>
                    </a:moveTo>
                    <a:cubicBezTo>
                      <a:pt x="27" y="0"/>
                      <a:pt x="35" y="7"/>
                      <a:pt x="35" y="17"/>
                    </a:cubicBezTo>
                    <a:cubicBezTo>
                      <a:pt x="35" y="26"/>
                      <a:pt x="26" y="35"/>
                      <a:pt x="17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7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21"/>
              <p:cNvSpPr/>
              <p:nvPr/>
            </p:nvSpPr>
            <p:spPr>
              <a:xfrm>
                <a:off x="7676966" y="173553"/>
                <a:ext cx="723355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49" extrusionOk="0">
                    <a:moveTo>
                      <a:pt x="397" y="0"/>
                    </a:moveTo>
                    <a:lnTo>
                      <a:pt x="397" y="97"/>
                    </a:lnTo>
                    <a:cubicBezTo>
                      <a:pt x="397" y="125"/>
                      <a:pt x="374" y="149"/>
                      <a:pt x="345" y="149"/>
                    </a:cubicBezTo>
                    <a:lnTo>
                      <a:pt x="51" y="149"/>
                    </a:lnTo>
                    <a:cubicBezTo>
                      <a:pt x="23" y="149"/>
                      <a:pt x="0" y="125"/>
                      <a:pt x="0" y="97"/>
                    </a:cubicBezTo>
                    <a:lnTo>
                      <a:pt x="0" y="12"/>
                    </a:lnTo>
                    <a:lnTo>
                      <a:pt x="6" y="12"/>
                    </a:lnTo>
                    <a:lnTo>
                      <a:pt x="6" y="97"/>
                    </a:lnTo>
                    <a:cubicBezTo>
                      <a:pt x="6" y="122"/>
                      <a:pt x="27" y="142"/>
                      <a:pt x="51" y="142"/>
                    </a:cubicBezTo>
                    <a:lnTo>
                      <a:pt x="345" y="142"/>
                    </a:lnTo>
                    <a:cubicBezTo>
                      <a:pt x="370" y="142"/>
                      <a:pt x="390" y="122"/>
                      <a:pt x="390" y="97"/>
                    </a:cubicBezTo>
                    <a:lnTo>
                      <a:pt x="390" y="0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8625" rIns="90000" bIns="8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0" name="Google Shape;760;p21"/>
            <p:cNvGrpSpPr/>
            <p:nvPr/>
          </p:nvGrpSpPr>
          <p:grpSpPr>
            <a:xfrm>
              <a:off x="-110481" y="4410851"/>
              <a:ext cx="728821" cy="883693"/>
              <a:chOff x="-110481" y="4410851"/>
              <a:chExt cx="728821" cy="883693"/>
            </a:xfrm>
          </p:grpSpPr>
          <p:grpSp>
            <p:nvGrpSpPr>
              <p:cNvPr id="761" name="Google Shape;761;p21"/>
              <p:cNvGrpSpPr/>
              <p:nvPr/>
            </p:nvGrpSpPr>
            <p:grpSpPr>
              <a:xfrm flipH="1">
                <a:off x="-110481" y="4959287"/>
                <a:ext cx="521107" cy="335256"/>
                <a:chOff x="488808" y="2271112"/>
                <a:chExt cx="521107" cy="335256"/>
              </a:xfrm>
            </p:grpSpPr>
            <p:sp>
              <p:nvSpPr>
                <p:cNvPr id="762" name="Google Shape;762;p21"/>
                <p:cNvSpPr/>
                <p:nvPr/>
              </p:nvSpPr>
              <p:spPr>
                <a:xfrm>
                  <a:off x="488808" y="2271112"/>
                  <a:ext cx="61950" cy="67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37" extrusionOk="0">
                      <a:moveTo>
                        <a:pt x="0" y="19"/>
                      </a:moveTo>
                      <a:cubicBezTo>
                        <a:pt x="0" y="9"/>
                        <a:pt x="7" y="0"/>
                        <a:pt x="17" y="0"/>
                      </a:cubicBezTo>
                      <a:cubicBezTo>
                        <a:pt x="26" y="0"/>
                        <a:pt x="34" y="9"/>
                        <a:pt x="34" y="19"/>
                      </a:cubicBezTo>
                      <a:cubicBezTo>
                        <a:pt x="34" y="29"/>
                        <a:pt x="26" y="37"/>
                        <a:pt x="17" y="37"/>
                      </a:cubicBezTo>
                      <a:cubicBezTo>
                        <a:pt x="7" y="37"/>
                        <a:pt x="0" y="29"/>
                        <a:pt x="0" y="1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0" rIns="90000" bIns="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3" name="Google Shape;763;p21"/>
                <p:cNvSpPr/>
                <p:nvPr/>
              </p:nvSpPr>
              <p:spPr>
                <a:xfrm>
                  <a:off x="519783" y="2298443"/>
                  <a:ext cx="490132" cy="307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169" extrusionOk="0">
                      <a:moveTo>
                        <a:pt x="0" y="0"/>
                      </a:moveTo>
                      <a:lnTo>
                        <a:pt x="58" y="0"/>
                      </a:lnTo>
                      <a:cubicBezTo>
                        <a:pt x="111" y="0"/>
                        <a:pt x="154" y="46"/>
                        <a:pt x="154" y="102"/>
                      </a:cubicBezTo>
                      <a:cubicBezTo>
                        <a:pt x="154" y="139"/>
                        <a:pt x="156" y="162"/>
                        <a:pt x="187" y="162"/>
                      </a:cubicBezTo>
                      <a:lnTo>
                        <a:pt x="269" y="162"/>
                      </a:lnTo>
                      <a:lnTo>
                        <a:pt x="269" y="169"/>
                      </a:lnTo>
                      <a:lnTo>
                        <a:pt x="187" y="169"/>
                      </a:lnTo>
                      <a:cubicBezTo>
                        <a:pt x="148" y="169"/>
                        <a:pt x="148" y="134"/>
                        <a:pt x="148" y="102"/>
                      </a:cubicBezTo>
                      <a:cubicBezTo>
                        <a:pt x="148" y="50"/>
                        <a:pt x="108" y="7"/>
                        <a:pt x="58" y="7"/>
                      </a:cubicBez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15825" rIns="90000" bIns="15825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64" name="Google Shape;764;p21"/>
              <p:cNvSpPr/>
              <p:nvPr/>
            </p:nvSpPr>
            <p:spPr>
              <a:xfrm flipH="1">
                <a:off x="170115" y="4410851"/>
                <a:ext cx="448225" cy="448223"/>
              </a:xfrm>
              <a:custGeom>
                <a:avLst/>
                <a:gdLst/>
                <a:ahLst/>
                <a:cxnLst/>
                <a:rect l="l" t="t" r="r" b="b"/>
                <a:pathLst>
                  <a:path w="246" h="246" extrusionOk="0">
                    <a:moveTo>
                      <a:pt x="123" y="246"/>
                    </a:moveTo>
                    <a:lnTo>
                      <a:pt x="169" y="246"/>
                    </a:lnTo>
                    <a:cubicBezTo>
                      <a:pt x="211" y="246"/>
                      <a:pt x="246" y="212"/>
                      <a:pt x="246" y="170"/>
                    </a:cubicBezTo>
                    <a:lnTo>
                      <a:pt x="246" y="76"/>
                    </a:lnTo>
                    <a:cubicBezTo>
                      <a:pt x="246" y="34"/>
                      <a:pt x="211" y="0"/>
                      <a:pt x="169" y="0"/>
                    </a:cubicBezTo>
                    <a:lnTo>
                      <a:pt x="76" y="0"/>
                    </a:lnTo>
                    <a:cubicBezTo>
                      <a:pt x="34" y="0"/>
                      <a:pt x="0" y="34"/>
                      <a:pt x="0" y="76"/>
                    </a:cubicBezTo>
                    <a:lnTo>
                      <a:pt x="0" y="170"/>
                    </a:lnTo>
                    <a:cubicBezTo>
                      <a:pt x="0" y="212"/>
                      <a:pt x="34" y="246"/>
                      <a:pt x="76" y="246"/>
                    </a:cubicBezTo>
                    <a:lnTo>
                      <a:pt x="123" y="2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3550" rIns="90000" bIns="43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21"/>
              <p:cNvSpPr/>
              <p:nvPr/>
            </p:nvSpPr>
            <p:spPr>
              <a:xfrm flipH="1">
                <a:off x="310413" y="4589412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21"/>
              <p:cNvSpPr/>
              <p:nvPr/>
            </p:nvSpPr>
            <p:spPr>
              <a:xfrm flipH="1">
                <a:off x="310413" y="4629497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21"/>
              <p:cNvSpPr/>
              <p:nvPr/>
            </p:nvSpPr>
            <p:spPr>
              <a:xfrm flipH="1">
                <a:off x="310413" y="4669582"/>
                <a:ext cx="158519" cy="18220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" extrusionOk="0">
                    <a:moveTo>
                      <a:pt x="0" y="0"/>
                    </a:moveTo>
                    <a:lnTo>
                      <a:pt x="87" y="0"/>
                    </a:lnTo>
                    <a:lnTo>
                      <a:pt x="87" y="1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68" name="Google Shape;768;p21"/>
          <p:cNvGrpSpPr/>
          <p:nvPr/>
        </p:nvGrpSpPr>
        <p:grpSpPr>
          <a:xfrm rot="4500040">
            <a:off x="-55582" y="418638"/>
            <a:ext cx="1150297" cy="915519"/>
            <a:chOff x="163587" y="135917"/>
            <a:chExt cx="862749" cy="686659"/>
          </a:xfrm>
        </p:grpSpPr>
        <p:sp>
          <p:nvSpPr>
            <p:cNvPr id="769" name="Google Shape;769;p21"/>
            <p:cNvSpPr/>
            <p:nvPr/>
          </p:nvSpPr>
          <p:spPr>
            <a:xfrm>
              <a:off x="490652" y="288717"/>
              <a:ext cx="535683" cy="533859"/>
            </a:xfrm>
            <a:custGeom>
              <a:avLst/>
              <a:gdLst/>
              <a:ahLst/>
              <a:cxnLst/>
              <a:rect l="l" t="t" r="r" b="b"/>
              <a:pathLst>
                <a:path w="294" h="293" extrusionOk="0">
                  <a:moveTo>
                    <a:pt x="166" y="268"/>
                  </a:moveTo>
                  <a:cubicBezTo>
                    <a:pt x="156" y="269"/>
                    <a:pt x="145" y="270"/>
                    <a:pt x="134" y="269"/>
                  </a:cubicBezTo>
                  <a:lnTo>
                    <a:pt x="117" y="293"/>
                  </a:lnTo>
                  <a:lnTo>
                    <a:pt x="71" y="276"/>
                  </a:lnTo>
                  <a:lnTo>
                    <a:pt x="75" y="246"/>
                  </a:lnTo>
                  <a:cubicBezTo>
                    <a:pt x="67" y="240"/>
                    <a:pt x="59" y="232"/>
                    <a:pt x="52" y="224"/>
                  </a:cubicBezTo>
                  <a:lnTo>
                    <a:pt x="22" y="229"/>
                  </a:lnTo>
                  <a:lnTo>
                    <a:pt x="2" y="184"/>
                  </a:lnTo>
                  <a:lnTo>
                    <a:pt x="26" y="166"/>
                  </a:lnTo>
                  <a:cubicBezTo>
                    <a:pt x="24" y="155"/>
                    <a:pt x="24" y="144"/>
                    <a:pt x="25" y="134"/>
                  </a:cubicBezTo>
                  <a:lnTo>
                    <a:pt x="0" y="117"/>
                  </a:lnTo>
                  <a:lnTo>
                    <a:pt x="18" y="71"/>
                  </a:lnTo>
                  <a:lnTo>
                    <a:pt x="48" y="75"/>
                  </a:lnTo>
                  <a:cubicBezTo>
                    <a:pt x="54" y="66"/>
                    <a:pt x="62" y="58"/>
                    <a:pt x="70" y="51"/>
                  </a:cubicBezTo>
                  <a:lnTo>
                    <a:pt x="64" y="22"/>
                  </a:lnTo>
                  <a:lnTo>
                    <a:pt x="110" y="2"/>
                  </a:lnTo>
                  <a:lnTo>
                    <a:pt x="128" y="26"/>
                  </a:lnTo>
                  <a:cubicBezTo>
                    <a:pt x="139" y="24"/>
                    <a:pt x="150" y="24"/>
                    <a:pt x="160" y="25"/>
                  </a:cubicBezTo>
                  <a:lnTo>
                    <a:pt x="177" y="0"/>
                  </a:lnTo>
                  <a:lnTo>
                    <a:pt x="223" y="18"/>
                  </a:lnTo>
                  <a:lnTo>
                    <a:pt x="219" y="48"/>
                  </a:lnTo>
                  <a:cubicBezTo>
                    <a:pt x="228" y="54"/>
                    <a:pt x="236" y="61"/>
                    <a:pt x="242" y="70"/>
                  </a:cubicBezTo>
                  <a:lnTo>
                    <a:pt x="272" y="64"/>
                  </a:lnTo>
                  <a:lnTo>
                    <a:pt x="292" y="110"/>
                  </a:lnTo>
                  <a:lnTo>
                    <a:pt x="268" y="127"/>
                  </a:lnTo>
                  <a:cubicBezTo>
                    <a:pt x="270" y="138"/>
                    <a:pt x="270" y="149"/>
                    <a:pt x="269" y="160"/>
                  </a:cubicBezTo>
                  <a:lnTo>
                    <a:pt x="294" y="177"/>
                  </a:lnTo>
                  <a:lnTo>
                    <a:pt x="276" y="223"/>
                  </a:lnTo>
                  <a:lnTo>
                    <a:pt x="246" y="219"/>
                  </a:lnTo>
                  <a:cubicBezTo>
                    <a:pt x="240" y="227"/>
                    <a:pt x="232" y="235"/>
                    <a:pt x="224" y="242"/>
                  </a:cubicBezTo>
                  <a:lnTo>
                    <a:pt x="230" y="272"/>
                  </a:lnTo>
                  <a:lnTo>
                    <a:pt x="184" y="292"/>
                  </a:lnTo>
                  <a:lnTo>
                    <a:pt x="166" y="268"/>
                  </a:lnTo>
                  <a:moveTo>
                    <a:pt x="167" y="196"/>
                  </a:moveTo>
                  <a:cubicBezTo>
                    <a:pt x="194" y="184"/>
                    <a:pt x="206" y="153"/>
                    <a:pt x="194" y="126"/>
                  </a:cubicBezTo>
                  <a:cubicBezTo>
                    <a:pt x="182" y="99"/>
                    <a:pt x="150" y="87"/>
                    <a:pt x="123" y="99"/>
                  </a:cubicBezTo>
                  <a:cubicBezTo>
                    <a:pt x="97" y="111"/>
                    <a:pt x="84" y="142"/>
                    <a:pt x="96" y="169"/>
                  </a:cubicBezTo>
                  <a:cubicBezTo>
                    <a:pt x="108" y="196"/>
                    <a:pt x="140" y="208"/>
                    <a:pt x="167" y="1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21"/>
            <p:cNvSpPr/>
            <p:nvPr/>
          </p:nvSpPr>
          <p:spPr>
            <a:xfrm>
              <a:off x="163587" y="135917"/>
              <a:ext cx="275130" cy="276951"/>
            </a:xfrm>
            <a:custGeom>
              <a:avLst/>
              <a:gdLst/>
              <a:ahLst/>
              <a:cxnLst/>
              <a:rect l="l" t="t" r="r" b="b"/>
              <a:pathLst>
                <a:path w="151" h="152" extrusionOk="0">
                  <a:moveTo>
                    <a:pt x="85" y="139"/>
                  </a:moveTo>
                  <a:cubicBezTo>
                    <a:pt x="80" y="140"/>
                    <a:pt x="74" y="140"/>
                    <a:pt x="69" y="139"/>
                  </a:cubicBezTo>
                  <a:lnTo>
                    <a:pt x="60" y="152"/>
                  </a:lnTo>
                  <a:lnTo>
                    <a:pt x="36" y="143"/>
                  </a:lnTo>
                  <a:lnTo>
                    <a:pt x="38" y="128"/>
                  </a:lnTo>
                  <a:cubicBezTo>
                    <a:pt x="34" y="124"/>
                    <a:pt x="30" y="120"/>
                    <a:pt x="26" y="116"/>
                  </a:cubicBezTo>
                  <a:lnTo>
                    <a:pt x="11" y="119"/>
                  </a:lnTo>
                  <a:lnTo>
                    <a:pt x="0" y="96"/>
                  </a:lnTo>
                  <a:lnTo>
                    <a:pt x="13" y="86"/>
                  </a:lnTo>
                  <a:cubicBezTo>
                    <a:pt x="12" y="81"/>
                    <a:pt x="12" y="75"/>
                    <a:pt x="13" y="69"/>
                  </a:cubicBezTo>
                  <a:lnTo>
                    <a:pt x="0" y="61"/>
                  </a:lnTo>
                  <a:lnTo>
                    <a:pt x="9" y="37"/>
                  </a:lnTo>
                  <a:lnTo>
                    <a:pt x="24" y="39"/>
                  </a:lnTo>
                  <a:cubicBezTo>
                    <a:pt x="27" y="35"/>
                    <a:pt x="31" y="30"/>
                    <a:pt x="36" y="27"/>
                  </a:cubicBezTo>
                  <a:lnTo>
                    <a:pt x="33" y="12"/>
                  </a:lnTo>
                  <a:lnTo>
                    <a:pt x="56" y="1"/>
                  </a:lnTo>
                  <a:lnTo>
                    <a:pt x="66" y="14"/>
                  </a:lnTo>
                  <a:cubicBezTo>
                    <a:pt x="71" y="13"/>
                    <a:pt x="77" y="13"/>
                    <a:pt x="82" y="13"/>
                  </a:cubicBezTo>
                  <a:lnTo>
                    <a:pt x="91" y="0"/>
                  </a:lnTo>
                  <a:lnTo>
                    <a:pt x="115" y="10"/>
                  </a:lnTo>
                  <a:lnTo>
                    <a:pt x="113" y="25"/>
                  </a:lnTo>
                  <a:cubicBezTo>
                    <a:pt x="117" y="28"/>
                    <a:pt x="121" y="32"/>
                    <a:pt x="125" y="37"/>
                  </a:cubicBezTo>
                  <a:lnTo>
                    <a:pt x="140" y="34"/>
                  </a:lnTo>
                  <a:lnTo>
                    <a:pt x="151" y="57"/>
                  </a:lnTo>
                  <a:lnTo>
                    <a:pt x="138" y="66"/>
                  </a:lnTo>
                  <a:cubicBezTo>
                    <a:pt x="139" y="72"/>
                    <a:pt x="139" y="78"/>
                    <a:pt x="138" y="83"/>
                  </a:cubicBezTo>
                  <a:lnTo>
                    <a:pt x="151" y="92"/>
                  </a:lnTo>
                  <a:lnTo>
                    <a:pt x="142" y="116"/>
                  </a:lnTo>
                  <a:lnTo>
                    <a:pt x="127" y="114"/>
                  </a:lnTo>
                  <a:cubicBezTo>
                    <a:pt x="124" y="118"/>
                    <a:pt x="120" y="122"/>
                    <a:pt x="115" y="126"/>
                  </a:cubicBezTo>
                  <a:lnTo>
                    <a:pt x="118" y="141"/>
                  </a:lnTo>
                  <a:lnTo>
                    <a:pt x="95" y="151"/>
                  </a:lnTo>
                  <a:lnTo>
                    <a:pt x="85" y="139"/>
                  </a:lnTo>
                  <a:moveTo>
                    <a:pt x="86" y="102"/>
                  </a:moveTo>
                  <a:cubicBezTo>
                    <a:pt x="99" y="96"/>
                    <a:pt x="106" y="79"/>
                    <a:pt x="100" y="66"/>
                  </a:cubicBezTo>
                  <a:cubicBezTo>
                    <a:pt x="93" y="52"/>
                    <a:pt x="77" y="45"/>
                    <a:pt x="63" y="52"/>
                  </a:cubicBezTo>
                  <a:cubicBezTo>
                    <a:pt x="49" y="58"/>
                    <a:pt x="43" y="74"/>
                    <a:pt x="49" y="88"/>
                  </a:cubicBezTo>
                  <a:cubicBezTo>
                    <a:pt x="55" y="102"/>
                    <a:pt x="72" y="108"/>
                    <a:pt x="8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9700" rIns="90000" bIns="9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87181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2" name="Google Shape;772;p22"/>
          <p:cNvGrpSpPr/>
          <p:nvPr/>
        </p:nvGrpSpPr>
        <p:grpSpPr>
          <a:xfrm>
            <a:off x="-249585" y="185752"/>
            <a:ext cx="13863268" cy="6968593"/>
            <a:chOff x="-187189" y="139313"/>
            <a:chExt cx="10397451" cy="5226445"/>
          </a:xfrm>
        </p:grpSpPr>
        <p:grpSp>
          <p:nvGrpSpPr>
            <p:cNvPr id="773" name="Google Shape;773;p22"/>
            <p:cNvGrpSpPr/>
            <p:nvPr/>
          </p:nvGrpSpPr>
          <p:grpSpPr>
            <a:xfrm>
              <a:off x="-187189" y="139313"/>
              <a:ext cx="1065901" cy="619495"/>
              <a:chOff x="-192639" y="64613"/>
              <a:chExt cx="1065901" cy="619495"/>
            </a:xfrm>
          </p:grpSpPr>
          <p:sp>
            <p:nvSpPr>
              <p:cNvPr id="774" name="Google Shape;774;p2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2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2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2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2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2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2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1" name="Google Shape;781;p22"/>
            <p:cNvGrpSpPr/>
            <p:nvPr/>
          </p:nvGrpSpPr>
          <p:grpSpPr>
            <a:xfrm flipH="1">
              <a:off x="8552194" y="917833"/>
              <a:ext cx="1658068" cy="3498326"/>
              <a:chOff x="-1133549" y="822583"/>
              <a:chExt cx="1658068" cy="3498326"/>
            </a:xfrm>
          </p:grpSpPr>
          <p:sp>
            <p:nvSpPr>
              <p:cNvPr id="782" name="Google Shape;782;p22"/>
              <p:cNvSpPr/>
              <p:nvPr/>
            </p:nvSpPr>
            <p:spPr>
              <a:xfrm>
                <a:off x="-1133549" y="822583"/>
                <a:ext cx="1658068" cy="3498326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920" extrusionOk="0">
                    <a:moveTo>
                      <a:pt x="803" y="1"/>
                    </a:moveTo>
                    <a:cubicBezTo>
                      <a:pt x="803" y="1"/>
                      <a:pt x="804" y="1"/>
                      <a:pt x="807" y="2"/>
                    </a:cubicBezTo>
                    <a:cubicBezTo>
                      <a:pt x="809" y="2"/>
                      <a:pt x="813" y="2"/>
                      <a:pt x="817" y="2"/>
                    </a:cubicBezTo>
                    <a:cubicBezTo>
                      <a:pt x="827" y="3"/>
                      <a:pt x="841" y="7"/>
                      <a:pt x="857" y="16"/>
                    </a:cubicBezTo>
                    <a:cubicBezTo>
                      <a:pt x="865" y="21"/>
                      <a:pt x="873" y="27"/>
                      <a:pt x="881" y="36"/>
                    </a:cubicBezTo>
                    <a:cubicBezTo>
                      <a:pt x="888" y="44"/>
                      <a:pt x="897" y="55"/>
                      <a:pt x="902" y="68"/>
                    </a:cubicBezTo>
                    <a:cubicBezTo>
                      <a:pt x="907" y="80"/>
                      <a:pt x="910" y="95"/>
                      <a:pt x="910" y="111"/>
                    </a:cubicBezTo>
                    <a:cubicBezTo>
                      <a:pt x="910" y="126"/>
                      <a:pt x="910" y="143"/>
                      <a:pt x="910" y="161"/>
                    </a:cubicBezTo>
                    <a:cubicBezTo>
                      <a:pt x="910" y="302"/>
                      <a:pt x="910" y="507"/>
                      <a:pt x="910" y="761"/>
                    </a:cubicBezTo>
                    <a:cubicBezTo>
                      <a:pt x="910" y="1014"/>
                      <a:pt x="910" y="1315"/>
                      <a:pt x="910" y="1650"/>
                    </a:cubicBezTo>
                    <a:cubicBezTo>
                      <a:pt x="910" y="1692"/>
                      <a:pt x="910" y="1734"/>
                      <a:pt x="910" y="1777"/>
                    </a:cubicBezTo>
                    <a:lnTo>
                      <a:pt x="910" y="1809"/>
                    </a:lnTo>
                    <a:cubicBezTo>
                      <a:pt x="910" y="1820"/>
                      <a:pt x="909" y="1831"/>
                      <a:pt x="906" y="1842"/>
                    </a:cubicBezTo>
                    <a:cubicBezTo>
                      <a:pt x="903" y="1852"/>
                      <a:pt x="899" y="1862"/>
                      <a:pt x="893" y="1872"/>
                    </a:cubicBezTo>
                    <a:cubicBezTo>
                      <a:pt x="886" y="1881"/>
                      <a:pt x="879" y="1889"/>
                      <a:pt x="870" y="1896"/>
                    </a:cubicBezTo>
                    <a:cubicBezTo>
                      <a:pt x="853" y="1910"/>
                      <a:pt x="831" y="1919"/>
                      <a:pt x="809" y="1920"/>
                    </a:cubicBezTo>
                    <a:cubicBezTo>
                      <a:pt x="787" y="1921"/>
                      <a:pt x="765" y="1920"/>
                      <a:pt x="742" y="1920"/>
                    </a:cubicBezTo>
                    <a:cubicBezTo>
                      <a:pt x="698" y="1920"/>
                      <a:pt x="652" y="1920"/>
                      <a:pt x="607" y="1920"/>
                    </a:cubicBezTo>
                    <a:cubicBezTo>
                      <a:pt x="516" y="1920"/>
                      <a:pt x="423" y="1920"/>
                      <a:pt x="329" y="1920"/>
                    </a:cubicBezTo>
                    <a:cubicBezTo>
                      <a:pt x="282" y="1920"/>
                      <a:pt x="235" y="1920"/>
                      <a:pt x="187" y="1920"/>
                    </a:cubicBezTo>
                    <a:cubicBezTo>
                      <a:pt x="163" y="1920"/>
                      <a:pt x="139" y="1920"/>
                      <a:pt x="115" y="1920"/>
                    </a:cubicBezTo>
                    <a:cubicBezTo>
                      <a:pt x="91" y="1921"/>
                      <a:pt x="66" y="1915"/>
                      <a:pt x="46" y="1901"/>
                    </a:cubicBezTo>
                    <a:cubicBezTo>
                      <a:pt x="26" y="1887"/>
                      <a:pt x="11" y="1866"/>
                      <a:pt x="4" y="1843"/>
                    </a:cubicBezTo>
                    <a:cubicBezTo>
                      <a:pt x="0" y="1831"/>
                      <a:pt x="0" y="1819"/>
                      <a:pt x="0" y="1807"/>
                    </a:cubicBezTo>
                    <a:cubicBezTo>
                      <a:pt x="0" y="1795"/>
                      <a:pt x="0" y="1783"/>
                      <a:pt x="0" y="1771"/>
                    </a:cubicBezTo>
                    <a:cubicBezTo>
                      <a:pt x="0" y="1723"/>
                      <a:pt x="0" y="1676"/>
                      <a:pt x="0" y="1629"/>
                    </a:cubicBezTo>
                    <a:cubicBezTo>
                      <a:pt x="0" y="1535"/>
                      <a:pt x="0" y="1442"/>
                      <a:pt x="0" y="1351"/>
                    </a:cubicBezTo>
                    <a:cubicBezTo>
                      <a:pt x="0" y="1169"/>
                      <a:pt x="0" y="993"/>
                      <a:pt x="0" y="826"/>
                    </a:cubicBezTo>
                    <a:cubicBezTo>
                      <a:pt x="0" y="658"/>
                      <a:pt x="0" y="499"/>
                      <a:pt x="0" y="350"/>
                    </a:cubicBezTo>
                    <a:cubicBezTo>
                      <a:pt x="0" y="276"/>
                      <a:pt x="0" y="204"/>
                      <a:pt x="0" y="135"/>
                    </a:cubicBezTo>
                    <a:cubicBezTo>
                      <a:pt x="0" y="126"/>
                      <a:pt x="0" y="118"/>
                      <a:pt x="0" y="109"/>
                    </a:cubicBezTo>
                    <a:cubicBezTo>
                      <a:pt x="0" y="105"/>
                      <a:pt x="1" y="100"/>
                      <a:pt x="1" y="96"/>
                    </a:cubicBezTo>
                    <a:cubicBezTo>
                      <a:pt x="2" y="92"/>
                      <a:pt x="2" y="88"/>
                      <a:pt x="3" y="83"/>
                    </a:cubicBezTo>
                    <a:cubicBezTo>
                      <a:pt x="7" y="67"/>
                      <a:pt x="15" y="51"/>
                      <a:pt x="25" y="38"/>
                    </a:cubicBezTo>
                    <a:cubicBezTo>
                      <a:pt x="36" y="26"/>
                      <a:pt x="50" y="16"/>
                      <a:pt x="65" y="9"/>
                    </a:cubicBezTo>
                    <a:cubicBezTo>
                      <a:pt x="80" y="2"/>
                      <a:pt x="96" y="0"/>
                      <a:pt x="112" y="0"/>
                    </a:cubicBezTo>
                    <a:cubicBezTo>
                      <a:pt x="144" y="0"/>
                      <a:pt x="175" y="0"/>
                      <a:pt x="205" y="0"/>
                    </a:cubicBezTo>
                    <a:cubicBezTo>
                      <a:pt x="220" y="0"/>
                      <a:pt x="235" y="0"/>
                      <a:pt x="249" y="0"/>
                    </a:cubicBezTo>
                    <a:cubicBezTo>
                      <a:pt x="257" y="0"/>
                      <a:pt x="264" y="0"/>
                      <a:pt x="271" y="0"/>
                    </a:cubicBezTo>
                    <a:cubicBezTo>
                      <a:pt x="278" y="0"/>
                      <a:pt x="286" y="2"/>
                      <a:pt x="292" y="6"/>
                    </a:cubicBezTo>
                    <a:cubicBezTo>
                      <a:pt x="298" y="10"/>
                      <a:pt x="303" y="16"/>
                      <a:pt x="305" y="23"/>
                    </a:cubicBezTo>
                    <a:cubicBezTo>
                      <a:pt x="308" y="30"/>
                      <a:pt x="307" y="37"/>
                      <a:pt x="307" y="44"/>
                    </a:cubicBezTo>
                    <a:cubicBezTo>
                      <a:pt x="307" y="48"/>
                      <a:pt x="307" y="50"/>
                      <a:pt x="307" y="54"/>
                    </a:cubicBezTo>
                    <a:cubicBezTo>
                      <a:pt x="307" y="57"/>
                      <a:pt x="307" y="61"/>
                      <a:pt x="307" y="65"/>
                    </a:cubicBezTo>
                    <a:cubicBezTo>
                      <a:pt x="308" y="71"/>
                      <a:pt x="311" y="77"/>
                      <a:pt x="315" y="82"/>
                    </a:cubicBezTo>
                    <a:cubicBezTo>
                      <a:pt x="320" y="87"/>
                      <a:pt x="325" y="91"/>
                      <a:pt x="332" y="92"/>
                    </a:cubicBezTo>
                    <a:cubicBezTo>
                      <a:pt x="335" y="93"/>
                      <a:pt x="338" y="93"/>
                      <a:pt x="341" y="93"/>
                    </a:cubicBezTo>
                    <a:cubicBezTo>
                      <a:pt x="345" y="93"/>
                      <a:pt x="348" y="93"/>
                      <a:pt x="351" y="93"/>
                    </a:cubicBezTo>
                    <a:cubicBezTo>
                      <a:pt x="364" y="93"/>
                      <a:pt x="377" y="93"/>
                      <a:pt x="389" y="93"/>
                    </a:cubicBezTo>
                    <a:cubicBezTo>
                      <a:pt x="440" y="93"/>
                      <a:pt x="486" y="94"/>
                      <a:pt x="529" y="94"/>
                    </a:cubicBezTo>
                    <a:cubicBezTo>
                      <a:pt x="551" y="94"/>
                      <a:pt x="572" y="94"/>
                      <a:pt x="591" y="94"/>
                    </a:cubicBezTo>
                    <a:cubicBezTo>
                      <a:pt x="596" y="94"/>
                      <a:pt x="601" y="94"/>
                      <a:pt x="606" y="94"/>
                    </a:cubicBezTo>
                    <a:cubicBezTo>
                      <a:pt x="610" y="93"/>
                      <a:pt x="615" y="91"/>
                      <a:pt x="619" y="89"/>
                    </a:cubicBezTo>
                    <a:cubicBezTo>
                      <a:pt x="627" y="84"/>
                      <a:pt x="632" y="76"/>
                      <a:pt x="634" y="68"/>
                    </a:cubicBezTo>
                    <a:cubicBezTo>
                      <a:pt x="635" y="63"/>
                      <a:pt x="634" y="59"/>
                      <a:pt x="634" y="55"/>
                    </a:cubicBezTo>
                    <a:cubicBezTo>
                      <a:pt x="634" y="50"/>
                      <a:pt x="634" y="46"/>
                      <a:pt x="634" y="42"/>
                    </a:cubicBezTo>
                    <a:cubicBezTo>
                      <a:pt x="634" y="38"/>
                      <a:pt x="634" y="34"/>
                      <a:pt x="635" y="29"/>
                    </a:cubicBezTo>
                    <a:cubicBezTo>
                      <a:pt x="636" y="25"/>
                      <a:pt x="637" y="22"/>
                      <a:pt x="639" y="18"/>
                    </a:cubicBezTo>
                    <a:cubicBezTo>
                      <a:pt x="643" y="11"/>
                      <a:pt x="649" y="6"/>
                      <a:pt x="656" y="3"/>
                    </a:cubicBezTo>
                    <a:cubicBezTo>
                      <a:pt x="663" y="0"/>
                      <a:pt x="670" y="1"/>
                      <a:pt x="677" y="1"/>
                    </a:cubicBezTo>
                    <a:cubicBezTo>
                      <a:pt x="704" y="1"/>
                      <a:pt x="727" y="1"/>
                      <a:pt x="746" y="1"/>
                    </a:cubicBezTo>
                    <a:cubicBezTo>
                      <a:pt x="765" y="1"/>
                      <a:pt x="779" y="1"/>
                      <a:pt x="788" y="1"/>
                    </a:cubicBezTo>
                    <a:cubicBezTo>
                      <a:pt x="798" y="1"/>
                      <a:pt x="803" y="1"/>
                      <a:pt x="803" y="1"/>
                    </a:cubicBezTo>
                    <a:cubicBezTo>
                      <a:pt x="803" y="1"/>
                      <a:pt x="798" y="1"/>
                      <a:pt x="788" y="1"/>
                    </a:cubicBezTo>
                    <a:cubicBezTo>
                      <a:pt x="779" y="1"/>
                      <a:pt x="765" y="2"/>
                      <a:pt x="746" y="2"/>
                    </a:cubicBezTo>
                    <a:cubicBezTo>
                      <a:pt x="727" y="2"/>
                      <a:pt x="704" y="2"/>
                      <a:pt x="677" y="2"/>
                    </a:cubicBezTo>
                    <a:cubicBezTo>
                      <a:pt x="670" y="2"/>
                      <a:pt x="663" y="1"/>
                      <a:pt x="656" y="4"/>
                    </a:cubicBezTo>
                    <a:cubicBezTo>
                      <a:pt x="650" y="7"/>
                      <a:pt x="644" y="12"/>
                      <a:pt x="640" y="19"/>
                    </a:cubicBezTo>
                    <a:cubicBezTo>
                      <a:pt x="638" y="22"/>
                      <a:pt x="637" y="26"/>
                      <a:pt x="636" y="30"/>
                    </a:cubicBezTo>
                    <a:cubicBezTo>
                      <a:pt x="635" y="34"/>
                      <a:pt x="636" y="38"/>
                      <a:pt x="636" y="42"/>
                    </a:cubicBezTo>
                    <a:cubicBezTo>
                      <a:pt x="636" y="46"/>
                      <a:pt x="636" y="50"/>
                      <a:pt x="636" y="55"/>
                    </a:cubicBezTo>
                    <a:cubicBezTo>
                      <a:pt x="636" y="59"/>
                      <a:pt x="636" y="63"/>
                      <a:pt x="635" y="68"/>
                    </a:cubicBezTo>
                    <a:cubicBezTo>
                      <a:pt x="633" y="77"/>
                      <a:pt x="627" y="85"/>
                      <a:pt x="619" y="90"/>
                    </a:cubicBezTo>
                    <a:cubicBezTo>
                      <a:pt x="615" y="93"/>
                      <a:pt x="611" y="94"/>
                      <a:pt x="606" y="95"/>
                    </a:cubicBezTo>
                    <a:cubicBezTo>
                      <a:pt x="601" y="95"/>
                      <a:pt x="596" y="95"/>
                      <a:pt x="591" y="95"/>
                    </a:cubicBezTo>
                    <a:cubicBezTo>
                      <a:pt x="571" y="95"/>
                      <a:pt x="551" y="95"/>
                      <a:pt x="529" y="95"/>
                    </a:cubicBezTo>
                    <a:cubicBezTo>
                      <a:pt x="486" y="95"/>
                      <a:pt x="439" y="95"/>
                      <a:pt x="389" y="95"/>
                    </a:cubicBezTo>
                    <a:cubicBezTo>
                      <a:pt x="377" y="95"/>
                      <a:pt x="364" y="95"/>
                      <a:pt x="351" y="95"/>
                    </a:cubicBezTo>
                    <a:cubicBezTo>
                      <a:pt x="348" y="95"/>
                      <a:pt x="344" y="95"/>
                      <a:pt x="341" y="95"/>
                    </a:cubicBezTo>
                    <a:cubicBezTo>
                      <a:pt x="338" y="95"/>
                      <a:pt x="334" y="95"/>
                      <a:pt x="331" y="94"/>
                    </a:cubicBezTo>
                    <a:cubicBezTo>
                      <a:pt x="324" y="92"/>
                      <a:pt x="318" y="89"/>
                      <a:pt x="314" y="83"/>
                    </a:cubicBezTo>
                    <a:cubicBezTo>
                      <a:pt x="309" y="78"/>
                      <a:pt x="306" y="72"/>
                      <a:pt x="305" y="65"/>
                    </a:cubicBezTo>
                    <a:cubicBezTo>
                      <a:pt x="305" y="61"/>
                      <a:pt x="305" y="58"/>
                      <a:pt x="305" y="54"/>
                    </a:cubicBezTo>
                    <a:cubicBezTo>
                      <a:pt x="305" y="51"/>
                      <a:pt x="305" y="47"/>
                      <a:pt x="305" y="44"/>
                    </a:cubicBezTo>
                    <a:cubicBezTo>
                      <a:pt x="305" y="37"/>
                      <a:pt x="306" y="30"/>
                      <a:pt x="303" y="24"/>
                    </a:cubicBezTo>
                    <a:cubicBezTo>
                      <a:pt x="301" y="17"/>
                      <a:pt x="296" y="11"/>
                      <a:pt x="291" y="7"/>
                    </a:cubicBezTo>
                    <a:cubicBezTo>
                      <a:pt x="285" y="3"/>
                      <a:pt x="278" y="2"/>
                      <a:pt x="271" y="2"/>
                    </a:cubicBezTo>
                    <a:lnTo>
                      <a:pt x="249" y="2"/>
                    </a:lnTo>
                    <a:cubicBezTo>
                      <a:pt x="234" y="2"/>
                      <a:pt x="220" y="2"/>
                      <a:pt x="204" y="2"/>
                    </a:cubicBezTo>
                    <a:cubicBezTo>
                      <a:pt x="174" y="2"/>
                      <a:pt x="144" y="2"/>
                      <a:pt x="112" y="2"/>
                    </a:cubicBezTo>
                    <a:cubicBezTo>
                      <a:pt x="96" y="2"/>
                      <a:pt x="80" y="4"/>
                      <a:pt x="65" y="11"/>
                    </a:cubicBezTo>
                    <a:cubicBezTo>
                      <a:pt x="51" y="17"/>
                      <a:pt x="37" y="27"/>
                      <a:pt x="27" y="40"/>
                    </a:cubicBezTo>
                    <a:cubicBezTo>
                      <a:pt x="16" y="52"/>
                      <a:pt x="9" y="67"/>
                      <a:pt x="5" y="84"/>
                    </a:cubicBezTo>
                    <a:cubicBezTo>
                      <a:pt x="4" y="88"/>
                      <a:pt x="4" y="92"/>
                      <a:pt x="3" y="96"/>
                    </a:cubicBezTo>
                    <a:cubicBezTo>
                      <a:pt x="3" y="100"/>
                      <a:pt x="2" y="105"/>
                      <a:pt x="2" y="109"/>
                    </a:cubicBezTo>
                    <a:cubicBezTo>
                      <a:pt x="2" y="117"/>
                      <a:pt x="2" y="126"/>
                      <a:pt x="2" y="135"/>
                    </a:cubicBezTo>
                    <a:cubicBezTo>
                      <a:pt x="2" y="204"/>
                      <a:pt x="2" y="276"/>
                      <a:pt x="2" y="350"/>
                    </a:cubicBezTo>
                    <a:cubicBezTo>
                      <a:pt x="2" y="499"/>
                      <a:pt x="2" y="657"/>
                      <a:pt x="2" y="825"/>
                    </a:cubicBezTo>
                    <a:cubicBezTo>
                      <a:pt x="2" y="992"/>
                      <a:pt x="2" y="1169"/>
                      <a:pt x="2" y="1351"/>
                    </a:cubicBezTo>
                    <a:cubicBezTo>
                      <a:pt x="2" y="1442"/>
                      <a:pt x="2" y="1535"/>
                      <a:pt x="2" y="1629"/>
                    </a:cubicBezTo>
                    <a:cubicBezTo>
                      <a:pt x="2" y="1676"/>
                      <a:pt x="2" y="1723"/>
                      <a:pt x="2" y="1771"/>
                    </a:cubicBezTo>
                    <a:cubicBezTo>
                      <a:pt x="2" y="1783"/>
                      <a:pt x="2" y="1795"/>
                      <a:pt x="2" y="1807"/>
                    </a:cubicBezTo>
                    <a:cubicBezTo>
                      <a:pt x="2" y="1819"/>
                      <a:pt x="3" y="1830"/>
                      <a:pt x="7" y="1842"/>
                    </a:cubicBezTo>
                    <a:cubicBezTo>
                      <a:pt x="13" y="1864"/>
                      <a:pt x="28" y="1885"/>
                      <a:pt x="48" y="1898"/>
                    </a:cubicBezTo>
                    <a:cubicBezTo>
                      <a:pt x="67" y="1912"/>
                      <a:pt x="91" y="1918"/>
                      <a:pt x="115" y="1917"/>
                    </a:cubicBezTo>
                    <a:cubicBezTo>
                      <a:pt x="139" y="1917"/>
                      <a:pt x="163" y="1917"/>
                      <a:pt x="187" y="1917"/>
                    </a:cubicBezTo>
                    <a:cubicBezTo>
                      <a:pt x="234" y="1917"/>
                      <a:pt x="282" y="1917"/>
                      <a:pt x="329" y="1917"/>
                    </a:cubicBezTo>
                    <a:cubicBezTo>
                      <a:pt x="423" y="1917"/>
                      <a:pt x="516" y="1917"/>
                      <a:pt x="607" y="1917"/>
                    </a:cubicBezTo>
                    <a:cubicBezTo>
                      <a:pt x="652" y="1917"/>
                      <a:pt x="697" y="1917"/>
                      <a:pt x="742" y="1917"/>
                    </a:cubicBezTo>
                    <a:cubicBezTo>
                      <a:pt x="764" y="1917"/>
                      <a:pt x="787" y="1918"/>
                      <a:pt x="809" y="1917"/>
                    </a:cubicBezTo>
                    <a:cubicBezTo>
                      <a:pt x="830" y="1916"/>
                      <a:pt x="852" y="1907"/>
                      <a:pt x="868" y="1894"/>
                    </a:cubicBezTo>
                    <a:cubicBezTo>
                      <a:pt x="877" y="1887"/>
                      <a:pt x="884" y="1879"/>
                      <a:pt x="890" y="1870"/>
                    </a:cubicBezTo>
                    <a:cubicBezTo>
                      <a:pt x="896" y="1861"/>
                      <a:pt x="900" y="1851"/>
                      <a:pt x="903" y="1841"/>
                    </a:cubicBezTo>
                    <a:cubicBezTo>
                      <a:pt x="906" y="1830"/>
                      <a:pt x="907" y="1820"/>
                      <a:pt x="907" y="1809"/>
                    </a:cubicBezTo>
                    <a:cubicBezTo>
                      <a:pt x="907" y="1798"/>
                      <a:pt x="907" y="1788"/>
                      <a:pt x="907" y="1777"/>
                    </a:cubicBezTo>
                    <a:cubicBezTo>
                      <a:pt x="907" y="1734"/>
                      <a:pt x="907" y="1692"/>
                      <a:pt x="907" y="1650"/>
                    </a:cubicBezTo>
                    <a:cubicBezTo>
                      <a:pt x="907" y="1315"/>
                      <a:pt x="907" y="1013"/>
                      <a:pt x="908" y="760"/>
                    </a:cubicBezTo>
                    <a:cubicBezTo>
                      <a:pt x="908" y="507"/>
                      <a:pt x="908" y="302"/>
                      <a:pt x="908" y="161"/>
                    </a:cubicBezTo>
                    <a:cubicBezTo>
                      <a:pt x="908" y="143"/>
                      <a:pt x="908" y="126"/>
                      <a:pt x="908" y="110"/>
                    </a:cubicBezTo>
                    <a:cubicBezTo>
                      <a:pt x="908" y="95"/>
                      <a:pt x="906" y="80"/>
                      <a:pt x="901" y="68"/>
                    </a:cubicBezTo>
                    <a:cubicBezTo>
                      <a:pt x="895" y="55"/>
                      <a:pt x="888" y="44"/>
                      <a:pt x="881" y="36"/>
                    </a:cubicBezTo>
                    <a:cubicBezTo>
                      <a:pt x="873" y="28"/>
                      <a:pt x="865" y="21"/>
                      <a:pt x="857" y="16"/>
                    </a:cubicBezTo>
                    <a:cubicBezTo>
                      <a:pt x="841" y="7"/>
                      <a:pt x="826" y="4"/>
                      <a:pt x="817" y="2"/>
                    </a:cubicBezTo>
                    <a:cubicBezTo>
                      <a:pt x="812" y="2"/>
                      <a:pt x="809" y="2"/>
                      <a:pt x="806" y="1"/>
                    </a:cubicBezTo>
                    <a:cubicBezTo>
                      <a:pt x="804" y="1"/>
                      <a:pt x="803" y="1"/>
                      <a:pt x="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22"/>
              <p:cNvSpPr/>
              <p:nvPr/>
            </p:nvSpPr>
            <p:spPr>
              <a:xfrm>
                <a:off x="207210" y="1137797"/>
                <a:ext cx="142120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8" h="2" extrusionOk="0">
                    <a:moveTo>
                      <a:pt x="78" y="1"/>
                    </a:moveTo>
                    <a:cubicBezTo>
                      <a:pt x="78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8" y="0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22"/>
              <p:cNvSpPr/>
              <p:nvPr/>
            </p:nvSpPr>
            <p:spPr>
              <a:xfrm>
                <a:off x="207210" y="1174238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39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39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22"/>
              <p:cNvSpPr/>
              <p:nvPr/>
            </p:nvSpPr>
            <p:spPr>
              <a:xfrm>
                <a:off x="207210" y="1210679"/>
                <a:ext cx="143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79" h="2" extrusionOk="0">
                    <a:moveTo>
                      <a:pt x="79" y="1"/>
                    </a:moveTo>
                    <a:cubicBezTo>
                      <a:pt x="79" y="1"/>
                      <a:pt x="61" y="2"/>
                      <a:pt x="40" y="2"/>
                    </a:cubicBezTo>
                    <a:cubicBezTo>
                      <a:pt x="18" y="2"/>
                      <a:pt x="0" y="2"/>
                      <a:pt x="0" y="1"/>
                    </a:cubicBezTo>
                    <a:cubicBezTo>
                      <a:pt x="0" y="1"/>
                      <a:pt x="18" y="0"/>
                      <a:pt x="40" y="0"/>
                    </a:cubicBezTo>
                    <a:cubicBezTo>
                      <a:pt x="61" y="0"/>
                      <a:pt x="79" y="0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22"/>
              <p:cNvSpPr/>
              <p:nvPr/>
            </p:nvSpPr>
            <p:spPr>
              <a:xfrm>
                <a:off x="-1009920" y="1443901"/>
                <a:ext cx="1353785" cy="251442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38" extrusionOk="0">
                    <a:moveTo>
                      <a:pt x="685" y="137"/>
                    </a:moveTo>
                    <a:cubicBezTo>
                      <a:pt x="685" y="137"/>
                      <a:pt x="687" y="136"/>
                      <a:pt x="690" y="136"/>
                    </a:cubicBezTo>
                    <a:cubicBezTo>
                      <a:pt x="693" y="136"/>
                      <a:pt x="697" y="135"/>
                      <a:pt x="702" y="134"/>
                    </a:cubicBezTo>
                    <a:cubicBezTo>
                      <a:pt x="707" y="132"/>
                      <a:pt x="713" y="129"/>
                      <a:pt x="720" y="124"/>
                    </a:cubicBezTo>
                    <a:cubicBezTo>
                      <a:pt x="726" y="120"/>
                      <a:pt x="732" y="113"/>
                      <a:pt x="737" y="103"/>
                    </a:cubicBezTo>
                    <a:cubicBezTo>
                      <a:pt x="739" y="98"/>
                      <a:pt x="741" y="93"/>
                      <a:pt x="741" y="87"/>
                    </a:cubicBezTo>
                    <a:cubicBezTo>
                      <a:pt x="742" y="82"/>
                      <a:pt x="742" y="76"/>
                      <a:pt x="742" y="69"/>
                    </a:cubicBezTo>
                    <a:cubicBezTo>
                      <a:pt x="742" y="63"/>
                      <a:pt x="742" y="56"/>
                      <a:pt x="741" y="49"/>
                    </a:cubicBezTo>
                    <a:cubicBezTo>
                      <a:pt x="740" y="43"/>
                      <a:pt x="737" y="36"/>
                      <a:pt x="733" y="30"/>
                    </a:cubicBezTo>
                    <a:cubicBezTo>
                      <a:pt x="726" y="17"/>
                      <a:pt x="712" y="7"/>
                      <a:pt x="696" y="4"/>
                    </a:cubicBezTo>
                    <a:cubicBezTo>
                      <a:pt x="688" y="2"/>
                      <a:pt x="679" y="3"/>
                      <a:pt x="670" y="3"/>
                    </a:cubicBezTo>
                    <a:cubicBezTo>
                      <a:pt x="661" y="3"/>
                      <a:pt x="652" y="3"/>
                      <a:pt x="643" y="3"/>
                    </a:cubicBezTo>
                    <a:cubicBezTo>
                      <a:pt x="493" y="3"/>
                      <a:pt x="286" y="3"/>
                      <a:pt x="58" y="3"/>
                    </a:cubicBezTo>
                    <a:cubicBezTo>
                      <a:pt x="44" y="3"/>
                      <a:pt x="30" y="9"/>
                      <a:pt x="20" y="18"/>
                    </a:cubicBezTo>
                    <a:cubicBezTo>
                      <a:pt x="10" y="27"/>
                      <a:pt x="4" y="40"/>
                      <a:pt x="3" y="54"/>
                    </a:cubicBezTo>
                    <a:cubicBezTo>
                      <a:pt x="2" y="61"/>
                      <a:pt x="3" y="68"/>
                      <a:pt x="3" y="75"/>
                    </a:cubicBezTo>
                    <a:cubicBezTo>
                      <a:pt x="2" y="82"/>
                      <a:pt x="3" y="88"/>
                      <a:pt x="5" y="95"/>
                    </a:cubicBezTo>
                    <a:cubicBezTo>
                      <a:pt x="8" y="108"/>
                      <a:pt x="17" y="119"/>
                      <a:pt x="28" y="126"/>
                    </a:cubicBezTo>
                    <a:cubicBezTo>
                      <a:pt x="33" y="130"/>
                      <a:pt x="39" y="132"/>
                      <a:pt x="46" y="134"/>
                    </a:cubicBezTo>
                    <a:cubicBezTo>
                      <a:pt x="52" y="135"/>
                      <a:pt x="58" y="135"/>
                      <a:pt x="65" y="135"/>
                    </a:cubicBezTo>
                    <a:cubicBezTo>
                      <a:pt x="78" y="135"/>
                      <a:pt x="91" y="135"/>
                      <a:pt x="104" y="135"/>
                    </a:cubicBezTo>
                    <a:cubicBezTo>
                      <a:pt x="130" y="135"/>
                      <a:pt x="156" y="135"/>
                      <a:pt x="180" y="135"/>
                    </a:cubicBezTo>
                    <a:cubicBezTo>
                      <a:pt x="279" y="135"/>
                      <a:pt x="368" y="135"/>
                      <a:pt x="443" y="136"/>
                    </a:cubicBezTo>
                    <a:cubicBezTo>
                      <a:pt x="518" y="136"/>
                      <a:pt x="579" y="136"/>
                      <a:pt x="620" y="136"/>
                    </a:cubicBezTo>
                    <a:cubicBezTo>
                      <a:pt x="641" y="136"/>
                      <a:pt x="658" y="136"/>
                      <a:pt x="669" y="136"/>
                    </a:cubicBezTo>
                    <a:cubicBezTo>
                      <a:pt x="674" y="136"/>
                      <a:pt x="678" y="136"/>
                      <a:pt x="681" y="136"/>
                    </a:cubicBezTo>
                    <a:cubicBezTo>
                      <a:pt x="684" y="136"/>
                      <a:pt x="685" y="137"/>
                      <a:pt x="685" y="137"/>
                    </a:cubicBezTo>
                    <a:cubicBezTo>
                      <a:pt x="685" y="137"/>
                      <a:pt x="684" y="137"/>
                      <a:pt x="681" y="137"/>
                    </a:cubicBezTo>
                    <a:cubicBezTo>
                      <a:pt x="678" y="137"/>
                      <a:pt x="674" y="137"/>
                      <a:pt x="669" y="137"/>
                    </a:cubicBezTo>
                    <a:cubicBezTo>
                      <a:pt x="657" y="137"/>
                      <a:pt x="641" y="137"/>
                      <a:pt x="620" y="137"/>
                    </a:cubicBezTo>
                    <a:cubicBezTo>
                      <a:pt x="579" y="137"/>
                      <a:pt x="518" y="137"/>
                      <a:pt x="443" y="137"/>
                    </a:cubicBezTo>
                    <a:cubicBezTo>
                      <a:pt x="368" y="138"/>
                      <a:pt x="279" y="138"/>
                      <a:pt x="180" y="138"/>
                    </a:cubicBezTo>
                    <a:cubicBezTo>
                      <a:pt x="156" y="138"/>
                      <a:pt x="130" y="138"/>
                      <a:pt x="104" y="138"/>
                    </a:cubicBezTo>
                    <a:cubicBezTo>
                      <a:pt x="91" y="138"/>
                      <a:pt x="78" y="138"/>
                      <a:pt x="65" y="138"/>
                    </a:cubicBezTo>
                    <a:cubicBezTo>
                      <a:pt x="59" y="138"/>
                      <a:pt x="52" y="138"/>
                      <a:pt x="45" y="136"/>
                    </a:cubicBezTo>
                    <a:cubicBezTo>
                      <a:pt x="38" y="135"/>
                      <a:pt x="32" y="132"/>
                      <a:pt x="26" y="128"/>
                    </a:cubicBezTo>
                    <a:cubicBezTo>
                      <a:pt x="15" y="121"/>
                      <a:pt x="6" y="109"/>
                      <a:pt x="2" y="95"/>
                    </a:cubicBezTo>
                    <a:cubicBezTo>
                      <a:pt x="0" y="89"/>
                      <a:pt x="0" y="81"/>
                      <a:pt x="0" y="75"/>
                    </a:cubicBezTo>
                    <a:cubicBezTo>
                      <a:pt x="0" y="68"/>
                      <a:pt x="0" y="61"/>
                      <a:pt x="0" y="54"/>
                    </a:cubicBezTo>
                    <a:cubicBezTo>
                      <a:pt x="1" y="39"/>
                      <a:pt x="8" y="26"/>
                      <a:pt x="19" y="16"/>
                    </a:cubicBezTo>
                    <a:cubicBezTo>
                      <a:pt x="29" y="6"/>
                      <a:pt x="44" y="0"/>
                      <a:pt x="58" y="0"/>
                    </a:cubicBezTo>
                    <a:cubicBezTo>
                      <a:pt x="286" y="0"/>
                      <a:pt x="493" y="1"/>
                      <a:pt x="643" y="1"/>
                    </a:cubicBezTo>
                    <a:cubicBezTo>
                      <a:pt x="652" y="1"/>
                      <a:pt x="661" y="1"/>
                      <a:pt x="670" y="1"/>
                    </a:cubicBezTo>
                    <a:cubicBezTo>
                      <a:pt x="679" y="1"/>
                      <a:pt x="688" y="0"/>
                      <a:pt x="696" y="2"/>
                    </a:cubicBezTo>
                    <a:cubicBezTo>
                      <a:pt x="713" y="5"/>
                      <a:pt x="727" y="16"/>
                      <a:pt x="735" y="29"/>
                    </a:cubicBezTo>
                    <a:cubicBezTo>
                      <a:pt x="739" y="35"/>
                      <a:pt x="741" y="42"/>
                      <a:pt x="742" y="49"/>
                    </a:cubicBezTo>
                    <a:cubicBezTo>
                      <a:pt x="743" y="56"/>
                      <a:pt x="743" y="63"/>
                      <a:pt x="743" y="69"/>
                    </a:cubicBezTo>
                    <a:cubicBezTo>
                      <a:pt x="743" y="75"/>
                      <a:pt x="743" y="81"/>
                      <a:pt x="742" y="87"/>
                    </a:cubicBezTo>
                    <a:cubicBezTo>
                      <a:pt x="742" y="93"/>
                      <a:pt x="740" y="98"/>
                      <a:pt x="738" y="103"/>
                    </a:cubicBezTo>
                    <a:cubicBezTo>
                      <a:pt x="733" y="113"/>
                      <a:pt x="727" y="120"/>
                      <a:pt x="720" y="125"/>
                    </a:cubicBezTo>
                    <a:cubicBezTo>
                      <a:pt x="714" y="130"/>
                      <a:pt x="708" y="133"/>
                      <a:pt x="702" y="134"/>
                    </a:cubicBezTo>
                    <a:cubicBezTo>
                      <a:pt x="697" y="136"/>
                      <a:pt x="693" y="136"/>
                      <a:pt x="690" y="136"/>
                    </a:cubicBezTo>
                    <a:cubicBezTo>
                      <a:pt x="687" y="136"/>
                      <a:pt x="686" y="136"/>
                      <a:pt x="686" y="136"/>
                    </a:cubicBezTo>
                    <a:lnTo>
                      <a:pt x="685" y="13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675" rIns="90000" bIns="46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22"/>
              <p:cNvSpPr/>
              <p:nvPr/>
            </p:nvSpPr>
            <p:spPr>
              <a:xfrm>
                <a:off x="-527076" y="2571748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22"/>
              <p:cNvSpPr/>
              <p:nvPr/>
            </p:nvSpPr>
            <p:spPr>
              <a:xfrm>
                <a:off x="-527076" y="2999929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1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1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22"/>
              <p:cNvSpPr/>
              <p:nvPr/>
            </p:nvSpPr>
            <p:spPr>
              <a:xfrm>
                <a:off x="-527076" y="3065523"/>
                <a:ext cx="78348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" extrusionOk="0">
                    <a:moveTo>
                      <a:pt x="430" y="1"/>
                    </a:moveTo>
                    <a:cubicBezTo>
                      <a:pt x="430" y="2"/>
                      <a:pt x="334" y="2"/>
                      <a:pt x="215" y="2"/>
                    </a:cubicBezTo>
                    <a:cubicBezTo>
                      <a:pt x="96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22"/>
              <p:cNvSpPr/>
              <p:nvPr/>
            </p:nvSpPr>
            <p:spPr>
              <a:xfrm>
                <a:off x="-527076" y="3491882"/>
                <a:ext cx="79259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" extrusionOk="0">
                    <a:moveTo>
                      <a:pt x="435" y="2"/>
                    </a:moveTo>
                    <a:cubicBezTo>
                      <a:pt x="435" y="2"/>
                      <a:pt x="337" y="3"/>
                      <a:pt x="217" y="3"/>
                    </a:cubicBezTo>
                    <a:cubicBezTo>
                      <a:pt x="97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7" y="0"/>
                    </a:cubicBezTo>
                    <a:cubicBezTo>
                      <a:pt x="337" y="0"/>
                      <a:pt x="435" y="1"/>
                      <a:pt x="435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22"/>
              <p:cNvSpPr/>
              <p:nvPr/>
            </p:nvSpPr>
            <p:spPr>
              <a:xfrm>
                <a:off x="-527076" y="3557476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1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1"/>
                    </a:cubicBezTo>
                    <a:cubicBezTo>
                      <a:pt x="0" y="0"/>
                      <a:pt x="96" y="0"/>
                      <a:pt x="215" y="0"/>
                    </a:cubicBezTo>
                    <a:cubicBezTo>
                      <a:pt x="334" y="0"/>
                      <a:pt x="430" y="0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22"/>
              <p:cNvSpPr/>
              <p:nvPr/>
            </p:nvSpPr>
            <p:spPr>
              <a:xfrm>
                <a:off x="-527076" y="3982013"/>
                <a:ext cx="792593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" extrusionOk="0">
                    <a:moveTo>
                      <a:pt x="435" y="1"/>
                    </a:moveTo>
                    <a:cubicBezTo>
                      <a:pt x="435" y="2"/>
                      <a:pt x="337" y="2"/>
                      <a:pt x="217" y="2"/>
                    </a:cubicBezTo>
                    <a:cubicBezTo>
                      <a:pt x="97" y="2"/>
                      <a:pt x="0" y="2"/>
                      <a:pt x="0" y="1"/>
                    </a:cubicBezTo>
                    <a:cubicBezTo>
                      <a:pt x="0" y="0"/>
                      <a:pt x="96" y="0"/>
                      <a:pt x="217" y="0"/>
                    </a:cubicBezTo>
                    <a:cubicBezTo>
                      <a:pt x="337" y="0"/>
                      <a:pt x="435" y="0"/>
                      <a:pt x="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22"/>
              <p:cNvSpPr/>
              <p:nvPr/>
            </p:nvSpPr>
            <p:spPr>
              <a:xfrm>
                <a:off x="-527076" y="4045784"/>
                <a:ext cx="783483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" extrusionOk="0">
                    <a:moveTo>
                      <a:pt x="430" y="2"/>
                    </a:moveTo>
                    <a:cubicBezTo>
                      <a:pt x="430" y="2"/>
                      <a:pt x="334" y="3"/>
                      <a:pt x="215" y="3"/>
                    </a:cubicBezTo>
                    <a:cubicBezTo>
                      <a:pt x="96" y="3"/>
                      <a:pt x="0" y="2"/>
                      <a:pt x="0" y="2"/>
                    </a:cubicBezTo>
                    <a:cubicBezTo>
                      <a:pt x="0" y="1"/>
                      <a:pt x="96" y="0"/>
                      <a:pt x="215" y="0"/>
                    </a:cubicBezTo>
                    <a:cubicBezTo>
                      <a:pt x="334" y="0"/>
                      <a:pt x="430" y="1"/>
                      <a:pt x="430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4" name="Google Shape;794;p22"/>
            <p:cNvGrpSpPr/>
            <p:nvPr/>
          </p:nvGrpSpPr>
          <p:grpSpPr>
            <a:xfrm flipH="1">
              <a:off x="7830526" y="4746263"/>
              <a:ext cx="1065901" cy="619495"/>
              <a:chOff x="-192639" y="64613"/>
              <a:chExt cx="1065901" cy="619495"/>
            </a:xfrm>
          </p:grpSpPr>
          <p:sp>
            <p:nvSpPr>
              <p:cNvPr id="795" name="Google Shape;795;p22"/>
              <p:cNvSpPr/>
              <p:nvPr/>
            </p:nvSpPr>
            <p:spPr>
              <a:xfrm>
                <a:off x="-192639" y="64613"/>
                <a:ext cx="1065901" cy="61949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0" extrusionOk="0">
                    <a:moveTo>
                      <a:pt x="584" y="339"/>
                    </a:moveTo>
                    <a:cubicBezTo>
                      <a:pt x="584" y="339"/>
                      <a:pt x="584" y="337"/>
                      <a:pt x="584" y="333"/>
                    </a:cubicBezTo>
                    <a:cubicBezTo>
                      <a:pt x="584" y="329"/>
                      <a:pt x="584" y="323"/>
                      <a:pt x="584" y="315"/>
                    </a:cubicBezTo>
                    <a:cubicBezTo>
                      <a:pt x="584" y="299"/>
                      <a:pt x="583" y="277"/>
                      <a:pt x="583" y="247"/>
                    </a:cubicBezTo>
                    <a:cubicBezTo>
                      <a:pt x="583" y="189"/>
                      <a:pt x="583" y="105"/>
                      <a:pt x="583" y="1"/>
                    </a:cubicBezTo>
                    <a:lnTo>
                      <a:pt x="584" y="2"/>
                    </a:lnTo>
                    <a:cubicBezTo>
                      <a:pt x="427" y="2"/>
                      <a:pt x="223" y="2"/>
                      <a:pt x="1" y="2"/>
                    </a:cubicBezTo>
                    <a:lnTo>
                      <a:pt x="1" y="2"/>
                    </a:lnTo>
                    <a:lnTo>
                      <a:pt x="2" y="1"/>
                    </a:lnTo>
                    <a:cubicBezTo>
                      <a:pt x="2" y="121"/>
                      <a:pt x="2" y="235"/>
                      <a:pt x="2" y="339"/>
                    </a:cubicBezTo>
                    <a:lnTo>
                      <a:pt x="1" y="338"/>
                    </a:lnTo>
                    <a:cubicBezTo>
                      <a:pt x="171" y="338"/>
                      <a:pt x="317" y="338"/>
                      <a:pt x="420" y="338"/>
                    </a:cubicBezTo>
                    <a:cubicBezTo>
                      <a:pt x="472" y="338"/>
                      <a:pt x="512" y="338"/>
                      <a:pt x="541" y="338"/>
                    </a:cubicBezTo>
                    <a:cubicBezTo>
                      <a:pt x="554" y="338"/>
                      <a:pt x="565" y="339"/>
                      <a:pt x="573" y="339"/>
                    </a:cubicBezTo>
                    <a:cubicBezTo>
                      <a:pt x="576" y="339"/>
                      <a:pt x="579" y="339"/>
                      <a:pt x="581" y="339"/>
                    </a:cubicBezTo>
                    <a:cubicBezTo>
                      <a:pt x="583" y="339"/>
                      <a:pt x="584" y="339"/>
                      <a:pt x="584" y="339"/>
                    </a:cubicBezTo>
                    <a:cubicBezTo>
                      <a:pt x="584" y="339"/>
                      <a:pt x="583" y="339"/>
                      <a:pt x="581" y="339"/>
                    </a:cubicBezTo>
                    <a:cubicBezTo>
                      <a:pt x="579" y="339"/>
                      <a:pt x="576" y="339"/>
                      <a:pt x="573" y="339"/>
                    </a:cubicBezTo>
                    <a:cubicBezTo>
                      <a:pt x="566" y="339"/>
                      <a:pt x="555" y="339"/>
                      <a:pt x="541" y="339"/>
                    </a:cubicBezTo>
                    <a:cubicBezTo>
                      <a:pt x="513" y="339"/>
                      <a:pt x="472" y="339"/>
                      <a:pt x="421" y="339"/>
                    </a:cubicBezTo>
                    <a:cubicBezTo>
                      <a:pt x="318" y="339"/>
                      <a:pt x="172" y="340"/>
                      <a:pt x="1" y="340"/>
                    </a:cubicBezTo>
                    <a:lnTo>
                      <a:pt x="0" y="340"/>
                    </a:lnTo>
                    <a:lnTo>
                      <a:pt x="0" y="339"/>
                    </a:lnTo>
                    <a:cubicBezTo>
                      <a:pt x="0" y="235"/>
                      <a:pt x="0" y="121"/>
                      <a:pt x="0" y="1"/>
                    </a:cubicBezTo>
                    <a:lnTo>
                      <a:pt x="0" y="0"/>
                    </a:lnTo>
                    <a:lnTo>
                      <a:pt x="1" y="0"/>
                    </a:lnTo>
                    <a:cubicBezTo>
                      <a:pt x="223" y="0"/>
                      <a:pt x="427" y="0"/>
                      <a:pt x="584" y="0"/>
                    </a:cubicBezTo>
                    <a:lnTo>
                      <a:pt x="585" y="0"/>
                    </a:lnTo>
                    <a:lnTo>
                      <a:pt x="585" y="1"/>
                    </a:lnTo>
                    <a:cubicBezTo>
                      <a:pt x="585" y="105"/>
                      <a:pt x="584" y="189"/>
                      <a:pt x="584" y="248"/>
                    </a:cubicBezTo>
                    <a:cubicBezTo>
                      <a:pt x="584" y="277"/>
                      <a:pt x="584" y="300"/>
                      <a:pt x="584" y="315"/>
                    </a:cubicBezTo>
                    <a:cubicBezTo>
                      <a:pt x="584" y="323"/>
                      <a:pt x="584" y="329"/>
                      <a:pt x="584" y="333"/>
                    </a:cubicBezTo>
                    <a:cubicBezTo>
                      <a:pt x="584" y="337"/>
                      <a:pt x="584" y="339"/>
                      <a:pt x="584" y="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22"/>
              <p:cNvSpPr/>
              <p:nvPr/>
            </p:nvSpPr>
            <p:spPr>
              <a:xfrm>
                <a:off x="-188995" y="139317"/>
                <a:ext cx="1060435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" extrusionOk="0">
                    <a:moveTo>
                      <a:pt x="582" y="1"/>
                    </a:moveTo>
                    <a:cubicBezTo>
                      <a:pt x="582" y="2"/>
                      <a:pt x="452" y="2"/>
                      <a:pt x="291" y="2"/>
                    </a:cubicBezTo>
                    <a:cubicBezTo>
                      <a:pt x="130" y="2"/>
                      <a:pt x="0" y="2"/>
                      <a:pt x="0" y="1"/>
                    </a:cubicBezTo>
                    <a:cubicBezTo>
                      <a:pt x="0" y="0"/>
                      <a:pt x="130" y="0"/>
                      <a:pt x="291" y="0"/>
                    </a:cubicBezTo>
                    <a:cubicBezTo>
                      <a:pt x="452" y="0"/>
                      <a:pt x="582" y="0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22"/>
              <p:cNvSpPr/>
              <p:nvPr/>
            </p:nvSpPr>
            <p:spPr>
              <a:xfrm>
                <a:off x="-99714" y="243174"/>
                <a:ext cx="327969" cy="32796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0" extrusionOk="0">
                    <a:moveTo>
                      <a:pt x="0" y="0"/>
                    </a:moveTo>
                    <a:lnTo>
                      <a:pt x="180" y="0"/>
                    </a:lnTo>
                    <a:lnTo>
                      <a:pt x="180" y="180"/>
                    </a:lnTo>
                    <a:lnTo>
                      <a:pt x="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19800" rIns="90000" bIns="19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22"/>
              <p:cNvSpPr/>
              <p:nvPr/>
            </p:nvSpPr>
            <p:spPr>
              <a:xfrm>
                <a:off x="319358" y="294191"/>
                <a:ext cx="475556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" extrusionOk="0">
                    <a:moveTo>
                      <a:pt x="261" y="1"/>
                    </a:moveTo>
                    <a:cubicBezTo>
                      <a:pt x="261" y="1"/>
                      <a:pt x="260" y="2"/>
                      <a:pt x="258" y="2"/>
                    </a:cubicBezTo>
                    <a:cubicBezTo>
                      <a:pt x="256" y="2"/>
                      <a:pt x="253" y="2"/>
                      <a:pt x="250" y="2"/>
                    </a:cubicBezTo>
                    <a:cubicBezTo>
                      <a:pt x="243" y="2"/>
                      <a:pt x="234" y="2"/>
                      <a:pt x="222" y="2"/>
                    </a:cubicBezTo>
                    <a:cubicBezTo>
                      <a:pt x="199" y="2"/>
                      <a:pt x="166" y="3"/>
                      <a:pt x="130" y="3"/>
                    </a:cubicBezTo>
                    <a:cubicBezTo>
                      <a:pt x="94" y="3"/>
                      <a:pt x="62" y="2"/>
                      <a:pt x="38" y="2"/>
                    </a:cubicBezTo>
                    <a:cubicBezTo>
                      <a:pt x="26" y="2"/>
                      <a:pt x="17" y="2"/>
                      <a:pt x="10" y="2"/>
                    </a:cubicBezTo>
                    <a:cubicBezTo>
                      <a:pt x="7" y="2"/>
                      <a:pt x="4" y="2"/>
                      <a:pt x="3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6" y="1"/>
                      <a:pt x="38" y="1"/>
                    </a:cubicBezTo>
                    <a:cubicBezTo>
                      <a:pt x="62" y="1"/>
                      <a:pt x="94" y="0"/>
                      <a:pt x="130" y="0"/>
                    </a:cubicBezTo>
                    <a:cubicBezTo>
                      <a:pt x="166" y="0"/>
                      <a:pt x="199" y="1"/>
                      <a:pt x="222" y="1"/>
                    </a:cubicBezTo>
                    <a:cubicBezTo>
                      <a:pt x="234" y="1"/>
                      <a:pt x="243" y="1"/>
                      <a:pt x="250" y="1"/>
                    </a:cubicBezTo>
                    <a:cubicBezTo>
                      <a:pt x="253" y="1"/>
                      <a:pt x="256" y="1"/>
                      <a:pt x="258" y="1"/>
                    </a:cubicBezTo>
                    <a:cubicBezTo>
                      <a:pt x="260" y="1"/>
                      <a:pt x="261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22"/>
              <p:cNvSpPr/>
              <p:nvPr/>
            </p:nvSpPr>
            <p:spPr>
              <a:xfrm>
                <a:off x="319358" y="368895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1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1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0"/>
                      <a:pt x="262" y="0"/>
                      <a:pt x="264" y="0"/>
                    </a:cubicBezTo>
                    <a:cubicBezTo>
                      <a:pt x="265" y="0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22"/>
              <p:cNvSpPr/>
              <p:nvPr/>
            </p:nvSpPr>
            <p:spPr>
              <a:xfrm>
                <a:off x="319358" y="441777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1"/>
                      <a:pt x="256" y="1"/>
                    </a:cubicBezTo>
                    <a:cubicBezTo>
                      <a:pt x="249" y="1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1"/>
                      <a:pt x="10" y="1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0"/>
                    </a:cubicBezTo>
                    <a:cubicBezTo>
                      <a:pt x="17" y="0"/>
                      <a:pt x="27" y="0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0"/>
                      <a:pt x="256" y="0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22"/>
              <p:cNvSpPr/>
              <p:nvPr/>
            </p:nvSpPr>
            <p:spPr>
              <a:xfrm>
                <a:off x="319358" y="514659"/>
                <a:ext cx="484666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" extrusionOk="0">
                    <a:moveTo>
                      <a:pt x="266" y="1"/>
                    </a:moveTo>
                    <a:cubicBezTo>
                      <a:pt x="266" y="1"/>
                      <a:pt x="265" y="1"/>
                      <a:pt x="264" y="1"/>
                    </a:cubicBezTo>
                    <a:cubicBezTo>
                      <a:pt x="262" y="1"/>
                      <a:pt x="259" y="2"/>
                      <a:pt x="256" y="2"/>
                    </a:cubicBezTo>
                    <a:cubicBezTo>
                      <a:pt x="249" y="2"/>
                      <a:pt x="239" y="2"/>
                      <a:pt x="227" y="2"/>
                    </a:cubicBezTo>
                    <a:cubicBezTo>
                      <a:pt x="203" y="2"/>
                      <a:pt x="170" y="2"/>
                      <a:pt x="133" y="2"/>
                    </a:cubicBezTo>
                    <a:cubicBezTo>
                      <a:pt x="96" y="2"/>
                      <a:pt x="63" y="2"/>
                      <a:pt x="39" y="2"/>
                    </a:cubicBezTo>
                    <a:cubicBezTo>
                      <a:pt x="27" y="2"/>
                      <a:pt x="17" y="2"/>
                      <a:pt x="10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5" y="1"/>
                      <a:pt x="7" y="1"/>
                      <a:pt x="10" y="1"/>
                    </a:cubicBezTo>
                    <a:cubicBezTo>
                      <a:pt x="17" y="1"/>
                      <a:pt x="27" y="1"/>
                      <a:pt x="39" y="0"/>
                    </a:cubicBezTo>
                    <a:cubicBezTo>
                      <a:pt x="63" y="0"/>
                      <a:pt x="96" y="0"/>
                      <a:pt x="133" y="0"/>
                    </a:cubicBezTo>
                    <a:cubicBezTo>
                      <a:pt x="170" y="0"/>
                      <a:pt x="203" y="0"/>
                      <a:pt x="227" y="0"/>
                    </a:cubicBezTo>
                    <a:cubicBezTo>
                      <a:pt x="239" y="0"/>
                      <a:pt x="249" y="1"/>
                      <a:pt x="256" y="1"/>
                    </a:cubicBezTo>
                    <a:cubicBezTo>
                      <a:pt x="259" y="1"/>
                      <a:pt x="262" y="1"/>
                      <a:pt x="264" y="1"/>
                    </a:cubicBezTo>
                    <a:cubicBezTo>
                      <a:pt x="265" y="1"/>
                      <a:pt x="266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02" name="Google Shape;802;p22"/>
          <p:cNvGrpSpPr/>
          <p:nvPr/>
        </p:nvGrpSpPr>
        <p:grpSpPr>
          <a:xfrm>
            <a:off x="-623761" y="5472179"/>
            <a:ext cx="1724805" cy="2538349"/>
            <a:chOff x="-467821" y="4104134"/>
            <a:chExt cx="1293604" cy="1903762"/>
          </a:xfrm>
        </p:grpSpPr>
        <p:grpSp>
          <p:nvGrpSpPr>
            <p:cNvPr id="803" name="Google Shape;803;p22"/>
            <p:cNvGrpSpPr/>
            <p:nvPr/>
          </p:nvGrpSpPr>
          <p:grpSpPr>
            <a:xfrm rot="5400000">
              <a:off x="-243698" y="4938415"/>
              <a:ext cx="1629907" cy="509054"/>
              <a:chOff x="5401930" y="789587"/>
              <a:chExt cx="1629907" cy="509054"/>
            </a:xfrm>
          </p:grpSpPr>
          <p:sp>
            <p:nvSpPr>
              <p:cNvPr id="804" name="Google Shape;804;p22"/>
              <p:cNvSpPr/>
              <p:nvPr/>
            </p:nvSpPr>
            <p:spPr>
              <a:xfrm>
                <a:off x="5401930" y="1244155"/>
                <a:ext cx="54486" cy="54486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35" y="17"/>
                    </a:moveTo>
                    <a:cubicBezTo>
                      <a:pt x="35" y="27"/>
                      <a:pt x="27" y="35"/>
                      <a:pt x="17" y="35"/>
                    </a:cubicBezTo>
                    <a:cubicBezTo>
                      <a:pt x="8" y="35"/>
                      <a:pt x="0" y="2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22"/>
              <p:cNvSpPr/>
              <p:nvPr/>
            </p:nvSpPr>
            <p:spPr>
              <a:xfrm>
                <a:off x="5423724" y="789587"/>
                <a:ext cx="1608112" cy="470135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302" extrusionOk="0">
                    <a:moveTo>
                      <a:pt x="6" y="302"/>
                    </a:moveTo>
                    <a:lnTo>
                      <a:pt x="0" y="302"/>
                    </a:lnTo>
                    <a:lnTo>
                      <a:pt x="0" y="96"/>
                    </a:lnTo>
                    <a:cubicBezTo>
                      <a:pt x="0" y="43"/>
                      <a:pt x="43" y="0"/>
                      <a:pt x="95" y="0"/>
                    </a:cubicBezTo>
                    <a:lnTo>
                      <a:pt x="937" y="0"/>
                    </a:lnTo>
                    <a:cubicBezTo>
                      <a:pt x="990" y="0"/>
                      <a:pt x="1033" y="43"/>
                      <a:pt x="1033" y="96"/>
                    </a:cubicBezTo>
                    <a:lnTo>
                      <a:pt x="1033" y="129"/>
                    </a:lnTo>
                    <a:lnTo>
                      <a:pt x="1026" y="129"/>
                    </a:lnTo>
                    <a:lnTo>
                      <a:pt x="1026" y="96"/>
                    </a:lnTo>
                    <a:cubicBezTo>
                      <a:pt x="1026" y="47"/>
                      <a:pt x="986" y="7"/>
                      <a:pt x="937" y="7"/>
                    </a:cubicBezTo>
                    <a:lnTo>
                      <a:pt x="95" y="7"/>
                    </a:lnTo>
                    <a:cubicBezTo>
                      <a:pt x="46" y="7"/>
                      <a:pt x="6" y="47"/>
                      <a:pt x="6" y="96"/>
                    </a:cubicBezTo>
                    <a:lnTo>
                      <a:pt x="6" y="30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06" name="Google Shape;806;p22"/>
            <p:cNvSpPr/>
            <p:nvPr/>
          </p:nvSpPr>
          <p:spPr>
            <a:xfrm rot="-5400000" flipH="1">
              <a:off x="-467821" y="4104134"/>
              <a:ext cx="652200" cy="652200"/>
            </a:xfrm>
            <a:prstGeom prst="roundRect">
              <a:avLst>
                <a:gd name="adj" fmla="val 305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07" name="Google Shape;807;p22"/>
          <p:cNvGrpSpPr/>
          <p:nvPr/>
        </p:nvGrpSpPr>
        <p:grpSpPr>
          <a:xfrm>
            <a:off x="-623751" y="-518749"/>
            <a:ext cx="13284125" cy="3009436"/>
            <a:chOff x="-467813" y="-389062"/>
            <a:chExt cx="9963094" cy="2257077"/>
          </a:xfrm>
        </p:grpSpPr>
        <p:sp>
          <p:nvSpPr>
            <p:cNvPr id="808" name="Google Shape;808;p22"/>
            <p:cNvSpPr/>
            <p:nvPr/>
          </p:nvSpPr>
          <p:spPr>
            <a:xfrm>
              <a:off x="-467813" y="917813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09" name="Google Shape;809;p22"/>
            <p:cNvGrpSpPr/>
            <p:nvPr/>
          </p:nvGrpSpPr>
          <p:grpSpPr>
            <a:xfrm>
              <a:off x="431852" y="1589242"/>
              <a:ext cx="278774" cy="278773"/>
              <a:chOff x="2013865" y="139317"/>
              <a:chExt cx="278774" cy="278773"/>
            </a:xfrm>
          </p:grpSpPr>
          <p:sp>
            <p:nvSpPr>
              <p:cNvPr id="810" name="Google Shape;810;p22"/>
              <p:cNvSpPr/>
              <p:nvPr/>
            </p:nvSpPr>
            <p:spPr>
              <a:xfrm>
                <a:off x="2015687" y="139317"/>
                <a:ext cx="275130" cy="27695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2" extrusionOk="0">
                    <a:moveTo>
                      <a:pt x="85" y="139"/>
                    </a:moveTo>
                    <a:cubicBezTo>
                      <a:pt x="80" y="140"/>
                      <a:pt x="74" y="140"/>
                      <a:pt x="69" y="139"/>
                    </a:cubicBezTo>
                    <a:lnTo>
                      <a:pt x="60" y="152"/>
                    </a:lnTo>
                    <a:lnTo>
                      <a:pt x="36" y="143"/>
                    </a:lnTo>
                    <a:lnTo>
                      <a:pt x="38" y="128"/>
                    </a:lnTo>
                    <a:cubicBezTo>
                      <a:pt x="34" y="124"/>
                      <a:pt x="30" y="120"/>
                      <a:pt x="26" y="116"/>
                    </a:cubicBezTo>
                    <a:lnTo>
                      <a:pt x="11" y="119"/>
                    </a:lnTo>
                    <a:lnTo>
                      <a:pt x="0" y="96"/>
                    </a:lnTo>
                    <a:lnTo>
                      <a:pt x="13" y="86"/>
                    </a:lnTo>
                    <a:cubicBezTo>
                      <a:pt x="12" y="81"/>
                      <a:pt x="12" y="75"/>
                      <a:pt x="13" y="69"/>
                    </a:cubicBezTo>
                    <a:lnTo>
                      <a:pt x="0" y="61"/>
                    </a:lnTo>
                    <a:lnTo>
                      <a:pt x="9" y="37"/>
                    </a:lnTo>
                    <a:lnTo>
                      <a:pt x="24" y="39"/>
                    </a:lnTo>
                    <a:cubicBezTo>
                      <a:pt x="27" y="35"/>
                      <a:pt x="31" y="30"/>
                      <a:pt x="36" y="27"/>
                    </a:cubicBezTo>
                    <a:lnTo>
                      <a:pt x="33" y="12"/>
                    </a:lnTo>
                    <a:lnTo>
                      <a:pt x="56" y="1"/>
                    </a:lnTo>
                    <a:lnTo>
                      <a:pt x="66" y="14"/>
                    </a:lnTo>
                    <a:cubicBezTo>
                      <a:pt x="71" y="13"/>
                      <a:pt x="77" y="13"/>
                      <a:pt x="82" y="13"/>
                    </a:cubicBezTo>
                    <a:lnTo>
                      <a:pt x="91" y="0"/>
                    </a:lnTo>
                    <a:lnTo>
                      <a:pt x="115" y="10"/>
                    </a:lnTo>
                    <a:lnTo>
                      <a:pt x="113" y="25"/>
                    </a:lnTo>
                    <a:cubicBezTo>
                      <a:pt x="117" y="28"/>
                      <a:pt x="121" y="32"/>
                      <a:pt x="125" y="37"/>
                    </a:cubicBezTo>
                    <a:lnTo>
                      <a:pt x="140" y="34"/>
                    </a:lnTo>
                    <a:lnTo>
                      <a:pt x="151" y="57"/>
                    </a:lnTo>
                    <a:lnTo>
                      <a:pt x="138" y="66"/>
                    </a:lnTo>
                    <a:cubicBezTo>
                      <a:pt x="139" y="72"/>
                      <a:pt x="139" y="78"/>
                      <a:pt x="138" y="83"/>
                    </a:cubicBezTo>
                    <a:lnTo>
                      <a:pt x="151" y="92"/>
                    </a:lnTo>
                    <a:lnTo>
                      <a:pt x="142" y="116"/>
                    </a:lnTo>
                    <a:lnTo>
                      <a:pt x="127" y="114"/>
                    </a:lnTo>
                    <a:cubicBezTo>
                      <a:pt x="124" y="118"/>
                      <a:pt x="120" y="122"/>
                      <a:pt x="115" y="126"/>
                    </a:cubicBezTo>
                    <a:lnTo>
                      <a:pt x="118" y="141"/>
                    </a:lnTo>
                    <a:lnTo>
                      <a:pt x="95" y="151"/>
                    </a:lnTo>
                    <a:lnTo>
                      <a:pt x="85" y="139"/>
                    </a:lnTo>
                    <a:moveTo>
                      <a:pt x="86" y="102"/>
                    </a:moveTo>
                    <a:cubicBezTo>
                      <a:pt x="99" y="96"/>
                      <a:pt x="106" y="79"/>
                      <a:pt x="100" y="66"/>
                    </a:cubicBezTo>
                    <a:cubicBezTo>
                      <a:pt x="93" y="52"/>
                      <a:pt x="77" y="45"/>
                      <a:pt x="63" y="52"/>
                    </a:cubicBezTo>
                    <a:cubicBezTo>
                      <a:pt x="49" y="58"/>
                      <a:pt x="43" y="74"/>
                      <a:pt x="49" y="88"/>
                    </a:cubicBezTo>
                    <a:cubicBezTo>
                      <a:pt x="55" y="102"/>
                      <a:pt x="72" y="108"/>
                      <a:pt x="8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9700" rIns="90000" bIns="97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22"/>
              <p:cNvSpPr/>
              <p:nvPr/>
            </p:nvSpPr>
            <p:spPr>
              <a:xfrm>
                <a:off x="2099501" y="226775"/>
                <a:ext cx="102035" cy="103857"/>
              </a:xfrm>
              <a:custGeom>
                <a:avLst/>
                <a:gdLst/>
                <a:ahLst/>
                <a:cxnLst/>
                <a:rect l="l" t="t" r="r" b="b"/>
                <a:pathLst>
                  <a:path w="56" h="57" extrusionOk="0">
                    <a:moveTo>
                      <a:pt x="40" y="54"/>
                    </a:moveTo>
                    <a:cubicBezTo>
                      <a:pt x="40" y="54"/>
                      <a:pt x="38" y="55"/>
                      <a:pt x="33" y="56"/>
                    </a:cubicBezTo>
                    <a:cubicBezTo>
                      <a:pt x="29" y="57"/>
                      <a:pt x="22" y="57"/>
                      <a:pt x="15" y="53"/>
                    </a:cubicBezTo>
                    <a:cubicBezTo>
                      <a:pt x="11" y="52"/>
                      <a:pt x="8" y="49"/>
                      <a:pt x="5" y="45"/>
                    </a:cubicBezTo>
                    <a:cubicBezTo>
                      <a:pt x="2" y="41"/>
                      <a:pt x="0" y="36"/>
                      <a:pt x="0" y="31"/>
                    </a:cubicBezTo>
                    <a:cubicBezTo>
                      <a:pt x="0" y="28"/>
                      <a:pt x="0" y="25"/>
                      <a:pt x="1" y="23"/>
                    </a:cubicBezTo>
                    <a:cubicBezTo>
                      <a:pt x="1" y="20"/>
                      <a:pt x="2" y="17"/>
                      <a:pt x="4" y="15"/>
                    </a:cubicBezTo>
                    <a:cubicBezTo>
                      <a:pt x="7" y="10"/>
                      <a:pt x="11" y="5"/>
                      <a:pt x="17" y="3"/>
                    </a:cubicBezTo>
                    <a:cubicBezTo>
                      <a:pt x="22" y="0"/>
                      <a:pt x="29" y="0"/>
                      <a:pt x="34" y="1"/>
                    </a:cubicBezTo>
                    <a:cubicBezTo>
                      <a:pt x="37" y="2"/>
                      <a:pt x="40" y="3"/>
                      <a:pt x="42" y="4"/>
                    </a:cubicBezTo>
                    <a:cubicBezTo>
                      <a:pt x="45" y="5"/>
                      <a:pt x="47" y="7"/>
                      <a:pt x="49" y="9"/>
                    </a:cubicBezTo>
                    <a:cubicBezTo>
                      <a:pt x="53" y="13"/>
                      <a:pt x="55" y="18"/>
                      <a:pt x="56" y="22"/>
                    </a:cubicBezTo>
                    <a:cubicBezTo>
                      <a:pt x="57" y="27"/>
                      <a:pt x="57" y="31"/>
                      <a:pt x="56" y="35"/>
                    </a:cubicBezTo>
                    <a:cubicBezTo>
                      <a:pt x="54" y="43"/>
                      <a:pt x="49" y="48"/>
                      <a:pt x="46" y="51"/>
                    </a:cubicBezTo>
                    <a:cubicBezTo>
                      <a:pt x="42" y="53"/>
                      <a:pt x="40" y="54"/>
                      <a:pt x="40" y="54"/>
                    </a:cubicBezTo>
                    <a:cubicBezTo>
                      <a:pt x="39" y="54"/>
                      <a:pt x="42" y="53"/>
                      <a:pt x="45" y="50"/>
                    </a:cubicBezTo>
                    <a:cubicBezTo>
                      <a:pt x="48" y="48"/>
                      <a:pt x="53" y="43"/>
                      <a:pt x="55" y="35"/>
                    </a:cubicBezTo>
                    <a:cubicBezTo>
                      <a:pt x="55" y="31"/>
                      <a:pt x="56" y="27"/>
                      <a:pt x="55" y="23"/>
                    </a:cubicBezTo>
                    <a:cubicBezTo>
                      <a:pt x="53" y="18"/>
                      <a:pt x="51" y="14"/>
                      <a:pt x="48" y="10"/>
                    </a:cubicBezTo>
                    <a:cubicBezTo>
                      <a:pt x="46" y="8"/>
                      <a:pt x="44" y="7"/>
                      <a:pt x="42" y="6"/>
                    </a:cubicBezTo>
                    <a:cubicBezTo>
                      <a:pt x="39" y="4"/>
                      <a:pt x="37" y="3"/>
                      <a:pt x="34" y="3"/>
                    </a:cubicBezTo>
                    <a:cubicBezTo>
                      <a:pt x="29" y="1"/>
                      <a:pt x="23" y="2"/>
                      <a:pt x="17" y="4"/>
                    </a:cubicBezTo>
                    <a:cubicBezTo>
                      <a:pt x="12" y="7"/>
                      <a:pt x="8" y="11"/>
                      <a:pt x="5" y="16"/>
                    </a:cubicBezTo>
                    <a:cubicBezTo>
                      <a:pt x="4" y="18"/>
                      <a:pt x="3" y="20"/>
                      <a:pt x="2" y="23"/>
                    </a:cubicBezTo>
                    <a:cubicBezTo>
                      <a:pt x="2" y="26"/>
                      <a:pt x="1" y="28"/>
                      <a:pt x="2" y="31"/>
                    </a:cubicBezTo>
                    <a:cubicBezTo>
                      <a:pt x="2" y="36"/>
                      <a:pt x="4" y="40"/>
                      <a:pt x="6" y="44"/>
                    </a:cubicBezTo>
                    <a:cubicBezTo>
                      <a:pt x="9" y="48"/>
                      <a:pt x="12" y="51"/>
                      <a:pt x="15" y="53"/>
                    </a:cubicBezTo>
                    <a:cubicBezTo>
                      <a:pt x="22" y="56"/>
                      <a:pt x="29" y="56"/>
                      <a:pt x="33" y="56"/>
                    </a:cubicBezTo>
                    <a:cubicBezTo>
                      <a:pt x="37" y="55"/>
                      <a:pt x="40" y="54"/>
                      <a:pt x="40" y="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22"/>
              <p:cNvSpPr/>
              <p:nvPr/>
            </p:nvSpPr>
            <p:spPr>
              <a:xfrm>
                <a:off x="2013865" y="139317"/>
                <a:ext cx="278774" cy="2787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3" extrusionOk="0">
                    <a:moveTo>
                      <a:pt x="86" y="139"/>
                    </a:moveTo>
                    <a:cubicBezTo>
                      <a:pt x="86" y="139"/>
                      <a:pt x="87" y="139"/>
                      <a:pt x="87" y="140"/>
                    </a:cubicBezTo>
                    <a:lnTo>
                      <a:pt x="89" y="142"/>
                    </a:lnTo>
                    <a:cubicBezTo>
                      <a:pt x="90" y="144"/>
                      <a:pt x="93" y="147"/>
                      <a:pt x="96" y="151"/>
                    </a:cubicBezTo>
                    <a:lnTo>
                      <a:pt x="96" y="151"/>
                    </a:lnTo>
                    <a:cubicBezTo>
                      <a:pt x="102" y="148"/>
                      <a:pt x="109" y="145"/>
                      <a:pt x="119" y="141"/>
                    </a:cubicBezTo>
                    <a:lnTo>
                      <a:pt x="119" y="141"/>
                    </a:lnTo>
                    <a:cubicBezTo>
                      <a:pt x="118" y="136"/>
                      <a:pt x="117" y="131"/>
                      <a:pt x="116" y="126"/>
                    </a:cubicBezTo>
                    <a:lnTo>
                      <a:pt x="116" y="125"/>
                    </a:lnTo>
                    <a:lnTo>
                      <a:pt x="116" y="125"/>
                    </a:lnTo>
                    <a:cubicBezTo>
                      <a:pt x="120" y="122"/>
                      <a:pt x="124" y="118"/>
                      <a:pt x="127" y="113"/>
                    </a:cubicBezTo>
                    <a:lnTo>
                      <a:pt x="128" y="113"/>
                    </a:lnTo>
                    <a:lnTo>
                      <a:pt x="128" y="113"/>
                    </a:lnTo>
                    <a:cubicBezTo>
                      <a:pt x="133" y="114"/>
                      <a:pt x="138" y="114"/>
                      <a:pt x="143" y="115"/>
                    </a:cubicBezTo>
                    <a:lnTo>
                      <a:pt x="143" y="116"/>
                    </a:lnTo>
                    <a:cubicBezTo>
                      <a:pt x="146" y="108"/>
                      <a:pt x="149" y="100"/>
                      <a:pt x="152" y="92"/>
                    </a:cubicBezTo>
                    <a:lnTo>
                      <a:pt x="152" y="92"/>
                    </a:lnTo>
                    <a:cubicBezTo>
                      <a:pt x="148" y="90"/>
                      <a:pt x="144" y="87"/>
                      <a:pt x="139" y="84"/>
                    </a:cubicBezTo>
                    <a:lnTo>
                      <a:pt x="139" y="83"/>
                    </a:lnTo>
                    <a:lnTo>
                      <a:pt x="139" y="83"/>
                    </a:lnTo>
                    <a:cubicBezTo>
                      <a:pt x="139" y="78"/>
                      <a:pt x="139" y="72"/>
                      <a:pt x="138" y="67"/>
                    </a:cubicBezTo>
                    <a:lnTo>
                      <a:pt x="138" y="66"/>
                    </a:lnTo>
                    <a:lnTo>
                      <a:pt x="139" y="66"/>
                    </a:lnTo>
                    <a:cubicBezTo>
                      <a:pt x="143" y="63"/>
                      <a:pt x="147" y="60"/>
                      <a:pt x="151" y="57"/>
                    </a:cubicBezTo>
                    <a:lnTo>
                      <a:pt x="151" y="57"/>
                    </a:lnTo>
                    <a:cubicBezTo>
                      <a:pt x="148" y="50"/>
                      <a:pt x="144" y="42"/>
                      <a:pt x="141" y="34"/>
                    </a:cubicBezTo>
                    <a:lnTo>
                      <a:pt x="141" y="34"/>
                    </a:lnTo>
                    <a:cubicBezTo>
                      <a:pt x="137" y="35"/>
                      <a:pt x="131" y="36"/>
                      <a:pt x="126" y="37"/>
                    </a:cubicBezTo>
                    <a:lnTo>
                      <a:pt x="126" y="37"/>
                    </a:lnTo>
                    <a:lnTo>
                      <a:pt x="125" y="37"/>
                    </a:lnTo>
                    <a:cubicBezTo>
                      <a:pt x="122" y="33"/>
                      <a:pt x="118" y="29"/>
                      <a:pt x="113" y="26"/>
                    </a:cubicBezTo>
                    <a:lnTo>
                      <a:pt x="113" y="26"/>
                    </a:lnTo>
                    <a:lnTo>
                      <a:pt x="113" y="25"/>
                    </a:lnTo>
                    <a:cubicBezTo>
                      <a:pt x="114" y="20"/>
                      <a:pt x="115" y="15"/>
                      <a:pt x="115" y="10"/>
                    </a:cubicBezTo>
                    <a:lnTo>
                      <a:pt x="116" y="11"/>
                    </a:lnTo>
                    <a:cubicBezTo>
                      <a:pt x="108" y="8"/>
                      <a:pt x="100" y="4"/>
                      <a:pt x="92" y="1"/>
                    </a:cubicBezTo>
                    <a:lnTo>
                      <a:pt x="93" y="1"/>
                    </a:lnTo>
                    <a:cubicBezTo>
                      <a:pt x="90" y="5"/>
                      <a:pt x="87" y="9"/>
                      <a:pt x="84" y="14"/>
                    </a:cubicBezTo>
                    <a:lnTo>
                      <a:pt x="84" y="14"/>
                    </a:lnTo>
                    <a:lnTo>
                      <a:pt x="83" y="14"/>
                    </a:lnTo>
                    <a:cubicBezTo>
                      <a:pt x="78" y="14"/>
                      <a:pt x="72" y="14"/>
                      <a:pt x="67" y="15"/>
                    </a:cubicBezTo>
                    <a:lnTo>
                      <a:pt x="67" y="15"/>
                    </a:lnTo>
                    <a:cubicBezTo>
                      <a:pt x="66" y="14"/>
                      <a:pt x="68" y="15"/>
                      <a:pt x="66" y="14"/>
                    </a:cubicBezTo>
                    <a:lnTo>
                      <a:pt x="66" y="14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5" y="14"/>
                    </a:lnTo>
                    <a:lnTo>
                      <a:pt x="65" y="13"/>
                    </a:lnTo>
                    <a:lnTo>
                      <a:pt x="64" y="11"/>
                    </a:lnTo>
                    <a:lnTo>
                      <a:pt x="61" y="8"/>
                    </a:lnTo>
                    <a:cubicBezTo>
                      <a:pt x="60" y="6"/>
                      <a:pt x="58" y="4"/>
                      <a:pt x="57" y="2"/>
                    </a:cubicBezTo>
                    <a:lnTo>
                      <a:pt x="58" y="2"/>
                    </a:lnTo>
                    <a:cubicBezTo>
                      <a:pt x="50" y="6"/>
                      <a:pt x="42" y="9"/>
                      <a:pt x="34" y="13"/>
                    </a:cubicBezTo>
                    <a:lnTo>
                      <a:pt x="35" y="12"/>
                    </a:lnTo>
                    <a:cubicBezTo>
                      <a:pt x="36" y="17"/>
                      <a:pt x="37" y="22"/>
                      <a:pt x="38" y="27"/>
                    </a:cubicBezTo>
                    <a:lnTo>
                      <a:pt x="38" y="27"/>
                    </a:lnTo>
                    <a:lnTo>
                      <a:pt x="37" y="28"/>
                    </a:lnTo>
                    <a:cubicBezTo>
                      <a:pt x="33" y="31"/>
                      <a:pt x="29" y="35"/>
                      <a:pt x="26" y="40"/>
                    </a:cubicBezTo>
                    <a:lnTo>
                      <a:pt x="26" y="40"/>
                    </a:lnTo>
                    <a:lnTo>
                      <a:pt x="25" y="40"/>
                    </a:lnTo>
                    <a:cubicBezTo>
                      <a:pt x="20" y="39"/>
                      <a:pt x="15" y="39"/>
                      <a:pt x="10" y="38"/>
                    </a:cubicBezTo>
                    <a:lnTo>
                      <a:pt x="11" y="37"/>
                    </a:lnTo>
                    <a:cubicBezTo>
                      <a:pt x="8" y="46"/>
                      <a:pt x="4" y="53"/>
                      <a:pt x="1" y="61"/>
                    </a:cubicBezTo>
                    <a:lnTo>
                      <a:pt x="1" y="60"/>
                    </a:lnTo>
                    <a:cubicBezTo>
                      <a:pt x="6" y="63"/>
                      <a:pt x="10" y="66"/>
                      <a:pt x="14" y="69"/>
                    </a:cubicBezTo>
                    <a:lnTo>
                      <a:pt x="14" y="69"/>
                    </a:lnTo>
                    <a:lnTo>
                      <a:pt x="14" y="70"/>
                    </a:lnTo>
                    <a:cubicBezTo>
                      <a:pt x="14" y="75"/>
                      <a:pt x="14" y="81"/>
                      <a:pt x="15" y="86"/>
                    </a:cubicBezTo>
                    <a:lnTo>
                      <a:pt x="15" y="87"/>
                    </a:lnTo>
                    <a:lnTo>
                      <a:pt x="14" y="87"/>
                    </a:lnTo>
                    <a:cubicBezTo>
                      <a:pt x="10" y="90"/>
                      <a:pt x="6" y="93"/>
                      <a:pt x="2" y="96"/>
                    </a:cubicBezTo>
                    <a:lnTo>
                      <a:pt x="2" y="96"/>
                    </a:lnTo>
                    <a:cubicBezTo>
                      <a:pt x="6" y="104"/>
                      <a:pt x="9" y="112"/>
                      <a:pt x="13" y="119"/>
                    </a:cubicBezTo>
                    <a:lnTo>
                      <a:pt x="12" y="119"/>
                    </a:lnTo>
                    <a:cubicBezTo>
                      <a:pt x="17" y="118"/>
                      <a:pt x="22" y="117"/>
                      <a:pt x="27" y="116"/>
                    </a:cubicBezTo>
                    <a:lnTo>
                      <a:pt x="27" y="116"/>
                    </a:lnTo>
                    <a:lnTo>
                      <a:pt x="28" y="116"/>
                    </a:lnTo>
                    <a:cubicBezTo>
                      <a:pt x="31" y="121"/>
                      <a:pt x="35" y="124"/>
                      <a:pt x="40" y="127"/>
                    </a:cubicBezTo>
                    <a:lnTo>
                      <a:pt x="40" y="128"/>
                    </a:lnTo>
                    <a:lnTo>
                      <a:pt x="40" y="128"/>
                    </a:lnTo>
                    <a:cubicBezTo>
                      <a:pt x="39" y="134"/>
                      <a:pt x="38" y="139"/>
                      <a:pt x="38" y="143"/>
                    </a:cubicBezTo>
                    <a:lnTo>
                      <a:pt x="37" y="143"/>
                    </a:lnTo>
                    <a:cubicBezTo>
                      <a:pt x="47" y="146"/>
                      <a:pt x="55" y="150"/>
                      <a:pt x="61" y="152"/>
                    </a:cubicBezTo>
                    <a:lnTo>
                      <a:pt x="61" y="152"/>
                    </a:lnTo>
                    <a:cubicBezTo>
                      <a:pt x="64" y="147"/>
                      <a:pt x="67" y="143"/>
                      <a:pt x="70" y="139"/>
                    </a:cubicBezTo>
                    <a:lnTo>
                      <a:pt x="70" y="139"/>
                    </a:lnTo>
                    <a:lnTo>
                      <a:pt x="70" y="139"/>
                    </a:lnTo>
                    <a:cubicBezTo>
                      <a:pt x="75" y="140"/>
                      <a:pt x="80" y="140"/>
                      <a:pt x="82" y="140"/>
                    </a:cubicBezTo>
                    <a:lnTo>
                      <a:pt x="85" y="139"/>
                    </a:lnTo>
                    <a:cubicBezTo>
                      <a:pt x="86" y="139"/>
                      <a:pt x="87" y="139"/>
                      <a:pt x="87" y="139"/>
                    </a:cubicBezTo>
                    <a:cubicBezTo>
                      <a:pt x="87" y="139"/>
                      <a:pt x="85" y="138"/>
                      <a:pt x="85" y="139"/>
                    </a:cubicBezTo>
                    <a:cubicBezTo>
                      <a:pt x="84" y="140"/>
                      <a:pt x="84" y="140"/>
                      <a:pt x="82" y="140"/>
                    </a:cubicBezTo>
                    <a:cubicBezTo>
                      <a:pt x="80" y="140"/>
                      <a:pt x="75" y="140"/>
                      <a:pt x="70" y="140"/>
                    </a:cubicBezTo>
                    <a:lnTo>
                      <a:pt x="70" y="140"/>
                    </a:lnTo>
                    <a:cubicBezTo>
                      <a:pt x="68" y="143"/>
                      <a:pt x="65" y="148"/>
                      <a:pt x="61" y="153"/>
                    </a:cubicBezTo>
                    <a:lnTo>
                      <a:pt x="61" y="153"/>
                    </a:lnTo>
                    <a:lnTo>
                      <a:pt x="61" y="153"/>
                    </a:lnTo>
                    <a:cubicBezTo>
                      <a:pt x="54" y="150"/>
                      <a:pt x="46" y="147"/>
                      <a:pt x="37" y="144"/>
                    </a:cubicBezTo>
                    <a:lnTo>
                      <a:pt x="37" y="144"/>
                    </a:lnTo>
                    <a:lnTo>
                      <a:pt x="37" y="143"/>
                    </a:lnTo>
                    <a:cubicBezTo>
                      <a:pt x="37" y="138"/>
                      <a:pt x="38" y="133"/>
                      <a:pt x="39" y="128"/>
                    </a:cubicBezTo>
                    <a:lnTo>
                      <a:pt x="39" y="128"/>
                    </a:lnTo>
                    <a:cubicBezTo>
                      <a:pt x="35" y="125"/>
                      <a:pt x="31" y="121"/>
                      <a:pt x="27" y="117"/>
                    </a:cubicBezTo>
                    <a:lnTo>
                      <a:pt x="27" y="117"/>
                    </a:lnTo>
                    <a:cubicBezTo>
                      <a:pt x="23" y="118"/>
                      <a:pt x="17" y="119"/>
                      <a:pt x="12" y="120"/>
                    </a:cubicBezTo>
                    <a:lnTo>
                      <a:pt x="12" y="120"/>
                    </a:lnTo>
                    <a:lnTo>
                      <a:pt x="11" y="120"/>
                    </a:lnTo>
                    <a:cubicBezTo>
                      <a:pt x="8" y="112"/>
                      <a:pt x="5" y="104"/>
                      <a:pt x="1" y="96"/>
                    </a:cubicBezTo>
                    <a:lnTo>
                      <a:pt x="1" y="96"/>
                    </a:lnTo>
                    <a:lnTo>
                      <a:pt x="1" y="95"/>
                    </a:lnTo>
                    <a:cubicBezTo>
                      <a:pt x="5" y="92"/>
                      <a:pt x="9" y="89"/>
                      <a:pt x="14" y="86"/>
                    </a:cubicBezTo>
                    <a:lnTo>
                      <a:pt x="13" y="87"/>
                    </a:lnTo>
                    <a:cubicBezTo>
                      <a:pt x="12" y="81"/>
                      <a:pt x="12" y="76"/>
                      <a:pt x="13" y="70"/>
                    </a:cubicBezTo>
                    <a:lnTo>
                      <a:pt x="13" y="70"/>
                    </a:lnTo>
                    <a:cubicBezTo>
                      <a:pt x="9" y="68"/>
                      <a:pt x="5" y="65"/>
                      <a:pt x="0" y="62"/>
                    </a:cubicBezTo>
                    <a:lnTo>
                      <a:pt x="0" y="61"/>
                    </a:lnTo>
                    <a:lnTo>
                      <a:pt x="0" y="61"/>
                    </a:lnTo>
                    <a:cubicBezTo>
                      <a:pt x="3" y="53"/>
                      <a:pt x="6" y="45"/>
                      <a:pt x="9" y="37"/>
                    </a:cubicBezTo>
                    <a:lnTo>
                      <a:pt x="10" y="36"/>
                    </a:lnTo>
                    <a:lnTo>
                      <a:pt x="10" y="36"/>
                    </a:lnTo>
                    <a:cubicBezTo>
                      <a:pt x="15" y="37"/>
                      <a:pt x="20" y="38"/>
                      <a:pt x="25" y="39"/>
                    </a:cubicBezTo>
                    <a:lnTo>
                      <a:pt x="25" y="39"/>
                    </a:lnTo>
                    <a:cubicBezTo>
                      <a:pt x="28" y="34"/>
                      <a:pt x="32" y="30"/>
                      <a:pt x="36" y="27"/>
                    </a:cubicBezTo>
                    <a:lnTo>
                      <a:pt x="36" y="27"/>
                    </a:lnTo>
                    <a:cubicBezTo>
                      <a:pt x="35" y="22"/>
                      <a:pt x="34" y="17"/>
                      <a:pt x="33" y="12"/>
                    </a:cubicBezTo>
                    <a:lnTo>
                      <a:pt x="33" y="12"/>
                    </a:lnTo>
                    <a:lnTo>
                      <a:pt x="34" y="11"/>
                    </a:lnTo>
                    <a:cubicBezTo>
                      <a:pt x="41" y="8"/>
                      <a:pt x="49" y="4"/>
                      <a:pt x="57" y="1"/>
                    </a:cubicBezTo>
                    <a:lnTo>
                      <a:pt x="58" y="1"/>
                    </a:lnTo>
                    <a:lnTo>
                      <a:pt x="58" y="1"/>
                    </a:lnTo>
                    <a:lnTo>
                      <a:pt x="63" y="7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4"/>
                    </a:lnTo>
                    <a:lnTo>
                      <a:pt x="67" y="14"/>
                    </a:lnTo>
                    <a:cubicBezTo>
                      <a:pt x="66" y="13"/>
                      <a:pt x="67" y="14"/>
                      <a:pt x="67" y="13"/>
                    </a:cubicBezTo>
                    <a:lnTo>
                      <a:pt x="67" y="13"/>
                    </a:lnTo>
                    <a:cubicBezTo>
                      <a:pt x="72" y="12"/>
                      <a:pt x="78" y="12"/>
                      <a:pt x="84" y="13"/>
                    </a:cubicBezTo>
                    <a:lnTo>
                      <a:pt x="83" y="13"/>
                    </a:lnTo>
                    <a:cubicBezTo>
                      <a:pt x="86" y="9"/>
                      <a:pt x="89" y="4"/>
                      <a:pt x="91" y="0"/>
                    </a:cubicBezTo>
                    <a:lnTo>
                      <a:pt x="92" y="0"/>
                    </a:lnTo>
                    <a:lnTo>
                      <a:pt x="92" y="0"/>
                    </a:lnTo>
                    <a:cubicBezTo>
                      <a:pt x="101" y="3"/>
                      <a:pt x="109" y="6"/>
                      <a:pt x="116" y="9"/>
                    </a:cubicBezTo>
                    <a:lnTo>
                      <a:pt x="117" y="10"/>
                    </a:lnTo>
                    <a:lnTo>
                      <a:pt x="117" y="10"/>
                    </a:lnTo>
                    <a:cubicBezTo>
                      <a:pt x="116" y="15"/>
                      <a:pt x="115" y="21"/>
                      <a:pt x="115" y="25"/>
                    </a:cubicBezTo>
                    <a:lnTo>
                      <a:pt x="114" y="25"/>
                    </a:lnTo>
                    <a:cubicBezTo>
                      <a:pt x="119" y="28"/>
                      <a:pt x="123" y="32"/>
                      <a:pt x="127" y="36"/>
                    </a:cubicBezTo>
                    <a:lnTo>
                      <a:pt x="126" y="36"/>
                    </a:lnTo>
                    <a:cubicBezTo>
                      <a:pt x="131" y="35"/>
                      <a:pt x="136" y="34"/>
                      <a:pt x="141" y="33"/>
                    </a:cubicBezTo>
                    <a:lnTo>
                      <a:pt x="142" y="33"/>
                    </a:lnTo>
                    <a:lnTo>
                      <a:pt x="142" y="34"/>
                    </a:lnTo>
                    <a:cubicBezTo>
                      <a:pt x="146" y="42"/>
                      <a:pt x="149" y="50"/>
                      <a:pt x="152" y="57"/>
                    </a:cubicBezTo>
                    <a:lnTo>
                      <a:pt x="153" y="58"/>
                    </a:lnTo>
                    <a:lnTo>
                      <a:pt x="152" y="58"/>
                    </a:lnTo>
                    <a:cubicBezTo>
                      <a:pt x="148" y="61"/>
                      <a:pt x="144" y="64"/>
                      <a:pt x="140" y="67"/>
                    </a:cubicBezTo>
                    <a:lnTo>
                      <a:pt x="140" y="67"/>
                    </a:lnTo>
                    <a:cubicBezTo>
                      <a:pt x="141" y="72"/>
                      <a:pt x="141" y="78"/>
                      <a:pt x="140" y="84"/>
                    </a:cubicBezTo>
                    <a:lnTo>
                      <a:pt x="140" y="83"/>
                    </a:lnTo>
                    <a:cubicBezTo>
                      <a:pt x="145" y="86"/>
                      <a:pt x="149" y="89"/>
                      <a:pt x="153" y="92"/>
                    </a:cubicBezTo>
                    <a:lnTo>
                      <a:pt x="153" y="92"/>
                    </a:lnTo>
                    <a:lnTo>
                      <a:pt x="153" y="92"/>
                    </a:lnTo>
                    <a:cubicBezTo>
                      <a:pt x="150" y="101"/>
                      <a:pt x="147" y="109"/>
                      <a:pt x="144" y="116"/>
                    </a:cubicBezTo>
                    <a:lnTo>
                      <a:pt x="144" y="117"/>
                    </a:lnTo>
                    <a:lnTo>
                      <a:pt x="143" y="117"/>
                    </a:lnTo>
                    <a:cubicBezTo>
                      <a:pt x="138" y="116"/>
                      <a:pt x="133" y="115"/>
                      <a:pt x="128" y="114"/>
                    </a:cubicBezTo>
                    <a:lnTo>
                      <a:pt x="128" y="114"/>
                    </a:lnTo>
                    <a:cubicBezTo>
                      <a:pt x="125" y="119"/>
                      <a:pt x="121" y="123"/>
                      <a:pt x="117" y="126"/>
                    </a:cubicBezTo>
                    <a:lnTo>
                      <a:pt x="117" y="126"/>
                    </a:lnTo>
                    <a:cubicBezTo>
                      <a:pt x="118" y="132"/>
                      <a:pt x="119" y="137"/>
                      <a:pt x="120" y="141"/>
                    </a:cubicBezTo>
                    <a:lnTo>
                      <a:pt x="120" y="142"/>
                    </a:lnTo>
                    <a:lnTo>
                      <a:pt x="120" y="142"/>
                    </a:lnTo>
                    <a:cubicBezTo>
                      <a:pt x="110" y="146"/>
                      <a:pt x="102" y="149"/>
                      <a:pt x="96" y="152"/>
                    </a:cubicBezTo>
                    <a:lnTo>
                      <a:pt x="96" y="152"/>
                    </a:lnTo>
                    <a:cubicBezTo>
                      <a:pt x="93" y="148"/>
                      <a:pt x="90" y="145"/>
                      <a:pt x="89" y="143"/>
                    </a:cubicBezTo>
                    <a:lnTo>
                      <a:pt x="87" y="140"/>
                    </a:lnTo>
                    <a:lnTo>
                      <a:pt x="87" y="139"/>
                    </a:lnTo>
                    <a:lnTo>
                      <a:pt x="86" y="1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075" rIns="90000" bIns="100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3" name="Google Shape;813;p22"/>
            <p:cNvSpPr/>
            <p:nvPr/>
          </p:nvSpPr>
          <p:spPr>
            <a:xfrm>
              <a:off x="8688112" y="-389062"/>
              <a:ext cx="807169" cy="807166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251" y="404"/>
                  </a:moveTo>
                  <a:cubicBezTo>
                    <a:pt x="234" y="406"/>
                    <a:pt x="218" y="407"/>
                    <a:pt x="202" y="405"/>
                  </a:cubicBezTo>
                  <a:lnTo>
                    <a:pt x="177" y="443"/>
                  </a:lnTo>
                  <a:lnTo>
                    <a:pt x="107" y="416"/>
                  </a:lnTo>
                  <a:lnTo>
                    <a:pt x="113" y="371"/>
                  </a:lnTo>
                  <a:cubicBezTo>
                    <a:pt x="100" y="361"/>
                    <a:pt x="88" y="350"/>
                    <a:pt x="78" y="337"/>
                  </a:cubicBezTo>
                  <a:lnTo>
                    <a:pt x="33" y="346"/>
                  </a:lnTo>
                  <a:lnTo>
                    <a:pt x="3" y="277"/>
                  </a:lnTo>
                  <a:lnTo>
                    <a:pt x="39" y="250"/>
                  </a:lnTo>
                  <a:cubicBezTo>
                    <a:pt x="37" y="234"/>
                    <a:pt x="36" y="218"/>
                    <a:pt x="38" y="201"/>
                  </a:cubicBezTo>
                  <a:lnTo>
                    <a:pt x="0" y="176"/>
                  </a:lnTo>
                  <a:lnTo>
                    <a:pt x="27" y="106"/>
                  </a:lnTo>
                  <a:lnTo>
                    <a:pt x="72" y="113"/>
                  </a:lnTo>
                  <a:cubicBezTo>
                    <a:pt x="82" y="100"/>
                    <a:pt x="93" y="88"/>
                    <a:pt x="106" y="77"/>
                  </a:cubicBezTo>
                  <a:lnTo>
                    <a:pt x="97" y="33"/>
                  </a:lnTo>
                  <a:lnTo>
                    <a:pt x="166" y="3"/>
                  </a:lnTo>
                  <a:lnTo>
                    <a:pt x="193" y="39"/>
                  </a:lnTo>
                  <a:cubicBezTo>
                    <a:pt x="209" y="36"/>
                    <a:pt x="226" y="36"/>
                    <a:pt x="242" y="38"/>
                  </a:cubicBezTo>
                  <a:lnTo>
                    <a:pt x="267" y="0"/>
                  </a:lnTo>
                  <a:lnTo>
                    <a:pt x="337" y="27"/>
                  </a:lnTo>
                  <a:lnTo>
                    <a:pt x="330" y="72"/>
                  </a:lnTo>
                  <a:cubicBezTo>
                    <a:pt x="343" y="81"/>
                    <a:pt x="355" y="93"/>
                    <a:pt x="366" y="106"/>
                  </a:cubicBezTo>
                  <a:lnTo>
                    <a:pt x="410" y="97"/>
                  </a:lnTo>
                  <a:lnTo>
                    <a:pt x="441" y="165"/>
                  </a:lnTo>
                  <a:lnTo>
                    <a:pt x="404" y="192"/>
                  </a:lnTo>
                  <a:cubicBezTo>
                    <a:pt x="407" y="209"/>
                    <a:pt x="407" y="225"/>
                    <a:pt x="405" y="241"/>
                  </a:cubicBezTo>
                  <a:lnTo>
                    <a:pt x="443" y="267"/>
                  </a:lnTo>
                  <a:lnTo>
                    <a:pt x="416" y="337"/>
                  </a:lnTo>
                  <a:lnTo>
                    <a:pt x="371" y="330"/>
                  </a:lnTo>
                  <a:cubicBezTo>
                    <a:pt x="362" y="343"/>
                    <a:pt x="350" y="355"/>
                    <a:pt x="337" y="365"/>
                  </a:cubicBezTo>
                  <a:lnTo>
                    <a:pt x="346" y="410"/>
                  </a:lnTo>
                  <a:lnTo>
                    <a:pt x="278" y="440"/>
                  </a:lnTo>
                  <a:lnTo>
                    <a:pt x="251" y="404"/>
                  </a:lnTo>
                  <a:moveTo>
                    <a:pt x="251" y="296"/>
                  </a:moveTo>
                  <a:cubicBezTo>
                    <a:pt x="292" y="278"/>
                    <a:pt x="310" y="231"/>
                    <a:pt x="292" y="190"/>
                  </a:cubicBezTo>
                  <a:cubicBezTo>
                    <a:pt x="274" y="149"/>
                    <a:pt x="227" y="131"/>
                    <a:pt x="186" y="149"/>
                  </a:cubicBezTo>
                  <a:cubicBezTo>
                    <a:pt x="145" y="167"/>
                    <a:pt x="127" y="215"/>
                    <a:pt x="145" y="255"/>
                  </a:cubicBezTo>
                  <a:cubicBezTo>
                    <a:pt x="163" y="296"/>
                    <a:pt x="210" y="314"/>
                    <a:pt x="251" y="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153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2A4739-9975-44E9-B444-79ACF7F40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B2D17D-A346-CB94-A678-20DCCC35E9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FF8AA1-7BE2-7A17-E5D1-C770187B5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09E6F7-5E35-A110-97FF-6FBFD3FB8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AA0AD6-21A0-DABC-D51A-68A2E8513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BBEEF9-ACD7-4A3C-46DB-0B130561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5287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35F2CA-B8FA-C7EB-130B-EB30960BB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2EB0637-7387-03AB-51D8-91F5F9448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3B4725-FB75-95C9-8C3E-3229BC02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5EADC63-EDC2-8BA4-DBB4-5EF706C9BC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AE6BF05-67BE-4792-A748-9A0E50C0C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E9E5D09-75EC-788D-76A8-0E51CAC60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D73091D-3D93-C74E-1A73-BA3E802A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FC2DAD5-F42C-B87F-9F61-6828A067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369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358157-5405-5B08-12FA-400AEDBE3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4246E6C-96DC-C174-A53A-1944B4CC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93F3136-1BE9-BE1C-82F4-24BE1530F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4DC4EBF-082D-1F11-2129-968BD39BD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7168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AFBB934-8F13-0D24-4B3B-60C24A262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DC2E205-FAE2-5E94-EDD0-E0E193A57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F6D733-1723-3060-BFCC-76D475CA1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6762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81463E-4C3C-91AE-C497-BCEF799B3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516F0D-D686-606E-CAA5-CD25F95C9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7A28B60-FBBF-9097-587A-D0E88CE12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D9FDE6D-AC3A-C58A-1165-2719C2CA9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C237F0A-88A3-664F-7531-674533F84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CD8B862-F0A5-0F89-A906-F9DE55FD6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5326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06A950-5F63-3AEE-9458-90AFDB1AB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DB9C756-6858-D222-02F1-D67F625C52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1015E8F-E701-83EB-AD9D-637A4BF44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200BD19-1FDD-1815-7ABC-987F71057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FAF312-0133-C30A-110A-7B1C5378A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497838-D06B-6220-49FB-24260843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065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CFE9D91-153A-B06C-93C1-73EE6B27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1FD224-905A-7901-56BA-684DDEF79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2406EA-E588-70A0-FC2E-8B50A72F85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7BFCA2-9D49-4FB5-BF73-1F0F8DFA9DB0}" type="datetimeFigureOut">
              <a:rPr lang="it-IT" smtClean="0"/>
              <a:t>12/07/2024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803771-B1BD-0125-A75C-4FA7FB5C7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34D378-8432-1973-2463-85966902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110D95-3DFD-4DA4-8D12-6A39C3257E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1240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98478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None/>
              <a:defRPr sz="3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3428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DXUDugR8lhHtBvBZ2NX0oj/ConnecTEDx?type=design&amp;node-id=51-108&amp;t=wNcMZZN0XeRFGcpf-0&amp;scaling=scale-down&amp;page-id=0%3A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entbrite.it/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4.png"/><Relationship Id="rId5" Type="http://schemas.openxmlformats.org/officeDocument/2006/relationships/hyperlink" Target="https://github.com/DanieleGotti/ConnecTEDx?tab=readme-ov-file#screenshots" TargetMode="External"/><Relationship Id="rId4" Type="http://schemas.openxmlformats.org/officeDocument/2006/relationships/hyperlink" Target="https://www.figma.com/proto/DXUDugR8lhHtBvBZ2NX0oj/ConnecTEDx?type=design&amp;node-id=51-108&amp;t=wNcMZZN0XeRFGcpf-0&amp;scaling=scale-down&amp;page-id=0%3A1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ed.com/" TargetMode="External"/><Relationship Id="rId3" Type="http://schemas.openxmlformats.org/officeDocument/2006/relationships/hyperlink" Target="https://www.figma.com/proto/DXUDugR8lhHtBvBZ2NX0oj/ConnecTEDx?type=design&amp;node-id=51-108&amp;t=wNcMZZN0XeRFGcpf-0&amp;scaling=scale-down&amp;page-id=0%3A1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github.com/DanieleGotti/ConnecTEDx?tab=readme-ov-file#screenshot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DXUDugR8lhHtBvBZ2NX0oj/ConnecTEDx?type=design&amp;node-id=51-108&amp;t=wNcMZZN0XeRFGcpf-0&amp;scaling=scale-down&amp;page-id=0%3A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github.com/DanieleGotti/ConnecTEDx?tab=readme-ov-file#screenshot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DXUDugR8lhHtBvBZ2NX0oj/ConnecTEDx?type=design&amp;node-id=51-108&amp;t=wNcMZZN0XeRFGcpf-0&amp;scaling=scale-down&amp;page-id=0%3A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github.com/DanieleGotti/ConnecTEDx?tab=readme-ov-file#screenshot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DXUDugR8lhHtBvBZ2NX0oj/ConnecTEDx?type=design&amp;node-id=51-108&amp;t=wNcMZZN0XeRFGcpf-0&amp;scaling=scale-down&amp;page-id=0%3A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github.com/DanieleGotti/ConnecTEDx?tab=readme-ov-file#screenshot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Gotti/ConnecTEDx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5.png"/><Relationship Id="rId5" Type="http://schemas.openxmlformats.org/officeDocument/2006/relationships/hyperlink" Target="https://trello.com/b/WBCqqAyc/connectedx" TargetMode="External"/><Relationship Id="rId4" Type="http://schemas.openxmlformats.org/officeDocument/2006/relationships/hyperlink" Target="https://bit.ly/3A1uf1Q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Gotti/ConnecTED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trello.com/b/WBCqqAyc/connectedx" TargetMode="External"/><Relationship Id="rId4" Type="http://schemas.openxmlformats.org/officeDocument/2006/relationships/hyperlink" Target="https://bit.ly/3A1uf1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26"/>
          <p:cNvSpPr txBox="1">
            <a:spLocks noGrp="1"/>
          </p:cNvSpPr>
          <p:nvPr>
            <p:ph type="subTitle" idx="1"/>
          </p:nvPr>
        </p:nvSpPr>
        <p:spPr>
          <a:xfrm>
            <a:off x="4293420" y="3696679"/>
            <a:ext cx="6984000" cy="63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>
                    <a:lumMod val="50000"/>
                  </a:schemeClr>
                </a:solidFill>
              </a:rPr>
              <a:t>Inspirating ideas, connecting people</a:t>
            </a:r>
          </a:p>
          <a:p>
            <a:pPr marL="0" indent="0"/>
            <a:endParaRPr dirty="0"/>
          </a:p>
        </p:txBody>
      </p:sp>
      <p:grpSp>
        <p:nvGrpSpPr>
          <p:cNvPr id="826" name="Google Shape;826;p26"/>
          <p:cNvGrpSpPr/>
          <p:nvPr/>
        </p:nvGrpSpPr>
        <p:grpSpPr>
          <a:xfrm>
            <a:off x="651745" y="494290"/>
            <a:ext cx="4309759" cy="6812028"/>
            <a:chOff x="488808" y="370717"/>
            <a:chExt cx="3232319" cy="5109021"/>
          </a:xfrm>
        </p:grpSpPr>
        <p:sp>
          <p:nvSpPr>
            <p:cNvPr id="827" name="Google Shape;827;p26"/>
            <p:cNvSpPr/>
            <p:nvPr/>
          </p:nvSpPr>
          <p:spPr>
            <a:xfrm>
              <a:off x="1047185" y="771567"/>
              <a:ext cx="1656246" cy="3496504"/>
            </a:xfrm>
            <a:custGeom>
              <a:avLst/>
              <a:gdLst/>
              <a:ahLst/>
              <a:cxnLst/>
              <a:rect l="l" t="t" r="r" b="b"/>
              <a:pathLst>
                <a:path w="909" h="1919" extrusionOk="0">
                  <a:moveTo>
                    <a:pt x="746" y="0"/>
                  </a:moveTo>
                  <a:cubicBezTo>
                    <a:pt x="727" y="0"/>
                    <a:pt x="704" y="0"/>
                    <a:pt x="677" y="0"/>
                  </a:cubicBezTo>
                  <a:cubicBezTo>
                    <a:pt x="670" y="0"/>
                    <a:pt x="663" y="0"/>
                    <a:pt x="656" y="2"/>
                  </a:cubicBezTo>
                  <a:cubicBezTo>
                    <a:pt x="649" y="5"/>
                    <a:pt x="643" y="10"/>
                    <a:pt x="639" y="17"/>
                  </a:cubicBezTo>
                  <a:cubicBezTo>
                    <a:pt x="638" y="20"/>
                    <a:pt x="636" y="24"/>
                    <a:pt x="636" y="28"/>
                  </a:cubicBezTo>
                  <a:cubicBezTo>
                    <a:pt x="635" y="32"/>
                    <a:pt x="635" y="36"/>
                    <a:pt x="635" y="40"/>
                  </a:cubicBezTo>
                  <a:cubicBezTo>
                    <a:pt x="635" y="45"/>
                    <a:pt x="635" y="49"/>
                    <a:pt x="635" y="53"/>
                  </a:cubicBezTo>
                  <a:cubicBezTo>
                    <a:pt x="635" y="57"/>
                    <a:pt x="635" y="62"/>
                    <a:pt x="634" y="66"/>
                  </a:cubicBezTo>
                  <a:cubicBezTo>
                    <a:pt x="632" y="75"/>
                    <a:pt x="627" y="84"/>
                    <a:pt x="619" y="89"/>
                  </a:cubicBezTo>
                  <a:cubicBezTo>
                    <a:pt x="615" y="91"/>
                    <a:pt x="610" y="93"/>
                    <a:pt x="605" y="93"/>
                  </a:cubicBezTo>
                  <a:cubicBezTo>
                    <a:pt x="600" y="94"/>
                    <a:pt x="596" y="93"/>
                    <a:pt x="591" y="94"/>
                  </a:cubicBezTo>
                  <a:cubicBezTo>
                    <a:pt x="571" y="94"/>
                    <a:pt x="550" y="94"/>
                    <a:pt x="529" y="94"/>
                  </a:cubicBezTo>
                  <a:cubicBezTo>
                    <a:pt x="485" y="94"/>
                    <a:pt x="439" y="94"/>
                    <a:pt x="388" y="94"/>
                  </a:cubicBezTo>
                  <a:cubicBezTo>
                    <a:pt x="375" y="94"/>
                    <a:pt x="363" y="94"/>
                    <a:pt x="350" y="94"/>
                  </a:cubicBezTo>
                  <a:cubicBezTo>
                    <a:pt x="346" y="94"/>
                    <a:pt x="343" y="94"/>
                    <a:pt x="340" y="94"/>
                  </a:cubicBezTo>
                  <a:cubicBezTo>
                    <a:pt x="337" y="94"/>
                    <a:pt x="333" y="93"/>
                    <a:pt x="330" y="93"/>
                  </a:cubicBezTo>
                  <a:cubicBezTo>
                    <a:pt x="323" y="91"/>
                    <a:pt x="317" y="87"/>
                    <a:pt x="313" y="82"/>
                  </a:cubicBezTo>
                  <a:cubicBezTo>
                    <a:pt x="308" y="77"/>
                    <a:pt x="305" y="70"/>
                    <a:pt x="304" y="63"/>
                  </a:cubicBezTo>
                  <a:cubicBezTo>
                    <a:pt x="304" y="60"/>
                    <a:pt x="304" y="56"/>
                    <a:pt x="304" y="53"/>
                  </a:cubicBezTo>
                  <a:lnTo>
                    <a:pt x="304" y="42"/>
                  </a:lnTo>
                  <a:cubicBezTo>
                    <a:pt x="304" y="35"/>
                    <a:pt x="304" y="28"/>
                    <a:pt x="302" y="22"/>
                  </a:cubicBezTo>
                  <a:cubicBezTo>
                    <a:pt x="299" y="16"/>
                    <a:pt x="295" y="10"/>
                    <a:pt x="289" y="6"/>
                  </a:cubicBezTo>
                  <a:cubicBezTo>
                    <a:pt x="284" y="2"/>
                    <a:pt x="277" y="0"/>
                    <a:pt x="269" y="0"/>
                  </a:cubicBezTo>
                  <a:lnTo>
                    <a:pt x="248" y="0"/>
                  </a:lnTo>
                  <a:cubicBezTo>
                    <a:pt x="233" y="0"/>
                    <a:pt x="218" y="0"/>
                    <a:pt x="203" y="0"/>
                  </a:cubicBezTo>
                  <a:cubicBezTo>
                    <a:pt x="173" y="0"/>
                    <a:pt x="142" y="0"/>
                    <a:pt x="110" y="0"/>
                  </a:cubicBezTo>
                  <a:cubicBezTo>
                    <a:pt x="94" y="0"/>
                    <a:pt x="78" y="3"/>
                    <a:pt x="64" y="9"/>
                  </a:cubicBezTo>
                  <a:cubicBezTo>
                    <a:pt x="49" y="16"/>
                    <a:pt x="35" y="26"/>
                    <a:pt x="25" y="38"/>
                  </a:cubicBezTo>
                  <a:cubicBezTo>
                    <a:pt x="14" y="51"/>
                    <a:pt x="7" y="66"/>
                    <a:pt x="3" y="82"/>
                  </a:cubicBezTo>
                  <a:cubicBezTo>
                    <a:pt x="2" y="86"/>
                    <a:pt x="2" y="91"/>
                    <a:pt x="1" y="95"/>
                  </a:cubicBezTo>
                  <a:cubicBezTo>
                    <a:pt x="1" y="98"/>
                    <a:pt x="0" y="102"/>
                    <a:pt x="0" y="105"/>
                  </a:cubicBezTo>
                  <a:lnTo>
                    <a:pt x="0" y="798"/>
                  </a:lnTo>
                  <a:cubicBezTo>
                    <a:pt x="0" y="807"/>
                    <a:pt x="0" y="816"/>
                    <a:pt x="0" y="825"/>
                  </a:cubicBezTo>
                  <a:cubicBezTo>
                    <a:pt x="0" y="853"/>
                    <a:pt x="0" y="882"/>
                    <a:pt x="0" y="910"/>
                  </a:cubicBezTo>
                  <a:lnTo>
                    <a:pt x="0" y="1810"/>
                  </a:lnTo>
                  <a:cubicBezTo>
                    <a:pt x="0" y="1821"/>
                    <a:pt x="1" y="1833"/>
                    <a:pt x="5" y="1844"/>
                  </a:cubicBezTo>
                  <a:cubicBezTo>
                    <a:pt x="11" y="1866"/>
                    <a:pt x="26" y="1887"/>
                    <a:pt x="46" y="1900"/>
                  </a:cubicBezTo>
                  <a:cubicBezTo>
                    <a:pt x="65" y="1914"/>
                    <a:pt x="89" y="1920"/>
                    <a:pt x="113" y="1919"/>
                  </a:cubicBezTo>
                  <a:cubicBezTo>
                    <a:pt x="137" y="1919"/>
                    <a:pt x="161" y="1919"/>
                    <a:pt x="185" y="1919"/>
                  </a:cubicBezTo>
                  <a:cubicBezTo>
                    <a:pt x="233" y="1919"/>
                    <a:pt x="281" y="1919"/>
                    <a:pt x="328" y="1919"/>
                  </a:cubicBezTo>
                  <a:cubicBezTo>
                    <a:pt x="422" y="1919"/>
                    <a:pt x="515" y="1919"/>
                    <a:pt x="606" y="1919"/>
                  </a:cubicBezTo>
                  <a:cubicBezTo>
                    <a:pt x="652" y="1919"/>
                    <a:pt x="697" y="1919"/>
                    <a:pt x="742" y="1919"/>
                  </a:cubicBezTo>
                  <a:cubicBezTo>
                    <a:pt x="764" y="1919"/>
                    <a:pt x="787" y="1920"/>
                    <a:pt x="809" y="1919"/>
                  </a:cubicBezTo>
                  <a:cubicBezTo>
                    <a:pt x="831" y="1918"/>
                    <a:pt x="852" y="1909"/>
                    <a:pt x="869" y="1896"/>
                  </a:cubicBezTo>
                  <a:cubicBezTo>
                    <a:pt x="877" y="1889"/>
                    <a:pt x="884" y="1881"/>
                    <a:pt x="890" y="1872"/>
                  </a:cubicBezTo>
                  <a:cubicBezTo>
                    <a:pt x="896" y="1863"/>
                    <a:pt x="900" y="1853"/>
                    <a:pt x="903" y="1843"/>
                  </a:cubicBezTo>
                  <a:cubicBezTo>
                    <a:pt x="907" y="1832"/>
                    <a:pt x="907" y="1822"/>
                    <a:pt x="907" y="1811"/>
                  </a:cubicBezTo>
                  <a:cubicBezTo>
                    <a:pt x="907" y="1800"/>
                    <a:pt x="907" y="1789"/>
                    <a:pt x="907" y="1779"/>
                  </a:cubicBezTo>
                  <a:cubicBezTo>
                    <a:pt x="907" y="1736"/>
                    <a:pt x="907" y="1693"/>
                    <a:pt x="907" y="1651"/>
                  </a:cubicBezTo>
                  <a:cubicBezTo>
                    <a:pt x="908" y="1316"/>
                    <a:pt x="908" y="1014"/>
                    <a:pt x="908" y="760"/>
                  </a:cubicBezTo>
                  <a:cubicBezTo>
                    <a:pt x="908" y="507"/>
                    <a:pt x="908" y="301"/>
                    <a:pt x="909" y="159"/>
                  </a:cubicBezTo>
                  <a:cubicBezTo>
                    <a:pt x="909" y="142"/>
                    <a:pt x="909" y="125"/>
                    <a:pt x="909" y="109"/>
                  </a:cubicBezTo>
                  <a:cubicBezTo>
                    <a:pt x="909" y="93"/>
                    <a:pt x="906" y="79"/>
                    <a:pt x="901" y="66"/>
                  </a:cubicBezTo>
                  <a:cubicBezTo>
                    <a:pt x="896" y="54"/>
                    <a:pt x="889" y="43"/>
                    <a:pt x="881" y="35"/>
                  </a:cubicBezTo>
                  <a:cubicBezTo>
                    <a:pt x="873" y="26"/>
                    <a:pt x="865" y="20"/>
                    <a:pt x="857" y="15"/>
                  </a:cubicBezTo>
                  <a:cubicBezTo>
                    <a:pt x="841" y="5"/>
                    <a:pt x="826" y="2"/>
                    <a:pt x="817" y="1"/>
                  </a:cubicBezTo>
                  <a:cubicBezTo>
                    <a:pt x="812" y="0"/>
                    <a:pt x="809" y="0"/>
                    <a:pt x="806" y="0"/>
                  </a:cubicBezTo>
                  <a:cubicBezTo>
                    <a:pt x="804" y="0"/>
                    <a:pt x="803" y="0"/>
                    <a:pt x="803" y="0"/>
                  </a:cubicBezTo>
                  <a:cubicBezTo>
                    <a:pt x="803" y="0"/>
                    <a:pt x="798" y="0"/>
                    <a:pt x="788" y="0"/>
                  </a:cubicBezTo>
                  <a:cubicBezTo>
                    <a:pt x="779" y="0"/>
                    <a:pt x="764" y="0"/>
                    <a:pt x="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1046626" y="769745"/>
              <a:ext cx="1658068" cy="3498326"/>
            </a:xfrm>
            <a:custGeom>
              <a:avLst/>
              <a:gdLst/>
              <a:ahLst/>
              <a:cxnLst/>
              <a:rect l="l" t="t" r="r" b="b"/>
              <a:pathLst>
                <a:path w="910" h="1920" extrusionOk="0">
                  <a:moveTo>
                    <a:pt x="803" y="1"/>
                  </a:moveTo>
                  <a:cubicBezTo>
                    <a:pt x="803" y="1"/>
                    <a:pt x="804" y="1"/>
                    <a:pt x="807" y="2"/>
                  </a:cubicBezTo>
                  <a:cubicBezTo>
                    <a:pt x="809" y="2"/>
                    <a:pt x="813" y="2"/>
                    <a:pt x="817" y="2"/>
                  </a:cubicBezTo>
                  <a:cubicBezTo>
                    <a:pt x="827" y="3"/>
                    <a:pt x="841" y="7"/>
                    <a:pt x="857" y="16"/>
                  </a:cubicBezTo>
                  <a:cubicBezTo>
                    <a:pt x="865" y="21"/>
                    <a:pt x="873" y="27"/>
                    <a:pt x="881" y="36"/>
                  </a:cubicBezTo>
                  <a:cubicBezTo>
                    <a:pt x="888" y="44"/>
                    <a:pt x="897" y="55"/>
                    <a:pt x="902" y="68"/>
                  </a:cubicBezTo>
                  <a:cubicBezTo>
                    <a:pt x="907" y="80"/>
                    <a:pt x="910" y="95"/>
                    <a:pt x="910" y="111"/>
                  </a:cubicBezTo>
                  <a:cubicBezTo>
                    <a:pt x="910" y="126"/>
                    <a:pt x="910" y="143"/>
                    <a:pt x="910" y="161"/>
                  </a:cubicBezTo>
                  <a:cubicBezTo>
                    <a:pt x="910" y="302"/>
                    <a:pt x="910" y="507"/>
                    <a:pt x="910" y="761"/>
                  </a:cubicBezTo>
                  <a:cubicBezTo>
                    <a:pt x="910" y="1014"/>
                    <a:pt x="910" y="1315"/>
                    <a:pt x="910" y="1650"/>
                  </a:cubicBezTo>
                  <a:cubicBezTo>
                    <a:pt x="910" y="1692"/>
                    <a:pt x="910" y="1734"/>
                    <a:pt x="910" y="1777"/>
                  </a:cubicBezTo>
                  <a:lnTo>
                    <a:pt x="910" y="1809"/>
                  </a:lnTo>
                  <a:cubicBezTo>
                    <a:pt x="910" y="1820"/>
                    <a:pt x="909" y="1831"/>
                    <a:pt x="906" y="1842"/>
                  </a:cubicBezTo>
                  <a:cubicBezTo>
                    <a:pt x="903" y="1852"/>
                    <a:pt x="899" y="1862"/>
                    <a:pt x="893" y="1872"/>
                  </a:cubicBezTo>
                  <a:cubicBezTo>
                    <a:pt x="886" y="1881"/>
                    <a:pt x="879" y="1889"/>
                    <a:pt x="870" y="1896"/>
                  </a:cubicBezTo>
                  <a:cubicBezTo>
                    <a:pt x="853" y="1910"/>
                    <a:pt x="831" y="1919"/>
                    <a:pt x="809" y="1920"/>
                  </a:cubicBezTo>
                  <a:cubicBezTo>
                    <a:pt x="787" y="1921"/>
                    <a:pt x="765" y="1920"/>
                    <a:pt x="742" y="1920"/>
                  </a:cubicBezTo>
                  <a:cubicBezTo>
                    <a:pt x="698" y="1920"/>
                    <a:pt x="652" y="1920"/>
                    <a:pt x="607" y="1920"/>
                  </a:cubicBezTo>
                  <a:cubicBezTo>
                    <a:pt x="516" y="1920"/>
                    <a:pt x="423" y="1920"/>
                    <a:pt x="329" y="1920"/>
                  </a:cubicBezTo>
                  <a:cubicBezTo>
                    <a:pt x="282" y="1920"/>
                    <a:pt x="235" y="1920"/>
                    <a:pt x="187" y="1920"/>
                  </a:cubicBezTo>
                  <a:cubicBezTo>
                    <a:pt x="163" y="1920"/>
                    <a:pt x="139" y="1920"/>
                    <a:pt x="115" y="1920"/>
                  </a:cubicBezTo>
                  <a:cubicBezTo>
                    <a:pt x="91" y="1921"/>
                    <a:pt x="66" y="1915"/>
                    <a:pt x="46" y="1901"/>
                  </a:cubicBezTo>
                  <a:cubicBezTo>
                    <a:pt x="26" y="1887"/>
                    <a:pt x="11" y="1866"/>
                    <a:pt x="4" y="1843"/>
                  </a:cubicBezTo>
                  <a:cubicBezTo>
                    <a:pt x="0" y="1831"/>
                    <a:pt x="0" y="1819"/>
                    <a:pt x="0" y="1807"/>
                  </a:cubicBezTo>
                  <a:cubicBezTo>
                    <a:pt x="0" y="1795"/>
                    <a:pt x="0" y="1783"/>
                    <a:pt x="0" y="1771"/>
                  </a:cubicBezTo>
                  <a:cubicBezTo>
                    <a:pt x="0" y="1723"/>
                    <a:pt x="0" y="1676"/>
                    <a:pt x="0" y="1629"/>
                  </a:cubicBezTo>
                  <a:cubicBezTo>
                    <a:pt x="0" y="1535"/>
                    <a:pt x="0" y="1442"/>
                    <a:pt x="0" y="1351"/>
                  </a:cubicBezTo>
                  <a:cubicBezTo>
                    <a:pt x="0" y="1169"/>
                    <a:pt x="0" y="993"/>
                    <a:pt x="0" y="826"/>
                  </a:cubicBezTo>
                  <a:cubicBezTo>
                    <a:pt x="0" y="658"/>
                    <a:pt x="0" y="499"/>
                    <a:pt x="0" y="350"/>
                  </a:cubicBezTo>
                  <a:cubicBezTo>
                    <a:pt x="0" y="276"/>
                    <a:pt x="0" y="204"/>
                    <a:pt x="0" y="135"/>
                  </a:cubicBezTo>
                  <a:cubicBezTo>
                    <a:pt x="0" y="126"/>
                    <a:pt x="0" y="118"/>
                    <a:pt x="0" y="109"/>
                  </a:cubicBezTo>
                  <a:cubicBezTo>
                    <a:pt x="0" y="105"/>
                    <a:pt x="1" y="100"/>
                    <a:pt x="1" y="96"/>
                  </a:cubicBezTo>
                  <a:cubicBezTo>
                    <a:pt x="2" y="92"/>
                    <a:pt x="2" y="88"/>
                    <a:pt x="3" y="83"/>
                  </a:cubicBezTo>
                  <a:cubicBezTo>
                    <a:pt x="7" y="67"/>
                    <a:pt x="15" y="51"/>
                    <a:pt x="25" y="38"/>
                  </a:cubicBezTo>
                  <a:cubicBezTo>
                    <a:pt x="36" y="26"/>
                    <a:pt x="50" y="16"/>
                    <a:pt x="65" y="9"/>
                  </a:cubicBezTo>
                  <a:cubicBezTo>
                    <a:pt x="80" y="2"/>
                    <a:pt x="96" y="0"/>
                    <a:pt x="112" y="0"/>
                  </a:cubicBezTo>
                  <a:cubicBezTo>
                    <a:pt x="144" y="0"/>
                    <a:pt x="175" y="0"/>
                    <a:pt x="205" y="0"/>
                  </a:cubicBezTo>
                  <a:cubicBezTo>
                    <a:pt x="220" y="0"/>
                    <a:pt x="235" y="0"/>
                    <a:pt x="249" y="0"/>
                  </a:cubicBezTo>
                  <a:cubicBezTo>
                    <a:pt x="257" y="0"/>
                    <a:pt x="264" y="0"/>
                    <a:pt x="271" y="0"/>
                  </a:cubicBezTo>
                  <a:cubicBezTo>
                    <a:pt x="278" y="0"/>
                    <a:pt x="286" y="2"/>
                    <a:pt x="292" y="6"/>
                  </a:cubicBezTo>
                  <a:cubicBezTo>
                    <a:pt x="298" y="10"/>
                    <a:pt x="303" y="16"/>
                    <a:pt x="305" y="23"/>
                  </a:cubicBezTo>
                  <a:cubicBezTo>
                    <a:pt x="308" y="30"/>
                    <a:pt x="307" y="37"/>
                    <a:pt x="307" y="44"/>
                  </a:cubicBezTo>
                  <a:cubicBezTo>
                    <a:pt x="307" y="48"/>
                    <a:pt x="307" y="50"/>
                    <a:pt x="307" y="54"/>
                  </a:cubicBezTo>
                  <a:cubicBezTo>
                    <a:pt x="307" y="57"/>
                    <a:pt x="307" y="61"/>
                    <a:pt x="307" y="65"/>
                  </a:cubicBezTo>
                  <a:cubicBezTo>
                    <a:pt x="308" y="71"/>
                    <a:pt x="311" y="77"/>
                    <a:pt x="315" y="82"/>
                  </a:cubicBezTo>
                  <a:cubicBezTo>
                    <a:pt x="320" y="87"/>
                    <a:pt x="325" y="91"/>
                    <a:pt x="332" y="92"/>
                  </a:cubicBezTo>
                  <a:cubicBezTo>
                    <a:pt x="335" y="93"/>
                    <a:pt x="338" y="93"/>
                    <a:pt x="341" y="93"/>
                  </a:cubicBezTo>
                  <a:cubicBezTo>
                    <a:pt x="345" y="93"/>
                    <a:pt x="348" y="93"/>
                    <a:pt x="351" y="93"/>
                  </a:cubicBezTo>
                  <a:cubicBezTo>
                    <a:pt x="364" y="93"/>
                    <a:pt x="377" y="93"/>
                    <a:pt x="389" y="93"/>
                  </a:cubicBezTo>
                  <a:cubicBezTo>
                    <a:pt x="440" y="93"/>
                    <a:pt x="486" y="94"/>
                    <a:pt x="529" y="94"/>
                  </a:cubicBezTo>
                  <a:cubicBezTo>
                    <a:pt x="551" y="94"/>
                    <a:pt x="572" y="94"/>
                    <a:pt x="591" y="94"/>
                  </a:cubicBezTo>
                  <a:cubicBezTo>
                    <a:pt x="596" y="94"/>
                    <a:pt x="601" y="94"/>
                    <a:pt x="606" y="94"/>
                  </a:cubicBezTo>
                  <a:cubicBezTo>
                    <a:pt x="610" y="93"/>
                    <a:pt x="615" y="91"/>
                    <a:pt x="619" y="89"/>
                  </a:cubicBezTo>
                  <a:cubicBezTo>
                    <a:pt x="627" y="84"/>
                    <a:pt x="632" y="76"/>
                    <a:pt x="634" y="68"/>
                  </a:cubicBezTo>
                  <a:cubicBezTo>
                    <a:pt x="635" y="63"/>
                    <a:pt x="634" y="59"/>
                    <a:pt x="634" y="55"/>
                  </a:cubicBezTo>
                  <a:cubicBezTo>
                    <a:pt x="634" y="50"/>
                    <a:pt x="634" y="46"/>
                    <a:pt x="634" y="42"/>
                  </a:cubicBezTo>
                  <a:cubicBezTo>
                    <a:pt x="634" y="38"/>
                    <a:pt x="634" y="34"/>
                    <a:pt x="635" y="29"/>
                  </a:cubicBezTo>
                  <a:cubicBezTo>
                    <a:pt x="636" y="25"/>
                    <a:pt x="637" y="22"/>
                    <a:pt x="639" y="18"/>
                  </a:cubicBezTo>
                  <a:cubicBezTo>
                    <a:pt x="643" y="11"/>
                    <a:pt x="649" y="6"/>
                    <a:pt x="656" y="3"/>
                  </a:cubicBezTo>
                  <a:cubicBezTo>
                    <a:pt x="663" y="0"/>
                    <a:pt x="670" y="1"/>
                    <a:pt x="677" y="1"/>
                  </a:cubicBezTo>
                  <a:cubicBezTo>
                    <a:pt x="704" y="1"/>
                    <a:pt x="727" y="1"/>
                    <a:pt x="746" y="1"/>
                  </a:cubicBezTo>
                  <a:cubicBezTo>
                    <a:pt x="765" y="1"/>
                    <a:pt x="779" y="1"/>
                    <a:pt x="788" y="1"/>
                  </a:cubicBezTo>
                  <a:cubicBezTo>
                    <a:pt x="798" y="1"/>
                    <a:pt x="803" y="1"/>
                    <a:pt x="803" y="1"/>
                  </a:cubicBezTo>
                  <a:cubicBezTo>
                    <a:pt x="803" y="1"/>
                    <a:pt x="798" y="1"/>
                    <a:pt x="788" y="1"/>
                  </a:cubicBezTo>
                  <a:cubicBezTo>
                    <a:pt x="779" y="1"/>
                    <a:pt x="765" y="2"/>
                    <a:pt x="746" y="2"/>
                  </a:cubicBezTo>
                  <a:cubicBezTo>
                    <a:pt x="727" y="2"/>
                    <a:pt x="704" y="2"/>
                    <a:pt x="677" y="2"/>
                  </a:cubicBezTo>
                  <a:cubicBezTo>
                    <a:pt x="670" y="2"/>
                    <a:pt x="663" y="1"/>
                    <a:pt x="656" y="4"/>
                  </a:cubicBezTo>
                  <a:cubicBezTo>
                    <a:pt x="650" y="7"/>
                    <a:pt x="644" y="12"/>
                    <a:pt x="640" y="19"/>
                  </a:cubicBezTo>
                  <a:cubicBezTo>
                    <a:pt x="638" y="22"/>
                    <a:pt x="637" y="26"/>
                    <a:pt x="636" y="30"/>
                  </a:cubicBezTo>
                  <a:cubicBezTo>
                    <a:pt x="635" y="34"/>
                    <a:pt x="636" y="38"/>
                    <a:pt x="636" y="42"/>
                  </a:cubicBezTo>
                  <a:cubicBezTo>
                    <a:pt x="636" y="46"/>
                    <a:pt x="636" y="50"/>
                    <a:pt x="636" y="55"/>
                  </a:cubicBezTo>
                  <a:cubicBezTo>
                    <a:pt x="636" y="59"/>
                    <a:pt x="636" y="63"/>
                    <a:pt x="635" y="68"/>
                  </a:cubicBezTo>
                  <a:cubicBezTo>
                    <a:pt x="633" y="77"/>
                    <a:pt x="627" y="85"/>
                    <a:pt x="619" y="90"/>
                  </a:cubicBezTo>
                  <a:cubicBezTo>
                    <a:pt x="615" y="93"/>
                    <a:pt x="611" y="94"/>
                    <a:pt x="606" y="95"/>
                  </a:cubicBezTo>
                  <a:cubicBezTo>
                    <a:pt x="601" y="95"/>
                    <a:pt x="596" y="95"/>
                    <a:pt x="591" y="95"/>
                  </a:cubicBezTo>
                  <a:cubicBezTo>
                    <a:pt x="571" y="95"/>
                    <a:pt x="551" y="95"/>
                    <a:pt x="529" y="95"/>
                  </a:cubicBezTo>
                  <a:cubicBezTo>
                    <a:pt x="486" y="95"/>
                    <a:pt x="439" y="95"/>
                    <a:pt x="389" y="95"/>
                  </a:cubicBezTo>
                  <a:cubicBezTo>
                    <a:pt x="377" y="95"/>
                    <a:pt x="364" y="95"/>
                    <a:pt x="351" y="95"/>
                  </a:cubicBezTo>
                  <a:cubicBezTo>
                    <a:pt x="348" y="95"/>
                    <a:pt x="344" y="95"/>
                    <a:pt x="341" y="95"/>
                  </a:cubicBezTo>
                  <a:cubicBezTo>
                    <a:pt x="338" y="95"/>
                    <a:pt x="334" y="95"/>
                    <a:pt x="331" y="94"/>
                  </a:cubicBezTo>
                  <a:cubicBezTo>
                    <a:pt x="324" y="92"/>
                    <a:pt x="318" y="89"/>
                    <a:pt x="314" y="83"/>
                  </a:cubicBezTo>
                  <a:cubicBezTo>
                    <a:pt x="309" y="78"/>
                    <a:pt x="306" y="72"/>
                    <a:pt x="305" y="65"/>
                  </a:cubicBezTo>
                  <a:cubicBezTo>
                    <a:pt x="305" y="61"/>
                    <a:pt x="305" y="58"/>
                    <a:pt x="305" y="54"/>
                  </a:cubicBezTo>
                  <a:cubicBezTo>
                    <a:pt x="305" y="51"/>
                    <a:pt x="305" y="47"/>
                    <a:pt x="305" y="44"/>
                  </a:cubicBezTo>
                  <a:cubicBezTo>
                    <a:pt x="305" y="37"/>
                    <a:pt x="306" y="30"/>
                    <a:pt x="303" y="24"/>
                  </a:cubicBezTo>
                  <a:cubicBezTo>
                    <a:pt x="301" y="17"/>
                    <a:pt x="296" y="11"/>
                    <a:pt x="291" y="7"/>
                  </a:cubicBezTo>
                  <a:cubicBezTo>
                    <a:pt x="285" y="3"/>
                    <a:pt x="278" y="2"/>
                    <a:pt x="271" y="2"/>
                  </a:cubicBezTo>
                  <a:lnTo>
                    <a:pt x="249" y="2"/>
                  </a:lnTo>
                  <a:cubicBezTo>
                    <a:pt x="234" y="2"/>
                    <a:pt x="220" y="2"/>
                    <a:pt x="204" y="2"/>
                  </a:cubicBezTo>
                  <a:cubicBezTo>
                    <a:pt x="174" y="2"/>
                    <a:pt x="144" y="2"/>
                    <a:pt x="112" y="2"/>
                  </a:cubicBezTo>
                  <a:cubicBezTo>
                    <a:pt x="96" y="2"/>
                    <a:pt x="80" y="4"/>
                    <a:pt x="65" y="11"/>
                  </a:cubicBezTo>
                  <a:cubicBezTo>
                    <a:pt x="51" y="17"/>
                    <a:pt x="37" y="27"/>
                    <a:pt x="27" y="40"/>
                  </a:cubicBezTo>
                  <a:cubicBezTo>
                    <a:pt x="16" y="52"/>
                    <a:pt x="9" y="67"/>
                    <a:pt x="5" y="84"/>
                  </a:cubicBezTo>
                  <a:cubicBezTo>
                    <a:pt x="4" y="88"/>
                    <a:pt x="4" y="92"/>
                    <a:pt x="3" y="96"/>
                  </a:cubicBezTo>
                  <a:cubicBezTo>
                    <a:pt x="3" y="100"/>
                    <a:pt x="2" y="105"/>
                    <a:pt x="2" y="109"/>
                  </a:cubicBezTo>
                  <a:cubicBezTo>
                    <a:pt x="2" y="117"/>
                    <a:pt x="2" y="126"/>
                    <a:pt x="2" y="135"/>
                  </a:cubicBezTo>
                  <a:cubicBezTo>
                    <a:pt x="2" y="204"/>
                    <a:pt x="2" y="276"/>
                    <a:pt x="2" y="350"/>
                  </a:cubicBezTo>
                  <a:cubicBezTo>
                    <a:pt x="2" y="499"/>
                    <a:pt x="2" y="657"/>
                    <a:pt x="2" y="825"/>
                  </a:cubicBezTo>
                  <a:cubicBezTo>
                    <a:pt x="2" y="992"/>
                    <a:pt x="2" y="1169"/>
                    <a:pt x="2" y="1351"/>
                  </a:cubicBezTo>
                  <a:cubicBezTo>
                    <a:pt x="2" y="1442"/>
                    <a:pt x="2" y="1535"/>
                    <a:pt x="2" y="1629"/>
                  </a:cubicBezTo>
                  <a:cubicBezTo>
                    <a:pt x="2" y="1676"/>
                    <a:pt x="2" y="1723"/>
                    <a:pt x="2" y="1771"/>
                  </a:cubicBezTo>
                  <a:cubicBezTo>
                    <a:pt x="2" y="1783"/>
                    <a:pt x="2" y="1795"/>
                    <a:pt x="2" y="1807"/>
                  </a:cubicBezTo>
                  <a:cubicBezTo>
                    <a:pt x="2" y="1819"/>
                    <a:pt x="3" y="1830"/>
                    <a:pt x="7" y="1842"/>
                  </a:cubicBezTo>
                  <a:cubicBezTo>
                    <a:pt x="13" y="1864"/>
                    <a:pt x="28" y="1885"/>
                    <a:pt x="48" y="1898"/>
                  </a:cubicBezTo>
                  <a:cubicBezTo>
                    <a:pt x="67" y="1912"/>
                    <a:pt x="91" y="1918"/>
                    <a:pt x="115" y="1917"/>
                  </a:cubicBezTo>
                  <a:cubicBezTo>
                    <a:pt x="139" y="1917"/>
                    <a:pt x="163" y="1917"/>
                    <a:pt x="187" y="1917"/>
                  </a:cubicBezTo>
                  <a:cubicBezTo>
                    <a:pt x="234" y="1917"/>
                    <a:pt x="282" y="1917"/>
                    <a:pt x="329" y="1917"/>
                  </a:cubicBezTo>
                  <a:cubicBezTo>
                    <a:pt x="423" y="1917"/>
                    <a:pt x="516" y="1917"/>
                    <a:pt x="607" y="1917"/>
                  </a:cubicBezTo>
                  <a:cubicBezTo>
                    <a:pt x="652" y="1917"/>
                    <a:pt x="697" y="1917"/>
                    <a:pt x="742" y="1917"/>
                  </a:cubicBezTo>
                  <a:cubicBezTo>
                    <a:pt x="764" y="1917"/>
                    <a:pt x="787" y="1918"/>
                    <a:pt x="809" y="1917"/>
                  </a:cubicBezTo>
                  <a:cubicBezTo>
                    <a:pt x="830" y="1916"/>
                    <a:pt x="852" y="1907"/>
                    <a:pt x="868" y="1894"/>
                  </a:cubicBezTo>
                  <a:cubicBezTo>
                    <a:pt x="877" y="1887"/>
                    <a:pt x="884" y="1879"/>
                    <a:pt x="890" y="1870"/>
                  </a:cubicBezTo>
                  <a:cubicBezTo>
                    <a:pt x="896" y="1861"/>
                    <a:pt x="900" y="1851"/>
                    <a:pt x="903" y="1841"/>
                  </a:cubicBezTo>
                  <a:cubicBezTo>
                    <a:pt x="906" y="1830"/>
                    <a:pt x="907" y="1820"/>
                    <a:pt x="907" y="1809"/>
                  </a:cubicBezTo>
                  <a:cubicBezTo>
                    <a:pt x="907" y="1798"/>
                    <a:pt x="907" y="1788"/>
                    <a:pt x="907" y="1777"/>
                  </a:cubicBezTo>
                  <a:cubicBezTo>
                    <a:pt x="907" y="1734"/>
                    <a:pt x="907" y="1692"/>
                    <a:pt x="907" y="1650"/>
                  </a:cubicBezTo>
                  <a:cubicBezTo>
                    <a:pt x="907" y="1315"/>
                    <a:pt x="907" y="1013"/>
                    <a:pt x="908" y="760"/>
                  </a:cubicBezTo>
                  <a:cubicBezTo>
                    <a:pt x="908" y="507"/>
                    <a:pt x="908" y="302"/>
                    <a:pt x="908" y="161"/>
                  </a:cubicBezTo>
                  <a:cubicBezTo>
                    <a:pt x="908" y="143"/>
                    <a:pt x="908" y="126"/>
                    <a:pt x="908" y="110"/>
                  </a:cubicBezTo>
                  <a:cubicBezTo>
                    <a:pt x="908" y="95"/>
                    <a:pt x="906" y="80"/>
                    <a:pt x="901" y="68"/>
                  </a:cubicBezTo>
                  <a:cubicBezTo>
                    <a:pt x="895" y="55"/>
                    <a:pt x="888" y="44"/>
                    <a:pt x="881" y="36"/>
                  </a:cubicBezTo>
                  <a:cubicBezTo>
                    <a:pt x="873" y="28"/>
                    <a:pt x="865" y="21"/>
                    <a:pt x="857" y="16"/>
                  </a:cubicBezTo>
                  <a:cubicBezTo>
                    <a:pt x="841" y="7"/>
                    <a:pt x="826" y="4"/>
                    <a:pt x="817" y="2"/>
                  </a:cubicBezTo>
                  <a:cubicBezTo>
                    <a:pt x="812" y="2"/>
                    <a:pt x="809" y="2"/>
                    <a:pt x="806" y="1"/>
                  </a:cubicBezTo>
                  <a:cubicBezTo>
                    <a:pt x="804" y="1"/>
                    <a:pt x="803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2387385" y="1084959"/>
              <a:ext cx="142120" cy="3644"/>
            </a:xfrm>
            <a:custGeom>
              <a:avLst/>
              <a:gdLst/>
              <a:ahLst/>
              <a:cxnLst/>
              <a:rect l="l" t="t" r="r" b="b"/>
              <a:pathLst>
                <a:path w="78" h="2" extrusionOk="0">
                  <a:moveTo>
                    <a:pt x="78" y="1"/>
                  </a:moveTo>
                  <a:cubicBezTo>
                    <a:pt x="78" y="1"/>
                    <a:pt x="61" y="2"/>
                    <a:pt x="39" y="2"/>
                  </a:cubicBezTo>
                  <a:cubicBezTo>
                    <a:pt x="18" y="2"/>
                    <a:pt x="0" y="2"/>
                    <a:pt x="0" y="1"/>
                  </a:cubicBezTo>
                  <a:cubicBezTo>
                    <a:pt x="0" y="1"/>
                    <a:pt x="18" y="0"/>
                    <a:pt x="39" y="0"/>
                  </a:cubicBezTo>
                  <a:cubicBezTo>
                    <a:pt x="61" y="0"/>
                    <a:pt x="78" y="0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2387385" y="1121400"/>
              <a:ext cx="143942" cy="3644"/>
            </a:xfrm>
            <a:custGeom>
              <a:avLst/>
              <a:gdLst/>
              <a:ahLst/>
              <a:cxnLst/>
              <a:rect l="l" t="t" r="r" b="b"/>
              <a:pathLst>
                <a:path w="79" h="2" extrusionOk="0">
                  <a:moveTo>
                    <a:pt x="79" y="1"/>
                  </a:moveTo>
                  <a:cubicBezTo>
                    <a:pt x="79" y="1"/>
                    <a:pt x="61" y="2"/>
                    <a:pt x="39" y="2"/>
                  </a:cubicBezTo>
                  <a:cubicBezTo>
                    <a:pt x="18" y="2"/>
                    <a:pt x="0" y="2"/>
                    <a:pt x="0" y="1"/>
                  </a:cubicBezTo>
                  <a:cubicBezTo>
                    <a:pt x="0" y="1"/>
                    <a:pt x="18" y="0"/>
                    <a:pt x="39" y="0"/>
                  </a:cubicBezTo>
                  <a:cubicBezTo>
                    <a:pt x="61" y="0"/>
                    <a:pt x="79" y="0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2387385" y="1157841"/>
              <a:ext cx="143942" cy="3644"/>
            </a:xfrm>
            <a:custGeom>
              <a:avLst/>
              <a:gdLst/>
              <a:ahLst/>
              <a:cxnLst/>
              <a:rect l="l" t="t" r="r" b="b"/>
              <a:pathLst>
                <a:path w="79" h="2" extrusionOk="0">
                  <a:moveTo>
                    <a:pt x="79" y="1"/>
                  </a:moveTo>
                  <a:cubicBezTo>
                    <a:pt x="79" y="1"/>
                    <a:pt x="61" y="2"/>
                    <a:pt x="40" y="2"/>
                  </a:cubicBezTo>
                  <a:cubicBezTo>
                    <a:pt x="18" y="2"/>
                    <a:pt x="0" y="2"/>
                    <a:pt x="0" y="1"/>
                  </a:cubicBezTo>
                  <a:cubicBezTo>
                    <a:pt x="0" y="1"/>
                    <a:pt x="18" y="0"/>
                    <a:pt x="40" y="0"/>
                  </a:cubicBezTo>
                  <a:cubicBezTo>
                    <a:pt x="61" y="0"/>
                    <a:pt x="79" y="0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1228561" y="1081315"/>
              <a:ext cx="116611" cy="120255"/>
            </a:xfrm>
            <a:custGeom>
              <a:avLst/>
              <a:gdLst/>
              <a:ahLst/>
              <a:cxnLst/>
              <a:rect l="l" t="t" r="r" b="b"/>
              <a:pathLst>
                <a:path w="64" h="66" extrusionOk="0">
                  <a:moveTo>
                    <a:pt x="1" y="66"/>
                  </a:moveTo>
                  <a:lnTo>
                    <a:pt x="2" y="66"/>
                  </a:lnTo>
                  <a:cubicBezTo>
                    <a:pt x="4" y="66"/>
                    <a:pt x="5" y="65"/>
                    <a:pt x="7" y="65"/>
                  </a:cubicBezTo>
                  <a:cubicBezTo>
                    <a:pt x="11" y="65"/>
                    <a:pt x="17" y="65"/>
                    <a:pt x="24" y="65"/>
                  </a:cubicBezTo>
                  <a:lnTo>
                    <a:pt x="23" y="65"/>
                  </a:lnTo>
                  <a:cubicBezTo>
                    <a:pt x="23" y="62"/>
                    <a:pt x="23" y="58"/>
                    <a:pt x="23" y="53"/>
                  </a:cubicBezTo>
                  <a:cubicBezTo>
                    <a:pt x="23" y="51"/>
                    <a:pt x="23" y="49"/>
                    <a:pt x="23" y="46"/>
                  </a:cubicBezTo>
                  <a:cubicBezTo>
                    <a:pt x="23" y="44"/>
                    <a:pt x="26" y="41"/>
                    <a:pt x="29" y="41"/>
                  </a:cubicBezTo>
                  <a:cubicBezTo>
                    <a:pt x="31" y="41"/>
                    <a:pt x="34" y="41"/>
                    <a:pt x="37" y="41"/>
                  </a:cubicBezTo>
                  <a:cubicBezTo>
                    <a:pt x="40" y="42"/>
                    <a:pt x="42" y="44"/>
                    <a:pt x="42" y="48"/>
                  </a:cubicBezTo>
                  <a:cubicBezTo>
                    <a:pt x="42" y="53"/>
                    <a:pt x="42" y="59"/>
                    <a:pt x="42" y="65"/>
                  </a:cubicBezTo>
                  <a:lnTo>
                    <a:pt x="42" y="65"/>
                  </a:lnTo>
                  <a:cubicBezTo>
                    <a:pt x="48" y="65"/>
                    <a:pt x="55" y="64"/>
                    <a:pt x="63" y="64"/>
                  </a:cubicBezTo>
                  <a:lnTo>
                    <a:pt x="62" y="65"/>
                  </a:lnTo>
                  <a:cubicBezTo>
                    <a:pt x="62" y="57"/>
                    <a:pt x="62" y="48"/>
                    <a:pt x="62" y="39"/>
                  </a:cubicBezTo>
                  <a:cubicBezTo>
                    <a:pt x="62" y="37"/>
                    <a:pt x="62" y="34"/>
                    <a:pt x="62" y="32"/>
                  </a:cubicBezTo>
                  <a:cubicBezTo>
                    <a:pt x="62" y="30"/>
                    <a:pt x="60" y="29"/>
                    <a:pt x="59" y="27"/>
                  </a:cubicBezTo>
                  <a:cubicBezTo>
                    <a:pt x="56" y="24"/>
                    <a:pt x="52" y="21"/>
                    <a:pt x="49" y="18"/>
                  </a:cubicBezTo>
                  <a:cubicBezTo>
                    <a:pt x="46" y="15"/>
                    <a:pt x="43" y="12"/>
                    <a:pt x="41" y="9"/>
                  </a:cubicBezTo>
                  <a:cubicBezTo>
                    <a:pt x="39" y="8"/>
                    <a:pt x="38" y="6"/>
                    <a:pt x="36" y="5"/>
                  </a:cubicBezTo>
                  <a:cubicBezTo>
                    <a:pt x="35" y="4"/>
                    <a:pt x="34" y="2"/>
                    <a:pt x="32" y="2"/>
                  </a:cubicBezTo>
                  <a:cubicBezTo>
                    <a:pt x="30" y="1"/>
                    <a:pt x="28" y="2"/>
                    <a:pt x="27" y="3"/>
                  </a:cubicBezTo>
                  <a:cubicBezTo>
                    <a:pt x="26" y="4"/>
                    <a:pt x="24" y="5"/>
                    <a:pt x="23" y="7"/>
                  </a:cubicBezTo>
                  <a:cubicBezTo>
                    <a:pt x="20" y="9"/>
                    <a:pt x="18" y="12"/>
                    <a:pt x="15" y="14"/>
                  </a:cubicBezTo>
                  <a:cubicBezTo>
                    <a:pt x="11" y="19"/>
                    <a:pt x="6" y="24"/>
                    <a:pt x="2" y="28"/>
                  </a:cubicBezTo>
                  <a:cubicBezTo>
                    <a:pt x="1" y="30"/>
                    <a:pt x="1" y="33"/>
                    <a:pt x="1" y="36"/>
                  </a:cubicBezTo>
                  <a:cubicBezTo>
                    <a:pt x="1" y="38"/>
                    <a:pt x="1" y="41"/>
                    <a:pt x="1" y="43"/>
                  </a:cubicBezTo>
                  <a:cubicBezTo>
                    <a:pt x="1" y="48"/>
                    <a:pt x="1" y="52"/>
                    <a:pt x="1" y="55"/>
                  </a:cubicBezTo>
                  <a:cubicBezTo>
                    <a:pt x="1" y="58"/>
                    <a:pt x="1" y="61"/>
                    <a:pt x="1" y="63"/>
                  </a:cubicBezTo>
                  <a:cubicBezTo>
                    <a:pt x="1" y="65"/>
                    <a:pt x="1" y="66"/>
                    <a:pt x="1" y="66"/>
                  </a:cubicBezTo>
                  <a:cubicBezTo>
                    <a:pt x="1" y="66"/>
                    <a:pt x="1" y="65"/>
                    <a:pt x="1" y="63"/>
                  </a:cubicBezTo>
                  <a:cubicBezTo>
                    <a:pt x="1" y="61"/>
                    <a:pt x="1" y="59"/>
                    <a:pt x="0" y="56"/>
                  </a:cubicBezTo>
                  <a:cubicBezTo>
                    <a:pt x="0" y="52"/>
                    <a:pt x="0" y="48"/>
                    <a:pt x="0" y="44"/>
                  </a:cubicBezTo>
                  <a:cubicBezTo>
                    <a:pt x="0" y="41"/>
                    <a:pt x="0" y="39"/>
                    <a:pt x="0" y="36"/>
                  </a:cubicBezTo>
                  <a:cubicBezTo>
                    <a:pt x="0" y="35"/>
                    <a:pt x="0" y="33"/>
                    <a:pt x="0" y="32"/>
                  </a:cubicBezTo>
                  <a:cubicBezTo>
                    <a:pt x="0" y="30"/>
                    <a:pt x="0" y="29"/>
                    <a:pt x="1" y="28"/>
                  </a:cubicBezTo>
                  <a:cubicBezTo>
                    <a:pt x="5" y="23"/>
                    <a:pt x="10" y="18"/>
                    <a:pt x="15" y="13"/>
                  </a:cubicBezTo>
                  <a:cubicBezTo>
                    <a:pt x="17" y="11"/>
                    <a:pt x="20" y="8"/>
                    <a:pt x="22" y="6"/>
                  </a:cubicBezTo>
                  <a:cubicBezTo>
                    <a:pt x="23" y="4"/>
                    <a:pt x="25" y="3"/>
                    <a:pt x="26" y="2"/>
                  </a:cubicBezTo>
                  <a:cubicBezTo>
                    <a:pt x="28" y="0"/>
                    <a:pt x="30" y="0"/>
                    <a:pt x="32" y="0"/>
                  </a:cubicBezTo>
                  <a:cubicBezTo>
                    <a:pt x="35" y="1"/>
                    <a:pt x="36" y="3"/>
                    <a:pt x="37" y="4"/>
                  </a:cubicBezTo>
                  <a:lnTo>
                    <a:pt x="42" y="8"/>
                  </a:lnTo>
                  <a:cubicBezTo>
                    <a:pt x="45" y="11"/>
                    <a:pt x="48" y="14"/>
                    <a:pt x="51" y="17"/>
                  </a:cubicBezTo>
                  <a:cubicBezTo>
                    <a:pt x="54" y="20"/>
                    <a:pt x="57" y="23"/>
                    <a:pt x="60" y="26"/>
                  </a:cubicBezTo>
                  <a:cubicBezTo>
                    <a:pt x="61" y="27"/>
                    <a:pt x="61" y="28"/>
                    <a:pt x="62" y="29"/>
                  </a:cubicBezTo>
                  <a:cubicBezTo>
                    <a:pt x="63" y="30"/>
                    <a:pt x="63" y="31"/>
                    <a:pt x="63" y="32"/>
                  </a:cubicBezTo>
                  <a:cubicBezTo>
                    <a:pt x="63" y="35"/>
                    <a:pt x="63" y="37"/>
                    <a:pt x="63" y="39"/>
                  </a:cubicBezTo>
                  <a:cubicBezTo>
                    <a:pt x="63" y="48"/>
                    <a:pt x="63" y="57"/>
                    <a:pt x="64" y="65"/>
                  </a:cubicBezTo>
                  <a:lnTo>
                    <a:pt x="64" y="66"/>
                  </a:lnTo>
                  <a:lnTo>
                    <a:pt x="63" y="66"/>
                  </a:lnTo>
                  <a:cubicBezTo>
                    <a:pt x="55" y="66"/>
                    <a:pt x="48" y="66"/>
                    <a:pt x="42" y="66"/>
                  </a:cubicBezTo>
                  <a:lnTo>
                    <a:pt x="41" y="66"/>
                  </a:lnTo>
                  <a:lnTo>
                    <a:pt x="41" y="66"/>
                  </a:lnTo>
                  <a:cubicBezTo>
                    <a:pt x="41" y="59"/>
                    <a:pt x="41" y="54"/>
                    <a:pt x="41" y="48"/>
                  </a:cubicBezTo>
                  <a:cubicBezTo>
                    <a:pt x="41" y="45"/>
                    <a:pt x="39" y="43"/>
                    <a:pt x="36" y="43"/>
                  </a:cubicBezTo>
                  <a:cubicBezTo>
                    <a:pt x="34" y="43"/>
                    <a:pt x="31" y="43"/>
                    <a:pt x="29" y="43"/>
                  </a:cubicBezTo>
                  <a:cubicBezTo>
                    <a:pt x="27" y="43"/>
                    <a:pt x="25" y="45"/>
                    <a:pt x="24" y="47"/>
                  </a:cubicBezTo>
                  <a:cubicBezTo>
                    <a:pt x="24" y="49"/>
                    <a:pt x="24" y="51"/>
                    <a:pt x="24" y="54"/>
                  </a:cubicBezTo>
                  <a:cubicBezTo>
                    <a:pt x="24" y="58"/>
                    <a:pt x="24" y="62"/>
                    <a:pt x="24" y="66"/>
                  </a:cubicBezTo>
                  <a:lnTo>
                    <a:pt x="24" y="66"/>
                  </a:lnTo>
                  <a:lnTo>
                    <a:pt x="24" y="66"/>
                  </a:lnTo>
                  <a:cubicBezTo>
                    <a:pt x="17" y="66"/>
                    <a:pt x="11" y="66"/>
                    <a:pt x="7" y="66"/>
                  </a:cubicBezTo>
                  <a:cubicBezTo>
                    <a:pt x="5" y="66"/>
                    <a:pt x="4" y="66"/>
                    <a:pt x="2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1172077" y="1394707"/>
              <a:ext cx="1350141" cy="245976"/>
            </a:xfrm>
            <a:custGeom>
              <a:avLst/>
              <a:gdLst/>
              <a:ahLst/>
              <a:cxnLst/>
              <a:rect l="l" t="t" r="r" b="b"/>
              <a:pathLst>
                <a:path w="741" h="135" extrusionOk="0">
                  <a:moveTo>
                    <a:pt x="371" y="135"/>
                  </a:moveTo>
                  <a:lnTo>
                    <a:pt x="685" y="135"/>
                  </a:lnTo>
                  <a:cubicBezTo>
                    <a:pt x="716" y="135"/>
                    <a:pt x="741" y="109"/>
                    <a:pt x="741" y="78"/>
                  </a:cubicBezTo>
                  <a:lnTo>
                    <a:pt x="741" y="57"/>
                  </a:lnTo>
                  <a:cubicBezTo>
                    <a:pt x="741" y="25"/>
                    <a:pt x="716" y="0"/>
                    <a:pt x="685" y="0"/>
                  </a:cubicBezTo>
                  <a:lnTo>
                    <a:pt x="57" y="0"/>
                  </a:lnTo>
                  <a:cubicBezTo>
                    <a:pt x="26" y="0"/>
                    <a:pt x="0" y="25"/>
                    <a:pt x="0" y="57"/>
                  </a:cubicBezTo>
                  <a:lnTo>
                    <a:pt x="0" y="78"/>
                  </a:lnTo>
                  <a:cubicBezTo>
                    <a:pt x="0" y="109"/>
                    <a:pt x="26" y="135"/>
                    <a:pt x="57" y="135"/>
                  </a:cubicBezTo>
                  <a:lnTo>
                    <a:pt x="371" y="13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4800" rIns="120000" bIns="48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1170255" y="1391063"/>
              <a:ext cx="1353785" cy="251442"/>
            </a:xfrm>
            <a:custGeom>
              <a:avLst/>
              <a:gdLst/>
              <a:ahLst/>
              <a:cxnLst/>
              <a:rect l="l" t="t" r="r" b="b"/>
              <a:pathLst>
                <a:path w="743" h="138" extrusionOk="0">
                  <a:moveTo>
                    <a:pt x="685" y="137"/>
                  </a:moveTo>
                  <a:cubicBezTo>
                    <a:pt x="685" y="137"/>
                    <a:pt x="687" y="136"/>
                    <a:pt x="690" y="136"/>
                  </a:cubicBezTo>
                  <a:cubicBezTo>
                    <a:pt x="693" y="136"/>
                    <a:pt x="697" y="135"/>
                    <a:pt x="702" y="134"/>
                  </a:cubicBezTo>
                  <a:cubicBezTo>
                    <a:pt x="707" y="132"/>
                    <a:pt x="713" y="129"/>
                    <a:pt x="720" y="124"/>
                  </a:cubicBezTo>
                  <a:cubicBezTo>
                    <a:pt x="726" y="120"/>
                    <a:pt x="732" y="113"/>
                    <a:pt x="737" y="103"/>
                  </a:cubicBezTo>
                  <a:cubicBezTo>
                    <a:pt x="739" y="98"/>
                    <a:pt x="741" y="93"/>
                    <a:pt x="741" y="87"/>
                  </a:cubicBezTo>
                  <a:cubicBezTo>
                    <a:pt x="742" y="82"/>
                    <a:pt x="742" y="76"/>
                    <a:pt x="742" y="69"/>
                  </a:cubicBezTo>
                  <a:cubicBezTo>
                    <a:pt x="742" y="63"/>
                    <a:pt x="742" y="56"/>
                    <a:pt x="741" y="49"/>
                  </a:cubicBezTo>
                  <a:cubicBezTo>
                    <a:pt x="740" y="43"/>
                    <a:pt x="737" y="36"/>
                    <a:pt x="733" y="30"/>
                  </a:cubicBezTo>
                  <a:cubicBezTo>
                    <a:pt x="726" y="17"/>
                    <a:pt x="712" y="7"/>
                    <a:pt x="696" y="4"/>
                  </a:cubicBezTo>
                  <a:cubicBezTo>
                    <a:pt x="688" y="2"/>
                    <a:pt x="679" y="3"/>
                    <a:pt x="670" y="3"/>
                  </a:cubicBezTo>
                  <a:cubicBezTo>
                    <a:pt x="661" y="3"/>
                    <a:pt x="652" y="3"/>
                    <a:pt x="643" y="3"/>
                  </a:cubicBezTo>
                  <a:cubicBezTo>
                    <a:pt x="493" y="3"/>
                    <a:pt x="286" y="3"/>
                    <a:pt x="58" y="3"/>
                  </a:cubicBezTo>
                  <a:cubicBezTo>
                    <a:pt x="44" y="3"/>
                    <a:pt x="30" y="9"/>
                    <a:pt x="20" y="18"/>
                  </a:cubicBezTo>
                  <a:cubicBezTo>
                    <a:pt x="10" y="27"/>
                    <a:pt x="4" y="40"/>
                    <a:pt x="3" y="54"/>
                  </a:cubicBezTo>
                  <a:cubicBezTo>
                    <a:pt x="2" y="61"/>
                    <a:pt x="3" y="68"/>
                    <a:pt x="3" y="75"/>
                  </a:cubicBezTo>
                  <a:cubicBezTo>
                    <a:pt x="2" y="82"/>
                    <a:pt x="3" y="88"/>
                    <a:pt x="5" y="95"/>
                  </a:cubicBezTo>
                  <a:cubicBezTo>
                    <a:pt x="8" y="108"/>
                    <a:pt x="17" y="119"/>
                    <a:pt x="28" y="126"/>
                  </a:cubicBezTo>
                  <a:cubicBezTo>
                    <a:pt x="33" y="130"/>
                    <a:pt x="39" y="132"/>
                    <a:pt x="46" y="134"/>
                  </a:cubicBezTo>
                  <a:cubicBezTo>
                    <a:pt x="52" y="135"/>
                    <a:pt x="58" y="135"/>
                    <a:pt x="65" y="135"/>
                  </a:cubicBezTo>
                  <a:cubicBezTo>
                    <a:pt x="78" y="135"/>
                    <a:pt x="91" y="135"/>
                    <a:pt x="104" y="135"/>
                  </a:cubicBezTo>
                  <a:cubicBezTo>
                    <a:pt x="130" y="135"/>
                    <a:pt x="156" y="135"/>
                    <a:pt x="180" y="135"/>
                  </a:cubicBezTo>
                  <a:cubicBezTo>
                    <a:pt x="279" y="135"/>
                    <a:pt x="368" y="135"/>
                    <a:pt x="443" y="136"/>
                  </a:cubicBezTo>
                  <a:cubicBezTo>
                    <a:pt x="518" y="136"/>
                    <a:pt x="579" y="136"/>
                    <a:pt x="620" y="136"/>
                  </a:cubicBezTo>
                  <a:cubicBezTo>
                    <a:pt x="641" y="136"/>
                    <a:pt x="658" y="136"/>
                    <a:pt x="669" y="136"/>
                  </a:cubicBezTo>
                  <a:cubicBezTo>
                    <a:pt x="674" y="136"/>
                    <a:pt x="678" y="136"/>
                    <a:pt x="681" y="136"/>
                  </a:cubicBezTo>
                  <a:cubicBezTo>
                    <a:pt x="684" y="136"/>
                    <a:pt x="685" y="137"/>
                    <a:pt x="685" y="137"/>
                  </a:cubicBezTo>
                  <a:cubicBezTo>
                    <a:pt x="685" y="137"/>
                    <a:pt x="684" y="137"/>
                    <a:pt x="681" y="137"/>
                  </a:cubicBezTo>
                  <a:cubicBezTo>
                    <a:pt x="678" y="137"/>
                    <a:pt x="674" y="137"/>
                    <a:pt x="669" y="137"/>
                  </a:cubicBezTo>
                  <a:cubicBezTo>
                    <a:pt x="657" y="137"/>
                    <a:pt x="641" y="137"/>
                    <a:pt x="620" y="137"/>
                  </a:cubicBezTo>
                  <a:cubicBezTo>
                    <a:pt x="579" y="137"/>
                    <a:pt x="518" y="137"/>
                    <a:pt x="443" y="137"/>
                  </a:cubicBezTo>
                  <a:cubicBezTo>
                    <a:pt x="368" y="138"/>
                    <a:pt x="279" y="138"/>
                    <a:pt x="180" y="138"/>
                  </a:cubicBezTo>
                  <a:cubicBezTo>
                    <a:pt x="156" y="138"/>
                    <a:pt x="130" y="138"/>
                    <a:pt x="104" y="138"/>
                  </a:cubicBezTo>
                  <a:cubicBezTo>
                    <a:pt x="91" y="138"/>
                    <a:pt x="78" y="138"/>
                    <a:pt x="65" y="138"/>
                  </a:cubicBezTo>
                  <a:cubicBezTo>
                    <a:pt x="59" y="138"/>
                    <a:pt x="52" y="138"/>
                    <a:pt x="45" y="136"/>
                  </a:cubicBezTo>
                  <a:cubicBezTo>
                    <a:pt x="38" y="135"/>
                    <a:pt x="32" y="132"/>
                    <a:pt x="26" y="128"/>
                  </a:cubicBezTo>
                  <a:cubicBezTo>
                    <a:pt x="15" y="121"/>
                    <a:pt x="6" y="109"/>
                    <a:pt x="2" y="95"/>
                  </a:cubicBezTo>
                  <a:cubicBezTo>
                    <a:pt x="0" y="89"/>
                    <a:pt x="0" y="81"/>
                    <a:pt x="0" y="75"/>
                  </a:cubicBezTo>
                  <a:cubicBezTo>
                    <a:pt x="0" y="68"/>
                    <a:pt x="0" y="61"/>
                    <a:pt x="0" y="54"/>
                  </a:cubicBezTo>
                  <a:cubicBezTo>
                    <a:pt x="1" y="39"/>
                    <a:pt x="8" y="26"/>
                    <a:pt x="19" y="16"/>
                  </a:cubicBezTo>
                  <a:cubicBezTo>
                    <a:pt x="29" y="6"/>
                    <a:pt x="44" y="0"/>
                    <a:pt x="58" y="0"/>
                  </a:cubicBezTo>
                  <a:cubicBezTo>
                    <a:pt x="286" y="0"/>
                    <a:pt x="493" y="1"/>
                    <a:pt x="643" y="1"/>
                  </a:cubicBezTo>
                  <a:cubicBezTo>
                    <a:pt x="652" y="1"/>
                    <a:pt x="661" y="1"/>
                    <a:pt x="670" y="1"/>
                  </a:cubicBezTo>
                  <a:cubicBezTo>
                    <a:pt x="679" y="1"/>
                    <a:pt x="688" y="0"/>
                    <a:pt x="696" y="2"/>
                  </a:cubicBezTo>
                  <a:cubicBezTo>
                    <a:pt x="713" y="5"/>
                    <a:pt x="727" y="16"/>
                    <a:pt x="735" y="29"/>
                  </a:cubicBezTo>
                  <a:cubicBezTo>
                    <a:pt x="739" y="35"/>
                    <a:pt x="741" y="42"/>
                    <a:pt x="742" y="49"/>
                  </a:cubicBezTo>
                  <a:cubicBezTo>
                    <a:pt x="743" y="56"/>
                    <a:pt x="743" y="63"/>
                    <a:pt x="743" y="69"/>
                  </a:cubicBezTo>
                  <a:cubicBezTo>
                    <a:pt x="743" y="75"/>
                    <a:pt x="743" y="81"/>
                    <a:pt x="742" y="87"/>
                  </a:cubicBezTo>
                  <a:cubicBezTo>
                    <a:pt x="742" y="93"/>
                    <a:pt x="740" y="98"/>
                    <a:pt x="738" y="103"/>
                  </a:cubicBezTo>
                  <a:cubicBezTo>
                    <a:pt x="733" y="113"/>
                    <a:pt x="727" y="120"/>
                    <a:pt x="720" y="125"/>
                  </a:cubicBezTo>
                  <a:cubicBezTo>
                    <a:pt x="714" y="130"/>
                    <a:pt x="708" y="133"/>
                    <a:pt x="702" y="134"/>
                  </a:cubicBezTo>
                  <a:cubicBezTo>
                    <a:pt x="697" y="136"/>
                    <a:pt x="693" y="136"/>
                    <a:pt x="690" y="136"/>
                  </a:cubicBezTo>
                  <a:cubicBezTo>
                    <a:pt x="687" y="136"/>
                    <a:pt x="686" y="136"/>
                    <a:pt x="686" y="136"/>
                  </a:cubicBezTo>
                  <a:lnTo>
                    <a:pt x="685" y="1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233" rIns="120000" bIns="62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2349122" y="1465767"/>
              <a:ext cx="91103" cy="91102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25"/>
                  </a:moveTo>
                  <a:cubicBezTo>
                    <a:pt x="50" y="25"/>
                    <a:pt x="50" y="23"/>
                    <a:pt x="49" y="19"/>
                  </a:cubicBezTo>
                  <a:cubicBezTo>
                    <a:pt x="48" y="16"/>
                    <a:pt x="45" y="10"/>
                    <a:pt x="40" y="6"/>
                  </a:cubicBezTo>
                  <a:cubicBezTo>
                    <a:pt x="34" y="2"/>
                    <a:pt x="26" y="0"/>
                    <a:pt x="18" y="3"/>
                  </a:cubicBezTo>
                  <a:cubicBezTo>
                    <a:pt x="9" y="6"/>
                    <a:pt x="2" y="15"/>
                    <a:pt x="3" y="25"/>
                  </a:cubicBezTo>
                  <a:cubicBezTo>
                    <a:pt x="2" y="35"/>
                    <a:pt x="10" y="44"/>
                    <a:pt x="18" y="47"/>
                  </a:cubicBezTo>
                  <a:cubicBezTo>
                    <a:pt x="26" y="50"/>
                    <a:pt x="34" y="48"/>
                    <a:pt x="40" y="44"/>
                  </a:cubicBezTo>
                  <a:cubicBezTo>
                    <a:pt x="45" y="40"/>
                    <a:pt x="48" y="34"/>
                    <a:pt x="49" y="31"/>
                  </a:cubicBezTo>
                  <a:cubicBezTo>
                    <a:pt x="50" y="27"/>
                    <a:pt x="50" y="25"/>
                    <a:pt x="50" y="25"/>
                  </a:cubicBezTo>
                  <a:cubicBezTo>
                    <a:pt x="50" y="25"/>
                    <a:pt x="50" y="26"/>
                    <a:pt x="50" y="27"/>
                  </a:cubicBezTo>
                  <a:cubicBezTo>
                    <a:pt x="50" y="28"/>
                    <a:pt x="50" y="29"/>
                    <a:pt x="50" y="31"/>
                  </a:cubicBezTo>
                  <a:cubicBezTo>
                    <a:pt x="49" y="35"/>
                    <a:pt x="47" y="41"/>
                    <a:pt x="41" y="45"/>
                  </a:cubicBezTo>
                  <a:cubicBezTo>
                    <a:pt x="35" y="50"/>
                    <a:pt x="26" y="52"/>
                    <a:pt x="17" y="49"/>
                  </a:cubicBezTo>
                  <a:cubicBezTo>
                    <a:pt x="8" y="46"/>
                    <a:pt x="0" y="36"/>
                    <a:pt x="0" y="25"/>
                  </a:cubicBezTo>
                  <a:cubicBezTo>
                    <a:pt x="0" y="14"/>
                    <a:pt x="8" y="4"/>
                    <a:pt x="17" y="1"/>
                  </a:cubicBezTo>
                  <a:cubicBezTo>
                    <a:pt x="26" y="-2"/>
                    <a:pt x="35" y="0"/>
                    <a:pt x="41" y="5"/>
                  </a:cubicBezTo>
                  <a:cubicBezTo>
                    <a:pt x="47" y="9"/>
                    <a:pt x="49" y="15"/>
                    <a:pt x="50" y="19"/>
                  </a:cubicBezTo>
                  <a:cubicBezTo>
                    <a:pt x="50" y="21"/>
                    <a:pt x="50" y="22"/>
                    <a:pt x="50" y="23"/>
                  </a:cubicBezTo>
                  <a:cubicBezTo>
                    <a:pt x="50" y="24"/>
                    <a:pt x="50" y="25"/>
                    <a:pt x="50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2425648" y="1544115"/>
              <a:ext cx="38263" cy="43729"/>
            </a:xfrm>
            <a:custGeom>
              <a:avLst/>
              <a:gdLst/>
              <a:ahLst/>
              <a:cxnLst/>
              <a:rect l="l" t="t" r="r" b="b"/>
              <a:pathLst>
                <a:path w="21" h="24" extrusionOk="0">
                  <a:moveTo>
                    <a:pt x="21" y="24"/>
                  </a:moveTo>
                  <a:cubicBezTo>
                    <a:pt x="21" y="25"/>
                    <a:pt x="15" y="20"/>
                    <a:pt x="9" y="13"/>
                  </a:cubicBezTo>
                  <a:cubicBezTo>
                    <a:pt x="3" y="7"/>
                    <a:pt x="-1" y="1"/>
                    <a:pt x="0" y="0"/>
                  </a:cubicBezTo>
                  <a:cubicBezTo>
                    <a:pt x="0" y="0"/>
                    <a:pt x="5" y="5"/>
                    <a:pt x="11" y="11"/>
                  </a:cubicBezTo>
                  <a:cubicBezTo>
                    <a:pt x="18" y="18"/>
                    <a:pt x="22" y="24"/>
                    <a:pt x="2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1330596" y="1485810"/>
              <a:ext cx="56484" cy="69238"/>
            </a:xfrm>
            <a:custGeom>
              <a:avLst/>
              <a:gdLst/>
              <a:ahLst/>
              <a:cxnLst/>
              <a:rect l="l" t="t" r="r" b="b"/>
              <a:pathLst>
                <a:path w="31" h="38" extrusionOk="0">
                  <a:moveTo>
                    <a:pt x="13" y="4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4"/>
                  </a:lnTo>
                  <a:lnTo>
                    <a:pt x="17" y="4"/>
                  </a:lnTo>
                  <a:lnTo>
                    <a:pt x="17" y="38"/>
                  </a:lnTo>
                  <a:lnTo>
                    <a:pt x="13" y="38"/>
                  </a:lnTo>
                  <a:lnTo>
                    <a:pt x="13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1385257" y="1502208"/>
              <a:ext cx="51017" cy="52839"/>
            </a:xfrm>
            <a:custGeom>
              <a:avLst/>
              <a:gdLst/>
              <a:ahLst/>
              <a:cxnLst/>
              <a:rect l="l" t="t" r="r" b="b"/>
              <a:pathLst>
                <a:path w="28" h="29" extrusionOk="0">
                  <a:moveTo>
                    <a:pt x="28" y="16"/>
                  </a:moveTo>
                  <a:lnTo>
                    <a:pt x="4" y="16"/>
                  </a:lnTo>
                  <a:cubicBezTo>
                    <a:pt x="5" y="22"/>
                    <a:pt x="9" y="26"/>
                    <a:pt x="15" y="26"/>
                  </a:cubicBezTo>
                  <a:cubicBezTo>
                    <a:pt x="19" y="26"/>
                    <a:pt x="22" y="25"/>
                    <a:pt x="24" y="22"/>
                  </a:cubicBezTo>
                  <a:lnTo>
                    <a:pt x="26" y="25"/>
                  </a:lnTo>
                  <a:cubicBezTo>
                    <a:pt x="23" y="28"/>
                    <a:pt x="20" y="29"/>
                    <a:pt x="15" y="29"/>
                  </a:cubicBezTo>
                  <a:cubicBezTo>
                    <a:pt x="6" y="29"/>
                    <a:pt x="0" y="23"/>
                    <a:pt x="0" y="15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5"/>
                  </a:cubicBezTo>
                  <a:lnTo>
                    <a:pt x="28" y="16"/>
                  </a:lnTo>
                  <a:moveTo>
                    <a:pt x="4" y="13"/>
                  </a:moveTo>
                  <a:lnTo>
                    <a:pt x="24" y="13"/>
                  </a:lnTo>
                  <a:cubicBezTo>
                    <a:pt x="24" y="8"/>
                    <a:pt x="19" y="4"/>
                    <a:pt x="14" y="4"/>
                  </a:cubicBezTo>
                  <a:cubicBezTo>
                    <a:pt x="8" y="4"/>
                    <a:pt x="5" y="8"/>
                    <a:pt x="4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26"/>
            <p:cNvSpPr/>
            <p:nvPr/>
          </p:nvSpPr>
          <p:spPr>
            <a:xfrm>
              <a:off x="1439919" y="1504030"/>
              <a:ext cx="49195" cy="51017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23" y="28"/>
                  </a:moveTo>
                  <a:lnTo>
                    <a:pt x="14" y="16"/>
                  </a:lnTo>
                  <a:lnTo>
                    <a:pt x="5" y="28"/>
                  </a:lnTo>
                  <a:lnTo>
                    <a:pt x="0" y="28"/>
                  </a:lnTo>
                  <a:lnTo>
                    <a:pt x="12" y="13"/>
                  </a:lnTo>
                  <a:lnTo>
                    <a:pt x="1" y="0"/>
                  </a:lnTo>
                  <a:lnTo>
                    <a:pt x="5" y="0"/>
                  </a:lnTo>
                  <a:lnTo>
                    <a:pt x="14" y="11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16" y="13"/>
                  </a:lnTo>
                  <a:lnTo>
                    <a:pt x="27" y="28"/>
                  </a:lnTo>
                  <a:lnTo>
                    <a:pt x="23" y="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26"/>
            <p:cNvSpPr/>
            <p:nvPr/>
          </p:nvSpPr>
          <p:spPr>
            <a:xfrm>
              <a:off x="1492758" y="1491276"/>
              <a:ext cx="34619" cy="63772"/>
            </a:xfrm>
            <a:custGeom>
              <a:avLst/>
              <a:gdLst/>
              <a:ahLst/>
              <a:cxnLst/>
              <a:rect l="l" t="t" r="r" b="b"/>
              <a:pathLst>
                <a:path w="19" h="35" extrusionOk="0">
                  <a:moveTo>
                    <a:pt x="19" y="33"/>
                  </a:moveTo>
                  <a:cubicBezTo>
                    <a:pt x="18" y="35"/>
                    <a:pt x="16" y="35"/>
                    <a:pt x="13" y="35"/>
                  </a:cubicBezTo>
                  <a:cubicBezTo>
                    <a:pt x="8" y="35"/>
                    <a:pt x="5" y="32"/>
                    <a:pt x="5" y="27"/>
                  </a:cubicBezTo>
                  <a:lnTo>
                    <a:pt x="5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5" y="7"/>
                  </a:lnTo>
                  <a:lnTo>
                    <a:pt x="5" y="0"/>
                  </a:lnTo>
                  <a:lnTo>
                    <a:pt x="9" y="0"/>
                  </a:lnTo>
                  <a:lnTo>
                    <a:pt x="9" y="7"/>
                  </a:lnTo>
                  <a:lnTo>
                    <a:pt x="18" y="7"/>
                  </a:lnTo>
                  <a:lnTo>
                    <a:pt x="18" y="10"/>
                  </a:lnTo>
                  <a:lnTo>
                    <a:pt x="9" y="10"/>
                  </a:lnTo>
                  <a:lnTo>
                    <a:pt x="9" y="27"/>
                  </a:lnTo>
                  <a:cubicBezTo>
                    <a:pt x="9" y="30"/>
                    <a:pt x="11" y="32"/>
                    <a:pt x="14" y="32"/>
                  </a:cubicBezTo>
                  <a:cubicBezTo>
                    <a:pt x="15" y="32"/>
                    <a:pt x="17" y="32"/>
                    <a:pt x="18" y="31"/>
                  </a:cubicBezTo>
                  <a:lnTo>
                    <a:pt x="19" y="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1651277" y="1872084"/>
              <a:ext cx="442759" cy="3644"/>
            </a:xfrm>
            <a:custGeom>
              <a:avLst/>
              <a:gdLst/>
              <a:ahLst/>
              <a:cxnLst/>
              <a:rect l="l" t="t" r="r" b="b"/>
              <a:pathLst>
                <a:path w="243" h="2" extrusionOk="0">
                  <a:moveTo>
                    <a:pt x="243" y="1"/>
                  </a:moveTo>
                  <a:cubicBezTo>
                    <a:pt x="243" y="2"/>
                    <a:pt x="189" y="2"/>
                    <a:pt x="122" y="2"/>
                  </a:cubicBezTo>
                  <a:cubicBezTo>
                    <a:pt x="55" y="2"/>
                    <a:pt x="0" y="2"/>
                    <a:pt x="0" y="1"/>
                  </a:cubicBezTo>
                  <a:cubicBezTo>
                    <a:pt x="0" y="0"/>
                    <a:pt x="55" y="0"/>
                    <a:pt x="122" y="0"/>
                  </a:cubicBezTo>
                  <a:cubicBezTo>
                    <a:pt x="189" y="0"/>
                    <a:pt x="243" y="0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1653099" y="1961364"/>
              <a:ext cx="792593" cy="5466"/>
            </a:xfrm>
            <a:custGeom>
              <a:avLst/>
              <a:gdLst/>
              <a:ahLst/>
              <a:cxnLst/>
              <a:rect l="l" t="t" r="r" b="b"/>
              <a:pathLst>
                <a:path w="435" h="3" extrusionOk="0">
                  <a:moveTo>
                    <a:pt x="435" y="2"/>
                  </a:moveTo>
                  <a:cubicBezTo>
                    <a:pt x="435" y="3"/>
                    <a:pt x="337" y="3"/>
                    <a:pt x="217" y="3"/>
                  </a:cubicBezTo>
                  <a:cubicBezTo>
                    <a:pt x="97" y="3"/>
                    <a:pt x="0" y="2"/>
                    <a:pt x="0" y="2"/>
                  </a:cubicBezTo>
                  <a:cubicBezTo>
                    <a:pt x="0" y="1"/>
                    <a:pt x="96" y="0"/>
                    <a:pt x="217" y="0"/>
                  </a:cubicBezTo>
                  <a:cubicBezTo>
                    <a:pt x="337" y="0"/>
                    <a:pt x="435" y="1"/>
                    <a:pt x="435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1653099" y="2026958"/>
              <a:ext cx="783483" cy="5466"/>
            </a:xfrm>
            <a:custGeom>
              <a:avLst/>
              <a:gdLst/>
              <a:ahLst/>
              <a:cxnLst/>
              <a:rect l="l" t="t" r="r" b="b"/>
              <a:pathLst>
                <a:path w="430" h="3" extrusionOk="0">
                  <a:moveTo>
                    <a:pt x="430" y="1"/>
                  </a:moveTo>
                  <a:cubicBezTo>
                    <a:pt x="430" y="2"/>
                    <a:pt x="334" y="3"/>
                    <a:pt x="215" y="3"/>
                  </a:cubicBezTo>
                  <a:cubicBezTo>
                    <a:pt x="96" y="3"/>
                    <a:pt x="0" y="2"/>
                    <a:pt x="0" y="1"/>
                  </a:cubicBezTo>
                  <a:cubicBezTo>
                    <a:pt x="0" y="1"/>
                    <a:pt x="96" y="0"/>
                    <a:pt x="215" y="0"/>
                  </a:cubicBezTo>
                  <a:cubicBezTo>
                    <a:pt x="334" y="0"/>
                    <a:pt x="430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1653099" y="2088907"/>
              <a:ext cx="462801" cy="5466"/>
            </a:xfrm>
            <a:custGeom>
              <a:avLst/>
              <a:gdLst/>
              <a:ahLst/>
              <a:cxnLst/>
              <a:rect l="l" t="t" r="r" b="b"/>
              <a:pathLst>
                <a:path w="254" h="3" extrusionOk="0">
                  <a:moveTo>
                    <a:pt x="254" y="1"/>
                  </a:moveTo>
                  <a:cubicBezTo>
                    <a:pt x="254" y="2"/>
                    <a:pt x="197" y="3"/>
                    <a:pt x="127" y="3"/>
                  </a:cubicBezTo>
                  <a:cubicBezTo>
                    <a:pt x="56" y="3"/>
                    <a:pt x="0" y="2"/>
                    <a:pt x="0" y="1"/>
                  </a:cubicBezTo>
                  <a:cubicBezTo>
                    <a:pt x="0" y="0"/>
                    <a:pt x="56" y="0"/>
                    <a:pt x="127" y="0"/>
                  </a:cubicBezTo>
                  <a:cubicBezTo>
                    <a:pt x="197" y="0"/>
                    <a:pt x="254" y="0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1651277" y="2364037"/>
              <a:ext cx="442759" cy="5466"/>
            </a:xfrm>
            <a:custGeom>
              <a:avLst/>
              <a:gdLst/>
              <a:ahLst/>
              <a:cxnLst/>
              <a:rect l="l" t="t" r="r" b="b"/>
              <a:pathLst>
                <a:path w="243" h="3" extrusionOk="0">
                  <a:moveTo>
                    <a:pt x="243" y="1"/>
                  </a:moveTo>
                  <a:cubicBezTo>
                    <a:pt x="243" y="2"/>
                    <a:pt x="189" y="3"/>
                    <a:pt x="122" y="3"/>
                  </a:cubicBezTo>
                  <a:cubicBezTo>
                    <a:pt x="55" y="3"/>
                    <a:pt x="0" y="2"/>
                    <a:pt x="0" y="1"/>
                  </a:cubicBezTo>
                  <a:cubicBezTo>
                    <a:pt x="0" y="1"/>
                    <a:pt x="55" y="0"/>
                    <a:pt x="122" y="0"/>
                  </a:cubicBezTo>
                  <a:cubicBezTo>
                    <a:pt x="189" y="0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1653099" y="2455139"/>
              <a:ext cx="792593" cy="3644"/>
            </a:xfrm>
            <a:custGeom>
              <a:avLst/>
              <a:gdLst/>
              <a:ahLst/>
              <a:cxnLst/>
              <a:rect l="l" t="t" r="r" b="b"/>
              <a:pathLst>
                <a:path w="435" h="2" extrusionOk="0">
                  <a:moveTo>
                    <a:pt x="435" y="1"/>
                  </a:moveTo>
                  <a:cubicBezTo>
                    <a:pt x="435" y="2"/>
                    <a:pt x="337" y="2"/>
                    <a:pt x="217" y="2"/>
                  </a:cubicBezTo>
                  <a:cubicBezTo>
                    <a:pt x="97" y="2"/>
                    <a:pt x="0" y="2"/>
                    <a:pt x="0" y="1"/>
                  </a:cubicBezTo>
                  <a:cubicBezTo>
                    <a:pt x="0" y="0"/>
                    <a:pt x="96" y="0"/>
                    <a:pt x="217" y="0"/>
                  </a:cubicBezTo>
                  <a:cubicBezTo>
                    <a:pt x="337" y="0"/>
                    <a:pt x="435" y="0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6"/>
            <p:cNvSpPr/>
            <p:nvPr/>
          </p:nvSpPr>
          <p:spPr>
            <a:xfrm>
              <a:off x="1653099" y="2518911"/>
              <a:ext cx="783483" cy="5466"/>
            </a:xfrm>
            <a:custGeom>
              <a:avLst/>
              <a:gdLst/>
              <a:ahLst/>
              <a:cxnLst/>
              <a:rect l="l" t="t" r="r" b="b"/>
              <a:pathLst>
                <a:path w="430" h="3" extrusionOk="0">
                  <a:moveTo>
                    <a:pt x="430" y="2"/>
                  </a:moveTo>
                  <a:cubicBezTo>
                    <a:pt x="430" y="2"/>
                    <a:pt x="334" y="3"/>
                    <a:pt x="215" y="3"/>
                  </a:cubicBezTo>
                  <a:cubicBezTo>
                    <a:pt x="96" y="3"/>
                    <a:pt x="0" y="2"/>
                    <a:pt x="0" y="2"/>
                  </a:cubicBezTo>
                  <a:cubicBezTo>
                    <a:pt x="0" y="1"/>
                    <a:pt x="96" y="0"/>
                    <a:pt x="215" y="0"/>
                  </a:cubicBezTo>
                  <a:cubicBezTo>
                    <a:pt x="334" y="0"/>
                    <a:pt x="430" y="1"/>
                    <a:pt x="43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6"/>
            <p:cNvSpPr/>
            <p:nvPr/>
          </p:nvSpPr>
          <p:spPr>
            <a:xfrm>
              <a:off x="1653099" y="2580860"/>
              <a:ext cx="462801" cy="5466"/>
            </a:xfrm>
            <a:custGeom>
              <a:avLst/>
              <a:gdLst/>
              <a:ahLst/>
              <a:cxnLst/>
              <a:rect l="l" t="t" r="r" b="b"/>
              <a:pathLst>
                <a:path w="254" h="3" extrusionOk="0">
                  <a:moveTo>
                    <a:pt x="254" y="1"/>
                  </a:moveTo>
                  <a:cubicBezTo>
                    <a:pt x="254" y="2"/>
                    <a:pt x="197" y="3"/>
                    <a:pt x="127" y="3"/>
                  </a:cubicBezTo>
                  <a:cubicBezTo>
                    <a:pt x="56" y="3"/>
                    <a:pt x="0" y="2"/>
                    <a:pt x="0" y="1"/>
                  </a:cubicBezTo>
                  <a:cubicBezTo>
                    <a:pt x="0" y="1"/>
                    <a:pt x="56" y="0"/>
                    <a:pt x="127" y="0"/>
                  </a:cubicBezTo>
                  <a:cubicBezTo>
                    <a:pt x="197" y="0"/>
                    <a:pt x="254" y="1"/>
                    <a:pt x="2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26"/>
            <p:cNvSpPr/>
            <p:nvPr/>
          </p:nvSpPr>
          <p:spPr>
            <a:xfrm>
              <a:off x="1651277" y="2855989"/>
              <a:ext cx="442759" cy="5466"/>
            </a:xfrm>
            <a:custGeom>
              <a:avLst/>
              <a:gdLst/>
              <a:ahLst/>
              <a:cxnLst/>
              <a:rect l="l" t="t" r="r" b="b"/>
              <a:pathLst>
                <a:path w="243" h="3" extrusionOk="0">
                  <a:moveTo>
                    <a:pt x="243" y="2"/>
                  </a:moveTo>
                  <a:cubicBezTo>
                    <a:pt x="243" y="2"/>
                    <a:pt x="189" y="3"/>
                    <a:pt x="122" y="3"/>
                  </a:cubicBezTo>
                  <a:cubicBezTo>
                    <a:pt x="55" y="3"/>
                    <a:pt x="0" y="2"/>
                    <a:pt x="0" y="2"/>
                  </a:cubicBezTo>
                  <a:cubicBezTo>
                    <a:pt x="0" y="1"/>
                    <a:pt x="55" y="0"/>
                    <a:pt x="122" y="0"/>
                  </a:cubicBezTo>
                  <a:cubicBezTo>
                    <a:pt x="189" y="0"/>
                    <a:pt x="243" y="1"/>
                    <a:pt x="243" y="2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26"/>
            <p:cNvSpPr/>
            <p:nvPr/>
          </p:nvSpPr>
          <p:spPr>
            <a:xfrm>
              <a:off x="1653099" y="2947092"/>
              <a:ext cx="792593" cy="5466"/>
            </a:xfrm>
            <a:custGeom>
              <a:avLst/>
              <a:gdLst/>
              <a:ahLst/>
              <a:cxnLst/>
              <a:rect l="l" t="t" r="r" b="b"/>
              <a:pathLst>
                <a:path w="435" h="3" extrusionOk="0">
                  <a:moveTo>
                    <a:pt x="435" y="1"/>
                  </a:moveTo>
                  <a:cubicBezTo>
                    <a:pt x="435" y="2"/>
                    <a:pt x="337" y="3"/>
                    <a:pt x="217" y="3"/>
                  </a:cubicBezTo>
                  <a:cubicBezTo>
                    <a:pt x="97" y="3"/>
                    <a:pt x="0" y="2"/>
                    <a:pt x="0" y="1"/>
                  </a:cubicBezTo>
                  <a:cubicBezTo>
                    <a:pt x="0" y="1"/>
                    <a:pt x="96" y="0"/>
                    <a:pt x="217" y="0"/>
                  </a:cubicBezTo>
                  <a:cubicBezTo>
                    <a:pt x="337" y="0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26"/>
            <p:cNvSpPr/>
            <p:nvPr/>
          </p:nvSpPr>
          <p:spPr>
            <a:xfrm>
              <a:off x="1653099" y="3012685"/>
              <a:ext cx="783483" cy="3644"/>
            </a:xfrm>
            <a:custGeom>
              <a:avLst/>
              <a:gdLst/>
              <a:ahLst/>
              <a:cxnLst/>
              <a:rect l="l" t="t" r="r" b="b"/>
              <a:pathLst>
                <a:path w="430" h="2" extrusionOk="0">
                  <a:moveTo>
                    <a:pt x="430" y="1"/>
                  </a:moveTo>
                  <a:cubicBezTo>
                    <a:pt x="430" y="2"/>
                    <a:pt x="334" y="2"/>
                    <a:pt x="215" y="2"/>
                  </a:cubicBezTo>
                  <a:cubicBezTo>
                    <a:pt x="96" y="2"/>
                    <a:pt x="0" y="2"/>
                    <a:pt x="0" y="1"/>
                  </a:cubicBezTo>
                  <a:cubicBezTo>
                    <a:pt x="0" y="0"/>
                    <a:pt x="96" y="0"/>
                    <a:pt x="215" y="0"/>
                  </a:cubicBezTo>
                  <a:cubicBezTo>
                    <a:pt x="334" y="0"/>
                    <a:pt x="430" y="0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26"/>
            <p:cNvSpPr/>
            <p:nvPr/>
          </p:nvSpPr>
          <p:spPr>
            <a:xfrm>
              <a:off x="1653099" y="3072813"/>
              <a:ext cx="462801" cy="5466"/>
            </a:xfrm>
            <a:custGeom>
              <a:avLst/>
              <a:gdLst/>
              <a:ahLst/>
              <a:cxnLst/>
              <a:rect l="l" t="t" r="r" b="b"/>
              <a:pathLst>
                <a:path w="254" h="3" extrusionOk="0">
                  <a:moveTo>
                    <a:pt x="254" y="2"/>
                  </a:moveTo>
                  <a:cubicBezTo>
                    <a:pt x="254" y="3"/>
                    <a:pt x="197" y="3"/>
                    <a:pt x="127" y="3"/>
                  </a:cubicBezTo>
                  <a:cubicBezTo>
                    <a:pt x="56" y="3"/>
                    <a:pt x="0" y="2"/>
                    <a:pt x="0" y="2"/>
                  </a:cubicBezTo>
                  <a:cubicBezTo>
                    <a:pt x="0" y="1"/>
                    <a:pt x="56" y="0"/>
                    <a:pt x="127" y="0"/>
                  </a:cubicBezTo>
                  <a:cubicBezTo>
                    <a:pt x="197" y="0"/>
                    <a:pt x="254" y="1"/>
                    <a:pt x="254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26"/>
            <p:cNvSpPr/>
            <p:nvPr/>
          </p:nvSpPr>
          <p:spPr>
            <a:xfrm>
              <a:off x="1651277" y="3349764"/>
              <a:ext cx="442759" cy="3644"/>
            </a:xfrm>
            <a:custGeom>
              <a:avLst/>
              <a:gdLst/>
              <a:ahLst/>
              <a:cxnLst/>
              <a:rect l="l" t="t" r="r" b="b"/>
              <a:pathLst>
                <a:path w="243" h="2" extrusionOk="0">
                  <a:moveTo>
                    <a:pt x="243" y="1"/>
                  </a:moveTo>
                  <a:cubicBezTo>
                    <a:pt x="243" y="2"/>
                    <a:pt x="189" y="2"/>
                    <a:pt x="122" y="2"/>
                  </a:cubicBezTo>
                  <a:cubicBezTo>
                    <a:pt x="55" y="2"/>
                    <a:pt x="0" y="2"/>
                    <a:pt x="0" y="1"/>
                  </a:cubicBezTo>
                  <a:cubicBezTo>
                    <a:pt x="0" y="0"/>
                    <a:pt x="55" y="0"/>
                    <a:pt x="122" y="0"/>
                  </a:cubicBezTo>
                  <a:cubicBezTo>
                    <a:pt x="189" y="0"/>
                    <a:pt x="243" y="0"/>
                    <a:pt x="243" y="1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26"/>
            <p:cNvSpPr/>
            <p:nvPr/>
          </p:nvSpPr>
          <p:spPr>
            <a:xfrm>
              <a:off x="1653099" y="3439045"/>
              <a:ext cx="792593" cy="5466"/>
            </a:xfrm>
            <a:custGeom>
              <a:avLst/>
              <a:gdLst/>
              <a:ahLst/>
              <a:cxnLst/>
              <a:rect l="l" t="t" r="r" b="b"/>
              <a:pathLst>
                <a:path w="435" h="3" extrusionOk="0">
                  <a:moveTo>
                    <a:pt x="435" y="2"/>
                  </a:moveTo>
                  <a:cubicBezTo>
                    <a:pt x="435" y="2"/>
                    <a:pt x="337" y="3"/>
                    <a:pt x="217" y="3"/>
                  </a:cubicBezTo>
                  <a:cubicBezTo>
                    <a:pt x="97" y="3"/>
                    <a:pt x="0" y="2"/>
                    <a:pt x="0" y="2"/>
                  </a:cubicBezTo>
                  <a:cubicBezTo>
                    <a:pt x="0" y="1"/>
                    <a:pt x="96" y="0"/>
                    <a:pt x="217" y="0"/>
                  </a:cubicBezTo>
                  <a:cubicBezTo>
                    <a:pt x="337" y="0"/>
                    <a:pt x="435" y="1"/>
                    <a:pt x="435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26"/>
            <p:cNvSpPr/>
            <p:nvPr/>
          </p:nvSpPr>
          <p:spPr>
            <a:xfrm>
              <a:off x="1653099" y="3504638"/>
              <a:ext cx="783483" cy="5466"/>
            </a:xfrm>
            <a:custGeom>
              <a:avLst/>
              <a:gdLst/>
              <a:ahLst/>
              <a:cxnLst/>
              <a:rect l="l" t="t" r="r" b="b"/>
              <a:pathLst>
                <a:path w="430" h="3" extrusionOk="0">
                  <a:moveTo>
                    <a:pt x="430" y="1"/>
                  </a:moveTo>
                  <a:cubicBezTo>
                    <a:pt x="430" y="2"/>
                    <a:pt x="334" y="3"/>
                    <a:pt x="215" y="3"/>
                  </a:cubicBezTo>
                  <a:cubicBezTo>
                    <a:pt x="96" y="3"/>
                    <a:pt x="0" y="2"/>
                    <a:pt x="0" y="1"/>
                  </a:cubicBezTo>
                  <a:cubicBezTo>
                    <a:pt x="0" y="0"/>
                    <a:pt x="96" y="0"/>
                    <a:pt x="215" y="0"/>
                  </a:cubicBezTo>
                  <a:cubicBezTo>
                    <a:pt x="334" y="0"/>
                    <a:pt x="430" y="0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1653099" y="3566588"/>
              <a:ext cx="462801" cy="3644"/>
            </a:xfrm>
            <a:custGeom>
              <a:avLst/>
              <a:gdLst/>
              <a:ahLst/>
              <a:cxnLst/>
              <a:rect l="l" t="t" r="r" b="b"/>
              <a:pathLst>
                <a:path w="254" h="2" extrusionOk="0">
                  <a:moveTo>
                    <a:pt x="254" y="1"/>
                  </a:moveTo>
                  <a:cubicBezTo>
                    <a:pt x="254" y="2"/>
                    <a:pt x="197" y="2"/>
                    <a:pt x="127" y="2"/>
                  </a:cubicBezTo>
                  <a:cubicBezTo>
                    <a:pt x="56" y="2"/>
                    <a:pt x="0" y="2"/>
                    <a:pt x="0" y="1"/>
                  </a:cubicBezTo>
                  <a:cubicBezTo>
                    <a:pt x="0" y="0"/>
                    <a:pt x="56" y="0"/>
                    <a:pt x="127" y="0"/>
                  </a:cubicBezTo>
                  <a:cubicBezTo>
                    <a:pt x="197" y="0"/>
                    <a:pt x="254" y="0"/>
                    <a:pt x="2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1651277" y="3838073"/>
              <a:ext cx="442759" cy="5466"/>
            </a:xfrm>
            <a:custGeom>
              <a:avLst/>
              <a:gdLst/>
              <a:ahLst/>
              <a:cxnLst/>
              <a:rect l="l" t="t" r="r" b="b"/>
              <a:pathLst>
                <a:path w="243" h="3" extrusionOk="0">
                  <a:moveTo>
                    <a:pt x="243" y="1"/>
                  </a:moveTo>
                  <a:cubicBezTo>
                    <a:pt x="243" y="2"/>
                    <a:pt x="189" y="3"/>
                    <a:pt x="122" y="3"/>
                  </a:cubicBezTo>
                  <a:cubicBezTo>
                    <a:pt x="55" y="3"/>
                    <a:pt x="0" y="2"/>
                    <a:pt x="0" y="1"/>
                  </a:cubicBezTo>
                  <a:cubicBezTo>
                    <a:pt x="0" y="1"/>
                    <a:pt x="55" y="0"/>
                    <a:pt x="122" y="0"/>
                  </a:cubicBezTo>
                  <a:cubicBezTo>
                    <a:pt x="189" y="0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1653099" y="3929175"/>
              <a:ext cx="792593" cy="3644"/>
            </a:xfrm>
            <a:custGeom>
              <a:avLst/>
              <a:gdLst/>
              <a:ahLst/>
              <a:cxnLst/>
              <a:rect l="l" t="t" r="r" b="b"/>
              <a:pathLst>
                <a:path w="435" h="2" extrusionOk="0">
                  <a:moveTo>
                    <a:pt x="435" y="1"/>
                  </a:moveTo>
                  <a:cubicBezTo>
                    <a:pt x="435" y="2"/>
                    <a:pt x="337" y="2"/>
                    <a:pt x="217" y="2"/>
                  </a:cubicBezTo>
                  <a:cubicBezTo>
                    <a:pt x="97" y="2"/>
                    <a:pt x="0" y="2"/>
                    <a:pt x="0" y="1"/>
                  </a:cubicBezTo>
                  <a:cubicBezTo>
                    <a:pt x="0" y="0"/>
                    <a:pt x="96" y="0"/>
                    <a:pt x="217" y="0"/>
                  </a:cubicBezTo>
                  <a:cubicBezTo>
                    <a:pt x="337" y="0"/>
                    <a:pt x="435" y="0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6"/>
            <p:cNvSpPr/>
            <p:nvPr/>
          </p:nvSpPr>
          <p:spPr>
            <a:xfrm>
              <a:off x="1653099" y="3992947"/>
              <a:ext cx="783483" cy="5466"/>
            </a:xfrm>
            <a:custGeom>
              <a:avLst/>
              <a:gdLst/>
              <a:ahLst/>
              <a:cxnLst/>
              <a:rect l="l" t="t" r="r" b="b"/>
              <a:pathLst>
                <a:path w="430" h="3" extrusionOk="0">
                  <a:moveTo>
                    <a:pt x="430" y="2"/>
                  </a:moveTo>
                  <a:cubicBezTo>
                    <a:pt x="430" y="2"/>
                    <a:pt x="334" y="3"/>
                    <a:pt x="215" y="3"/>
                  </a:cubicBezTo>
                  <a:cubicBezTo>
                    <a:pt x="96" y="3"/>
                    <a:pt x="0" y="2"/>
                    <a:pt x="0" y="2"/>
                  </a:cubicBezTo>
                  <a:cubicBezTo>
                    <a:pt x="0" y="1"/>
                    <a:pt x="96" y="0"/>
                    <a:pt x="215" y="0"/>
                  </a:cubicBezTo>
                  <a:cubicBezTo>
                    <a:pt x="334" y="0"/>
                    <a:pt x="430" y="1"/>
                    <a:pt x="43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26"/>
            <p:cNvSpPr/>
            <p:nvPr/>
          </p:nvSpPr>
          <p:spPr>
            <a:xfrm>
              <a:off x="1653099" y="4054897"/>
              <a:ext cx="462801" cy="5466"/>
            </a:xfrm>
            <a:custGeom>
              <a:avLst/>
              <a:gdLst/>
              <a:ahLst/>
              <a:cxnLst/>
              <a:rect l="l" t="t" r="r" b="b"/>
              <a:pathLst>
                <a:path w="254" h="3" extrusionOk="0">
                  <a:moveTo>
                    <a:pt x="254" y="1"/>
                  </a:moveTo>
                  <a:cubicBezTo>
                    <a:pt x="254" y="2"/>
                    <a:pt x="197" y="3"/>
                    <a:pt x="127" y="3"/>
                  </a:cubicBezTo>
                  <a:cubicBezTo>
                    <a:pt x="56" y="3"/>
                    <a:pt x="0" y="2"/>
                    <a:pt x="0" y="1"/>
                  </a:cubicBezTo>
                  <a:cubicBezTo>
                    <a:pt x="0" y="1"/>
                    <a:pt x="56" y="0"/>
                    <a:pt x="127" y="0"/>
                  </a:cubicBezTo>
                  <a:cubicBezTo>
                    <a:pt x="197" y="0"/>
                    <a:pt x="254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26"/>
            <p:cNvSpPr/>
            <p:nvPr/>
          </p:nvSpPr>
          <p:spPr>
            <a:xfrm>
              <a:off x="1177544" y="1870262"/>
              <a:ext cx="360766" cy="273307"/>
            </a:xfrm>
            <a:custGeom>
              <a:avLst/>
              <a:gdLst/>
              <a:ahLst/>
              <a:cxnLst/>
              <a:rect l="l" t="t" r="r" b="b"/>
              <a:pathLst>
                <a:path w="198" h="150" extrusionOk="0">
                  <a:moveTo>
                    <a:pt x="0" y="148"/>
                  </a:moveTo>
                  <a:lnTo>
                    <a:pt x="1" y="0"/>
                  </a:lnTo>
                  <a:lnTo>
                    <a:pt x="198" y="1"/>
                  </a:lnTo>
                  <a:lnTo>
                    <a:pt x="198" y="150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26"/>
            <p:cNvSpPr/>
            <p:nvPr/>
          </p:nvSpPr>
          <p:spPr>
            <a:xfrm>
              <a:off x="1177544" y="2356748"/>
              <a:ext cx="360766" cy="271485"/>
            </a:xfrm>
            <a:custGeom>
              <a:avLst/>
              <a:gdLst/>
              <a:ahLst/>
              <a:cxnLst/>
              <a:rect l="l" t="t" r="r" b="b"/>
              <a:pathLst>
                <a:path w="198" h="149" extrusionOk="0">
                  <a:moveTo>
                    <a:pt x="0" y="148"/>
                  </a:moveTo>
                  <a:lnTo>
                    <a:pt x="1" y="0"/>
                  </a:lnTo>
                  <a:lnTo>
                    <a:pt x="198" y="1"/>
                  </a:lnTo>
                  <a:lnTo>
                    <a:pt x="198" y="149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1500" rIns="120000" bIns="115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26"/>
            <p:cNvSpPr/>
            <p:nvPr/>
          </p:nvSpPr>
          <p:spPr>
            <a:xfrm>
              <a:off x="1177544" y="2843235"/>
              <a:ext cx="360766" cy="271485"/>
            </a:xfrm>
            <a:custGeom>
              <a:avLst/>
              <a:gdLst/>
              <a:ahLst/>
              <a:cxnLst/>
              <a:rect l="l" t="t" r="r" b="b"/>
              <a:pathLst>
                <a:path w="198" h="149" extrusionOk="0">
                  <a:moveTo>
                    <a:pt x="0" y="148"/>
                  </a:moveTo>
                  <a:lnTo>
                    <a:pt x="1" y="0"/>
                  </a:lnTo>
                  <a:lnTo>
                    <a:pt x="198" y="1"/>
                  </a:lnTo>
                  <a:lnTo>
                    <a:pt x="198" y="149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1500" rIns="120000" bIns="115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1177544" y="3329722"/>
              <a:ext cx="360766" cy="271485"/>
            </a:xfrm>
            <a:custGeom>
              <a:avLst/>
              <a:gdLst/>
              <a:ahLst/>
              <a:cxnLst/>
              <a:rect l="l" t="t" r="r" b="b"/>
              <a:pathLst>
                <a:path w="198" h="149" extrusionOk="0">
                  <a:moveTo>
                    <a:pt x="0" y="148"/>
                  </a:moveTo>
                  <a:lnTo>
                    <a:pt x="1" y="0"/>
                  </a:lnTo>
                  <a:lnTo>
                    <a:pt x="198" y="1"/>
                  </a:lnTo>
                  <a:lnTo>
                    <a:pt x="198" y="149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1500" rIns="120000" bIns="115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6"/>
            <p:cNvSpPr/>
            <p:nvPr/>
          </p:nvSpPr>
          <p:spPr>
            <a:xfrm>
              <a:off x="1177544" y="3812564"/>
              <a:ext cx="360766" cy="273307"/>
            </a:xfrm>
            <a:custGeom>
              <a:avLst/>
              <a:gdLst/>
              <a:ahLst/>
              <a:cxnLst/>
              <a:rect l="l" t="t" r="r" b="b"/>
              <a:pathLst>
                <a:path w="198" h="150" extrusionOk="0">
                  <a:moveTo>
                    <a:pt x="0" y="149"/>
                  </a:moveTo>
                  <a:lnTo>
                    <a:pt x="1" y="0"/>
                  </a:lnTo>
                  <a:lnTo>
                    <a:pt x="198" y="1"/>
                  </a:lnTo>
                  <a:lnTo>
                    <a:pt x="198" y="150"/>
                  </a:lnTo>
                  <a:lnTo>
                    <a:pt x="0" y="1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6" name="Google Shape;866;p26"/>
            <p:cNvGrpSpPr/>
            <p:nvPr/>
          </p:nvGrpSpPr>
          <p:grpSpPr>
            <a:xfrm>
              <a:off x="488808" y="2271112"/>
              <a:ext cx="521107" cy="335256"/>
              <a:chOff x="488808" y="2271112"/>
              <a:chExt cx="521107" cy="335256"/>
            </a:xfrm>
          </p:grpSpPr>
          <p:sp>
            <p:nvSpPr>
              <p:cNvPr id="867" name="Google Shape;867;p26"/>
              <p:cNvSpPr/>
              <p:nvPr/>
            </p:nvSpPr>
            <p:spPr>
              <a:xfrm>
                <a:off x="488808" y="2271112"/>
                <a:ext cx="61950" cy="67416"/>
              </a:xfrm>
              <a:custGeom>
                <a:avLst/>
                <a:gdLst/>
                <a:ahLst/>
                <a:cxnLst/>
                <a:rect l="l" t="t" r="r" b="b"/>
                <a:pathLst>
                  <a:path w="34" h="37" extrusionOk="0">
                    <a:moveTo>
                      <a:pt x="0" y="19"/>
                    </a:moveTo>
                    <a:cubicBezTo>
                      <a:pt x="0" y="9"/>
                      <a:pt x="7" y="0"/>
                      <a:pt x="17" y="0"/>
                    </a:cubicBezTo>
                    <a:cubicBezTo>
                      <a:pt x="26" y="0"/>
                      <a:pt x="34" y="9"/>
                      <a:pt x="34" y="19"/>
                    </a:cubicBezTo>
                    <a:cubicBezTo>
                      <a:pt x="34" y="29"/>
                      <a:pt x="26" y="37"/>
                      <a:pt x="17" y="37"/>
                    </a:cubicBezTo>
                    <a:cubicBezTo>
                      <a:pt x="7" y="37"/>
                      <a:pt x="0" y="29"/>
                      <a:pt x="0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26"/>
              <p:cNvSpPr/>
              <p:nvPr/>
            </p:nvSpPr>
            <p:spPr>
              <a:xfrm>
                <a:off x="519783" y="2298443"/>
                <a:ext cx="490132" cy="307926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9" extrusionOk="0">
                    <a:moveTo>
                      <a:pt x="0" y="0"/>
                    </a:moveTo>
                    <a:lnTo>
                      <a:pt x="58" y="0"/>
                    </a:lnTo>
                    <a:cubicBezTo>
                      <a:pt x="111" y="0"/>
                      <a:pt x="154" y="46"/>
                      <a:pt x="154" y="102"/>
                    </a:cubicBezTo>
                    <a:cubicBezTo>
                      <a:pt x="154" y="139"/>
                      <a:pt x="156" y="162"/>
                      <a:pt x="187" y="162"/>
                    </a:cubicBezTo>
                    <a:lnTo>
                      <a:pt x="269" y="162"/>
                    </a:lnTo>
                    <a:lnTo>
                      <a:pt x="269" y="169"/>
                    </a:lnTo>
                    <a:lnTo>
                      <a:pt x="187" y="169"/>
                    </a:lnTo>
                    <a:cubicBezTo>
                      <a:pt x="148" y="169"/>
                      <a:pt x="148" y="134"/>
                      <a:pt x="148" y="102"/>
                    </a:cubicBezTo>
                    <a:cubicBezTo>
                      <a:pt x="148" y="50"/>
                      <a:pt x="108" y="7"/>
                      <a:pt x="58" y="7"/>
                    </a:cubicBez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0000" tIns="21100" rIns="120000" bIns="211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69" name="Google Shape;869;p26"/>
            <p:cNvSpPr/>
            <p:nvPr/>
          </p:nvSpPr>
          <p:spPr>
            <a:xfrm>
              <a:off x="3265614" y="4040320"/>
              <a:ext cx="455513" cy="455511"/>
            </a:xfrm>
            <a:custGeom>
              <a:avLst/>
              <a:gdLst/>
              <a:ahLst/>
              <a:cxnLst/>
              <a:rect l="l" t="t" r="r" b="b"/>
              <a:pathLst>
                <a:path w="250" h="250" extrusionOk="0">
                  <a:moveTo>
                    <a:pt x="125" y="250"/>
                  </a:moveTo>
                  <a:lnTo>
                    <a:pt x="174" y="250"/>
                  </a:lnTo>
                  <a:cubicBezTo>
                    <a:pt x="216" y="250"/>
                    <a:pt x="250" y="216"/>
                    <a:pt x="250" y="174"/>
                  </a:cubicBezTo>
                  <a:lnTo>
                    <a:pt x="250" y="76"/>
                  </a:lnTo>
                  <a:cubicBezTo>
                    <a:pt x="250" y="34"/>
                    <a:pt x="216" y="0"/>
                    <a:pt x="174" y="0"/>
                  </a:cubicBezTo>
                  <a:lnTo>
                    <a:pt x="76" y="0"/>
                  </a:lnTo>
                  <a:cubicBezTo>
                    <a:pt x="34" y="0"/>
                    <a:pt x="0" y="34"/>
                    <a:pt x="0" y="76"/>
                  </a:cubicBezTo>
                  <a:lnTo>
                    <a:pt x="0" y="174"/>
                  </a:lnTo>
                  <a:cubicBezTo>
                    <a:pt x="0" y="216"/>
                    <a:pt x="34" y="250"/>
                    <a:pt x="76" y="250"/>
                  </a:cubicBezTo>
                  <a:lnTo>
                    <a:pt x="125" y="25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6"/>
            <p:cNvSpPr/>
            <p:nvPr/>
          </p:nvSpPr>
          <p:spPr>
            <a:xfrm>
              <a:off x="3409905" y="4177323"/>
              <a:ext cx="160341" cy="176738"/>
            </a:xfrm>
            <a:custGeom>
              <a:avLst/>
              <a:gdLst/>
              <a:ahLst/>
              <a:cxnLst/>
              <a:rect l="l" t="t" r="r" b="b"/>
              <a:pathLst>
                <a:path w="88" h="97" extrusionOk="0">
                  <a:moveTo>
                    <a:pt x="3" y="96"/>
                  </a:moveTo>
                  <a:lnTo>
                    <a:pt x="29" y="96"/>
                  </a:lnTo>
                  <a:cubicBezTo>
                    <a:pt x="31" y="96"/>
                    <a:pt x="32" y="95"/>
                    <a:pt x="32" y="93"/>
                  </a:cubicBezTo>
                  <a:lnTo>
                    <a:pt x="32" y="65"/>
                  </a:lnTo>
                  <a:cubicBezTo>
                    <a:pt x="32" y="64"/>
                    <a:pt x="33" y="62"/>
                    <a:pt x="35" y="62"/>
                  </a:cubicBezTo>
                  <a:lnTo>
                    <a:pt x="54" y="62"/>
                  </a:lnTo>
                  <a:cubicBezTo>
                    <a:pt x="55" y="62"/>
                    <a:pt x="56" y="64"/>
                    <a:pt x="56" y="65"/>
                  </a:cubicBezTo>
                  <a:lnTo>
                    <a:pt x="56" y="94"/>
                  </a:lnTo>
                  <a:cubicBezTo>
                    <a:pt x="56" y="95"/>
                    <a:pt x="58" y="97"/>
                    <a:pt x="59" y="97"/>
                  </a:cubicBezTo>
                  <a:lnTo>
                    <a:pt x="86" y="97"/>
                  </a:lnTo>
                  <a:cubicBezTo>
                    <a:pt x="87" y="97"/>
                    <a:pt x="88" y="95"/>
                    <a:pt x="88" y="94"/>
                  </a:cubicBezTo>
                  <a:lnTo>
                    <a:pt x="88" y="43"/>
                  </a:lnTo>
                  <a:cubicBezTo>
                    <a:pt x="88" y="42"/>
                    <a:pt x="88" y="41"/>
                    <a:pt x="88" y="41"/>
                  </a:cubicBezTo>
                  <a:lnTo>
                    <a:pt x="46" y="1"/>
                  </a:lnTo>
                  <a:cubicBezTo>
                    <a:pt x="45" y="0"/>
                    <a:pt x="43" y="0"/>
                    <a:pt x="42" y="1"/>
                  </a:cubicBezTo>
                  <a:lnTo>
                    <a:pt x="1" y="40"/>
                  </a:lnTo>
                  <a:cubicBezTo>
                    <a:pt x="0" y="40"/>
                    <a:pt x="0" y="41"/>
                    <a:pt x="0" y="42"/>
                  </a:cubicBezTo>
                  <a:lnTo>
                    <a:pt x="0" y="93"/>
                  </a:lnTo>
                  <a:cubicBezTo>
                    <a:pt x="0" y="95"/>
                    <a:pt x="1" y="96"/>
                    <a:pt x="3" y="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1" name="Google Shape;871;p26"/>
            <p:cNvGrpSpPr/>
            <p:nvPr/>
          </p:nvGrpSpPr>
          <p:grpSpPr>
            <a:xfrm>
              <a:off x="2445691" y="4222525"/>
              <a:ext cx="747041" cy="300637"/>
              <a:chOff x="2445691" y="4222525"/>
              <a:chExt cx="747041" cy="300637"/>
            </a:xfrm>
          </p:grpSpPr>
          <p:sp>
            <p:nvSpPr>
              <p:cNvPr id="872" name="Google Shape;872;p26"/>
              <p:cNvSpPr/>
              <p:nvPr/>
            </p:nvSpPr>
            <p:spPr>
              <a:xfrm>
                <a:off x="3128960" y="4222525"/>
                <a:ext cx="63772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35" h="35" extrusionOk="0">
                    <a:moveTo>
                      <a:pt x="17" y="0"/>
                    </a:moveTo>
                    <a:cubicBezTo>
                      <a:pt x="27" y="0"/>
                      <a:pt x="35" y="7"/>
                      <a:pt x="35" y="17"/>
                    </a:cubicBezTo>
                    <a:cubicBezTo>
                      <a:pt x="35" y="26"/>
                      <a:pt x="26" y="35"/>
                      <a:pt x="17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7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26"/>
              <p:cNvSpPr/>
              <p:nvPr/>
            </p:nvSpPr>
            <p:spPr>
              <a:xfrm>
                <a:off x="2445691" y="4251678"/>
                <a:ext cx="723355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49" extrusionOk="0">
                    <a:moveTo>
                      <a:pt x="397" y="0"/>
                    </a:moveTo>
                    <a:lnTo>
                      <a:pt x="397" y="97"/>
                    </a:lnTo>
                    <a:cubicBezTo>
                      <a:pt x="397" y="125"/>
                      <a:pt x="374" y="149"/>
                      <a:pt x="345" y="149"/>
                    </a:cubicBezTo>
                    <a:lnTo>
                      <a:pt x="51" y="149"/>
                    </a:lnTo>
                    <a:cubicBezTo>
                      <a:pt x="23" y="149"/>
                      <a:pt x="0" y="125"/>
                      <a:pt x="0" y="97"/>
                    </a:cubicBezTo>
                    <a:lnTo>
                      <a:pt x="0" y="12"/>
                    </a:lnTo>
                    <a:lnTo>
                      <a:pt x="6" y="12"/>
                    </a:lnTo>
                    <a:lnTo>
                      <a:pt x="6" y="97"/>
                    </a:lnTo>
                    <a:cubicBezTo>
                      <a:pt x="6" y="122"/>
                      <a:pt x="27" y="142"/>
                      <a:pt x="51" y="142"/>
                    </a:cubicBezTo>
                    <a:lnTo>
                      <a:pt x="345" y="142"/>
                    </a:lnTo>
                    <a:cubicBezTo>
                      <a:pt x="370" y="142"/>
                      <a:pt x="390" y="122"/>
                      <a:pt x="390" y="97"/>
                    </a:cubicBezTo>
                    <a:lnTo>
                      <a:pt x="390" y="0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0000" tIns="11500" rIns="120000" bIns="115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4" name="Google Shape;874;p26"/>
            <p:cNvSpPr/>
            <p:nvPr/>
          </p:nvSpPr>
          <p:spPr>
            <a:xfrm>
              <a:off x="927923" y="2178188"/>
              <a:ext cx="245977" cy="377163"/>
            </a:xfrm>
            <a:custGeom>
              <a:avLst/>
              <a:gdLst/>
              <a:ahLst/>
              <a:cxnLst/>
              <a:rect l="l" t="t" r="r" b="b"/>
              <a:pathLst>
                <a:path w="135" h="207" extrusionOk="0">
                  <a:moveTo>
                    <a:pt x="116" y="129"/>
                  </a:moveTo>
                  <a:lnTo>
                    <a:pt x="120" y="114"/>
                  </a:lnTo>
                  <a:cubicBezTo>
                    <a:pt x="122" y="104"/>
                    <a:pt x="122" y="93"/>
                    <a:pt x="119" y="83"/>
                  </a:cubicBezTo>
                  <a:lnTo>
                    <a:pt x="103" y="30"/>
                  </a:lnTo>
                  <a:cubicBezTo>
                    <a:pt x="102" y="25"/>
                    <a:pt x="98" y="21"/>
                    <a:pt x="94" y="18"/>
                  </a:cubicBezTo>
                  <a:cubicBezTo>
                    <a:pt x="82" y="11"/>
                    <a:pt x="58" y="-2"/>
                    <a:pt x="56" y="0"/>
                  </a:cubicBezTo>
                  <a:cubicBezTo>
                    <a:pt x="41" y="12"/>
                    <a:pt x="74" y="33"/>
                    <a:pt x="74" y="33"/>
                  </a:cubicBezTo>
                  <a:cubicBezTo>
                    <a:pt x="74" y="33"/>
                    <a:pt x="87" y="47"/>
                    <a:pt x="77" y="58"/>
                  </a:cubicBezTo>
                  <a:cubicBezTo>
                    <a:pt x="65" y="70"/>
                    <a:pt x="44" y="44"/>
                    <a:pt x="44" y="44"/>
                  </a:cubicBezTo>
                  <a:cubicBezTo>
                    <a:pt x="44" y="44"/>
                    <a:pt x="45" y="41"/>
                    <a:pt x="46" y="41"/>
                  </a:cubicBezTo>
                  <a:cubicBezTo>
                    <a:pt x="46" y="42"/>
                    <a:pt x="57" y="50"/>
                    <a:pt x="66" y="50"/>
                  </a:cubicBezTo>
                  <a:lnTo>
                    <a:pt x="66" y="33"/>
                  </a:lnTo>
                  <a:lnTo>
                    <a:pt x="47" y="21"/>
                  </a:lnTo>
                  <a:cubicBezTo>
                    <a:pt x="43" y="18"/>
                    <a:pt x="38" y="17"/>
                    <a:pt x="33" y="18"/>
                  </a:cubicBezTo>
                  <a:lnTo>
                    <a:pt x="26" y="20"/>
                  </a:lnTo>
                  <a:cubicBezTo>
                    <a:pt x="22" y="21"/>
                    <a:pt x="18" y="23"/>
                    <a:pt x="15" y="27"/>
                  </a:cubicBezTo>
                  <a:lnTo>
                    <a:pt x="9" y="37"/>
                  </a:lnTo>
                  <a:lnTo>
                    <a:pt x="6" y="40"/>
                  </a:lnTo>
                  <a:cubicBezTo>
                    <a:pt x="4" y="44"/>
                    <a:pt x="3" y="48"/>
                    <a:pt x="5" y="52"/>
                  </a:cubicBezTo>
                  <a:lnTo>
                    <a:pt x="8" y="59"/>
                  </a:lnTo>
                  <a:lnTo>
                    <a:pt x="4" y="65"/>
                  </a:lnTo>
                  <a:cubicBezTo>
                    <a:pt x="0" y="70"/>
                    <a:pt x="-1" y="77"/>
                    <a:pt x="2" y="82"/>
                  </a:cubicBezTo>
                  <a:lnTo>
                    <a:pt x="34" y="127"/>
                  </a:lnTo>
                  <a:lnTo>
                    <a:pt x="83" y="207"/>
                  </a:lnTo>
                  <a:lnTo>
                    <a:pt x="135" y="150"/>
                  </a:lnTo>
                  <a:lnTo>
                    <a:pt x="116" y="129"/>
                  </a:lnTo>
                  <a:close/>
                </a:path>
              </a:pathLst>
            </a:custGeom>
            <a:solidFill>
              <a:srgbClr val="B97E69"/>
            </a:solidFill>
            <a:ln>
              <a:noFill/>
            </a:ln>
          </p:spPr>
          <p:txBody>
            <a:bodyPr spcFirstLastPara="1" wrap="square" lIns="120000" tIns="39333" rIns="120000" bIns="393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940677" y="2280222"/>
              <a:ext cx="12754" cy="47373"/>
            </a:xfrm>
            <a:custGeom>
              <a:avLst/>
              <a:gdLst/>
              <a:ahLst/>
              <a:cxnLst/>
              <a:rect l="l" t="t" r="r" b="b"/>
              <a:pathLst>
                <a:path w="7" h="26" extrusionOk="0">
                  <a:moveTo>
                    <a:pt x="7" y="26"/>
                  </a:moveTo>
                  <a:cubicBezTo>
                    <a:pt x="7" y="26"/>
                    <a:pt x="6" y="25"/>
                    <a:pt x="5" y="23"/>
                  </a:cubicBezTo>
                  <a:cubicBezTo>
                    <a:pt x="5" y="21"/>
                    <a:pt x="5" y="17"/>
                    <a:pt x="7" y="14"/>
                  </a:cubicBezTo>
                  <a:lnTo>
                    <a:pt x="7" y="14"/>
                  </a:lnTo>
                  <a:lnTo>
                    <a:pt x="7" y="14"/>
                  </a:lnTo>
                  <a:lnTo>
                    <a:pt x="7" y="13"/>
                  </a:lnTo>
                  <a:cubicBezTo>
                    <a:pt x="3" y="5"/>
                    <a:pt x="0" y="0"/>
                    <a:pt x="0" y="0"/>
                  </a:cubicBezTo>
                  <a:cubicBezTo>
                    <a:pt x="-1" y="0"/>
                    <a:pt x="2" y="6"/>
                    <a:pt x="5" y="13"/>
                  </a:cubicBezTo>
                  <a:lnTo>
                    <a:pt x="6" y="14"/>
                  </a:lnTo>
                  <a:lnTo>
                    <a:pt x="6" y="14"/>
                  </a:lnTo>
                  <a:cubicBezTo>
                    <a:pt x="4" y="17"/>
                    <a:pt x="4" y="21"/>
                    <a:pt x="5" y="23"/>
                  </a:cubicBezTo>
                  <a:cubicBezTo>
                    <a:pt x="6" y="25"/>
                    <a:pt x="7" y="26"/>
                    <a:pt x="7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957075" y="2220095"/>
              <a:ext cx="38263" cy="107501"/>
            </a:xfrm>
            <a:custGeom>
              <a:avLst/>
              <a:gdLst/>
              <a:ahLst/>
              <a:cxnLst/>
              <a:rect l="l" t="t" r="r" b="b"/>
              <a:pathLst>
                <a:path w="21" h="59" extrusionOk="0">
                  <a:moveTo>
                    <a:pt x="2" y="0"/>
                  </a:moveTo>
                  <a:cubicBezTo>
                    <a:pt x="2" y="0"/>
                    <a:pt x="0" y="4"/>
                    <a:pt x="1" y="9"/>
                  </a:cubicBezTo>
                  <a:cubicBezTo>
                    <a:pt x="2" y="15"/>
                    <a:pt x="5" y="23"/>
                    <a:pt x="10" y="30"/>
                  </a:cubicBezTo>
                  <a:cubicBezTo>
                    <a:pt x="11" y="32"/>
                    <a:pt x="12" y="34"/>
                    <a:pt x="13" y="36"/>
                  </a:cubicBezTo>
                  <a:cubicBezTo>
                    <a:pt x="14" y="39"/>
                    <a:pt x="14" y="41"/>
                    <a:pt x="13" y="43"/>
                  </a:cubicBezTo>
                  <a:cubicBezTo>
                    <a:pt x="13" y="47"/>
                    <a:pt x="13" y="50"/>
                    <a:pt x="15" y="53"/>
                  </a:cubicBezTo>
                  <a:cubicBezTo>
                    <a:pt x="17" y="58"/>
                    <a:pt x="21" y="59"/>
                    <a:pt x="21" y="59"/>
                  </a:cubicBezTo>
                  <a:cubicBezTo>
                    <a:pt x="21" y="59"/>
                    <a:pt x="17" y="59"/>
                    <a:pt x="13" y="53"/>
                  </a:cubicBezTo>
                  <a:cubicBezTo>
                    <a:pt x="12" y="51"/>
                    <a:pt x="11" y="46"/>
                    <a:pt x="12" y="43"/>
                  </a:cubicBezTo>
                  <a:cubicBezTo>
                    <a:pt x="12" y="41"/>
                    <a:pt x="11" y="39"/>
                    <a:pt x="11" y="37"/>
                  </a:cubicBezTo>
                  <a:cubicBezTo>
                    <a:pt x="10" y="35"/>
                    <a:pt x="9" y="33"/>
                    <a:pt x="8" y="31"/>
                  </a:cubicBezTo>
                  <a:cubicBezTo>
                    <a:pt x="4" y="23"/>
                    <a:pt x="1" y="16"/>
                    <a:pt x="0" y="10"/>
                  </a:cubicBezTo>
                  <a:cubicBezTo>
                    <a:pt x="-1" y="3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6"/>
            <p:cNvSpPr/>
            <p:nvPr/>
          </p:nvSpPr>
          <p:spPr>
            <a:xfrm>
              <a:off x="997160" y="2231027"/>
              <a:ext cx="12754" cy="25509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6" y="14"/>
                  </a:moveTo>
                  <a:cubicBezTo>
                    <a:pt x="6" y="14"/>
                    <a:pt x="6" y="10"/>
                    <a:pt x="4" y="7"/>
                  </a:cubicBezTo>
                  <a:cubicBezTo>
                    <a:pt x="2" y="3"/>
                    <a:pt x="-1" y="0"/>
                    <a:pt x="0" y="0"/>
                  </a:cubicBezTo>
                  <a:cubicBezTo>
                    <a:pt x="0" y="-1"/>
                    <a:pt x="3" y="2"/>
                    <a:pt x="5" y="6"/>
                  </a:cubicBezTo>
                  <a:cubicBezTo>
                    <a:pt x="8" y="10"/>
                    <a:pt x="7" y="14"/>
                    <a:pt x="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1026313" y="2398656"/>
              <a:ext cx="371699" cy="553902"/>
            </a:xfrm>
            <a:custGeom>
              <a:avLst/>
              <a:gdLst/>
              <a:ahLst/>
              <a:cxnLst/>
              <a:rect l="l" t="t" r="r" b="b"/>
              <a:pathLst>
                <a:path w="204" h="304" extrusionOk="0">
                  <a:moveTo>
                    <a:pt x="80" y="279"/>
                  </a:moveTo>
                  <a:lnTo>
                    <a:pt x="100" y="304"/>
                  </a:lnTo>
                  <a:lnTo>
                    <a:pt x="204" y="179"/>
                  </a:lnTo>
                  <a:lnTo>
                    <a:pt x="68" y="0"/>
                  </a:lnTo>
                  <a:lnTo>
                    <a:pt x="0" y="53"/>
                  </a:lnTo>
                  <a:lnTo>
                    <a:pt x="80" y="2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6"/>
            <p:cNvSpPr/>
            <p:nvPr/>
          </p:nvSpPr>
          <p:spPr>
            <a:xfrm>
              <a:off x="2013865" y="5100752"/>
              <a:ext cx="215002" cy="375341"/>
            </a:xfrm>
            <a:custGeom>
              <a:avLst/>
              <a:gdLst/>
              <a:ahLst/>
              <a:cxnLst/>
              <a:rect l="l" t="t" r="r" b="b"/>
              <a:pathLst>
                <a:path w="118" h="206" extrusionOk="0">
                  <a:moveTo>
                    <a:pt x="0" y="3"/>
                  </a:moveTo>
                  <a:lnTo>
                    <a:pt x="8" y="206"/>
                  </a:lnTo>
                  <a:lnTo>
                    <a:pt x="118" y="203"/>
                  </a:lnTo>
                  <a:lnTo>
                    <a:pt x="11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2104968" y="5098930"/>
              <a:ext cx="21865" cy="360765"/>
            </a:xfrm>
            <a:custGeom>
              <a:avLst/>
              <a:gdLst/>
              <a:ahLst/>
              <a:cxnLst/>
              <a:rect l="l" t="t" r="r" b="b"/>
              <a:pathLst>
                <a:path w="12" h="198" extrusionOk="0">
                  <a:moveTo>
                    <a:pt x="12" y="198"/>
                  </a:moveTo>
                  <a:cubicBezTo>
                    <a:pt x="13" y="198"/>
                    <a:pt x="11" y="153"/>
                    <a:pt x="8" y="99"/>
                  </a:cubicBezTo>
                  <a:cubicBezTo>
                    <a:pt x="5" y="44"/>
                    <a:pt x="2" y="0"/>
                    <a:pt x="1" y="0"/>
                  </a:cubicBezTo>
                  <a:cubicBezTo>
                    <a:pt x="0" y="0"/>
                    <a:pt x="2" y="44"/>
                    <a:pt x="5" y="99"/>
                  </a:cubicBezTo>
                  <a:cubicBezTo>
                    <a:pt x="8" y="154"/>
                    <a:pt x="11" y="198"/>
                    <a:pt x="12" y="1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35033" rIns="120000" bIns="350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2028441" y="5445119"/>
              <a:ext cx="200426" cy="30975"/>
            </a:xfrm>
            <a:custGeom>
              <a:avLst/>
              <a:gdLst/>
              <a:ahLst/>
              <a:cxnLst/>
              <a:rect l="l" t="t" r="r" b="b"/>
              <a:pathLst>
                <a:path w="110" h="17" extrusionOk="0">
                  <a:moveTo>
                    <a:pt x="0" y="3"/>
                  </a:moveTo>
                  <a:lnTo>
                    <a:pt x="109" y="0"/>
                  </a:lnTo>
                  <a:lnTo>
                    <a:pt x="110" y="14"/>
                  </a:lnTo>
                  <a:lnTo>
                    <a:pt x="0" y="17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2026619" y="5297533"/>
              <a:ext cx="196782" cy="69238"/>
            </a:xfrm>
            <a:custGeom>
              <a:avLst/>
              <a:gdLst/>
              <a:ahLst/>
              <a:cxnLst/>
              <a:rect l="l" t="t" r="r" b="b"/>
              <a:pathLst>
                <a:path w="108" h="38" extrusionOk="0">
                  <a:moveTo>
                    <a:pt x="108" y="30"/>
                  </a:moveTo>
                  <a:cubicBezTo>
                    <a:pt x="108" y="30"/>
                    <a:pt x="107" y="29"/>
                    <a:pt x="105" y="26"/>
                  </a:cubicBezTo>
                  <a:cubicBezTo>
                    <a:pt x="103" y="23"/>
                    <a:pt x="100" y="20"/>
                    <a:pt x="95" y="16"/>
                  </a:cubicBezTo>
                  <a:cubicBezTo>
                    <a:pt x="90" y="12"/>
                    <a:pt x="84" y="8"/>
                    <a:pt x="77" y="5"/>
                  </a:cubicBezTo>
                  <a:cubicBezTo>
                    <a:pt x="69" y="2"/>
                    <a:pt x="60" y="0"/>
                    <a:pt x="51" y="0"/>
                  </a:cubicBezTo>
                  <a:cubicBezTo>
                    <a:pt x="32" y="1"/>
                    <a:pt x="17" y="11"/>
                    <a:pt x="9" y="21"/>
                  </a:cubicBezTo>
                  <a:cubicBezTo>
                    <a:pt x="5" y="25"/>
                    <a:pt x="3" y="30"/>
                    <a:pt x="2" y="33"/>
                  </a:cubicBezTo>
                  <a:cubicBezTo>
                    <a:pt x="0" y="36"/>
                    <a:pt x="0" y="38"/>
                    <a:pt x="0" y="38"/>
                  </a:cubicBezTo>
                  <a:cubicBezTo>
                    <a:pt x="1" y="38"/>
                    <a:pt x="3" y="31"/>
                    <a:pt x="11" y="22"/>
                  </a:cubicBezTo>
                  <a:cubicBezTo>
                    <a:pt x="19" y="13"/>
                    <a:pt x="33" y="4"/>
                    <a:pt x="51" y="4"/>
                  </a:cubicBezTo>
                  <a:cubicBezTo>
                    <a:pt x="69" y="3"/>
                    <a:pt x="84" y="11"/>
                    <a:pt x="94" y="18"/>
                  </a:cubicBezTo>
                  <a:cubicBezTo>
                    <a:pt x="103" y="25"/>
                    <a:pt x="108" y="31"/>
                    <a:pt x="108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2017509" y="5206430"/>
              <a:ext cx="202248" cy="43729"/>
            </a:xfrm>
            <a:custGeom>
              <a:avLst/>
              <a:gdLst/>
              <a:ahLst/>
              <a:cxnLst/>
              <a:rect l="l" t="t" r="r" b="b"/>
              <a:pathLst>
                <a:path w="111" h="24" extrusionOk="0">
                  <a:moveTo>
                    <a:pt x="110" y="0"/>
                  </a:moveTo>
                  <a:lnTo>
                    <a:pt x="111" y="22"/>
                  </a:lnTo>
                  <a:lnTo>
                    <a:pt x="1" y="24"/>
                  </a:lnTo>
                  <a:lnTo>
                    <a:pt x="0" y="7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1326952" y="5126260"/>
              <a:ext cx="435471" cy="353477"/>
            </a:xfrm>
            <a:custGeom>
              <a:avLst/>
              <a:gdLst/>
              <a:ahLst/>
              <a:cxnLst/>
              <a:rect l="l" t="t" r="r" b="b"/>
              <a:pathLst>
                <a:path w="239" h="194" extrusionOk="0">
                  <a:moveTo>
                    <a:pt x="119" y="1"/>
                  </a:moveTo>
                  <a:lnTo>
                    <a:pt x="124" y="124"/>
                  </a:lnTo>
                  <a:cubicBezTo>
                    <a:pt x="124" y="124"/>
                    <a:pt x="1" y="171"/>
                    <a:pt x="0" y="194"/>
                  </a:cubicBezTo>
                  <a:lnTo>
                    <a:pt x="239" y="192"/>
                  </a:lnTo>
                  <a:lnTo>
                    <a:pt x="239" y="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33100" rIns="120000" bIns="331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1662209" y="5332152"/>
              <a:ext cx="36441" cy="34619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13" y="1"/>
                  </a:moveTo>
                  <a:cubicBezTo>
                    <a:pt x="18" y="2"/>
                    <a:pt x="21" y="7"/>
                    <a:pt x="20" y="12"/>
                  </a:cubicBezTo>
                  <a:cubicBezTo>
                    <a:pt x="19" y="17"/>
                    <a:pt x="13" y="20"/>
                    <a:pt x="9" y="19"/>
                  </a:cubicBezTo>
                  <a:cubicBezTo>
                    <a:pt x="4" y="18"/>
                    <a:pt x="-1" y="11"/>
                    <a:pt x="1" y="7"/>
                  </a:cubicBezTo>
                  <a:cubicBezTo>
                    <a:pt x="2" y="2"/>
                    <a:pt x="10" y="-1"/>
                    <a:pt x="14" y="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6"/>
            <p:cNvSpPr/>
            <p:nvPr/>
          </p:nvSpPr>
          <p:spPr>
            <a:xfrm>
              <a:off x="1323308" y="5441475"/>
              <a:ext cx="439115" cy="38263"/>
            </a:xfrm>
            <a:custGeom>
              <a:avLst/>
              <a:gdLst/>
              <a:ahLst/>
              <a:cxnLst/>
              <a:rect l="l" t="t" r="r" b="b"/>
              <a:pathLst>
                <a:path w="241" h="21" extrusionOk="0">
                  <a:moveTo>
                    <a:pt x="241" y="19"/>
                  </a:moveTo>
                  <a:lnTo>
                    <a:pt x="241" y="0"/>
                  </a:lnTo>
                  <a:lnTo>
                    <a:pt x="9" y="9"/>
                  </a:lnTo>
                  <a:cubicBezTo>
                    <a:pt x="9" y="9"/>
                    <a:pt x="-1" y="14"/>
                    <a:pt x="0" y="21"/>
                  </a:cubicBezTo>
                  <a:lnTo>
                    <a:pt x="241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1549242" y="5352194"/>
              <a:ext cx="40085" cy="27331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cubicBezTo>
                    <a:pt x="0" y="2"/>
                    <a:pt x="6" y="3"/>
                    <a:pt x="12" y="7"/>
                  </a:cubicBezTo>
                  <a:cubicBezTo>
                    <a:pt x="18" y="10"/>
                    <a:pt x="21" y="15"/>
                    <a:pt x="22" y="15"/>
                  </a:cubicBezTo>
                  <a:cubicBezTo>
                    <a:pt x="23" y="15"/>
                    <a:pt x="21" y="8"/>
                    <a:pt x="14" y="3"/>
                  </a:cubicBezTo>
                  <a:cubicBezTo>
                    <a:pt x="7" y="-1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1503691" y="5372237"/>
              <a:ext cx="29153" cy="34619"/>
            </a:xfrm>
            <a:custGeom>
              <a:avLst/>
              <a:gdLst/>
              <a:ahLst/>
              <a:cxnLst/>
              <a:rect l="l" t="t" r="r" b="b"/>
              <a:pathLst>
                <a:path w="16" h="19" extrusionOk="0">
                  <a:moveTo>
                    <a:pt x="0" y="1"/>
                  </a:moveTo>
                  <a:cubicBezTo>
                    <a:pt x="0" y="2"/>
                    <a:pt x="5" y="4"/>
                    <a:pt x="9" y="9"/>
                  </a:cubicBezTo>
                  <a:cubicBezTo>
                    <a:pt x="13" y="14"/>
                    <a:pt x="14" y="19"/>
                    <a:pt x="15" y="19"/>
                  </a:cubicBezTo>
                  <a:cubicBezTo>
                    <a:pt x="16" y="19"/>
                    <a:pt x="17" y="12"/>
                    <a:pt x="12" y="6"/>
                  </a:cubicBezTo>
                  <a:cubicBezTo>
                    <a:pt x="7" y="0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1459961" y="5392279"/>
              <a:ext cx="20043" cy="36441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10" y="20"/>
                  </a:moveTo>
                  <a:cubicBezTo>
                    <a:pt x="11" y="21"/>
                    <a:pt x="12" y="14"/>
                    <a:pt x="9" y="8"/>
                  </a:cubicBezTo>
                  <a:cubicBezTo>
                    <a:pt x="5" y="1"/>
                    <a:pt x="1" y="-1"/>
                    <a:pt x="0" y="0"/>
                  </a:cubicBezTo>
                  <a:cubicBezTo>
                    <a:pt x="0" y="1"/>
                    <a:pt x="3" y="5"/>
                    <a:pt x="6" y="10"/>
                  </a:cubicBezTo>
                  <a:cubicBezTo>
                    <a:pt x="8" y="15"/>
                    <a:pt x="9" y="20"/>
                    <a:pt x="10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1552886" y="5293889"/>
              <a:ext cx="45551" cy="10932"/>
            </a:xfrm>
            <a:custGeom>
              <a:avLst/>
              <a:gdLst/>
              <a:ahLst/>
              <a:cxnLst/>
              <a:rect l="l" t="t" r="r" b="b"/>
              <a:pathLst>
                <a:path w="25" h="6" extrusionOk="0">
                  <a:moveTo>
                    <a:pt x="0" y="5"/>
                  </a:moveTo>
                  <a:cubicBezTo>
                    <a:pt x="1" y="6"/>
                    <a:pt x="6" y="4"/>
                    <a:pt x="13" y="5"/>
                  </a:cubicBezTo>
                  <a:cubicBezTo>
                    <a:pt x="19" y="5"/>
                    <a:pt x="25" y="7"/>
                    <a:pt x="25" y="6"/>
                  </a:cubicBezTo>
                  <a:cubicBezTo>
                    <a:pt x="26" y="5"/>
                    <a:pt x="21" y="1"/>
                    <a:pt x="13" y="0"/>
                  </a:cubicBezTo>
                  <a:cubicBezTo>
                    <a:pt x="5" y="0"/>
                    <a:pt x="0" y="4"/>
                    <a:pt x="0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1545598" y="5219185"/>
              <a:ext cx="65594" cy="36441"/>
            </a:xfrm>
            <a:custGeom>
              <a:avLst/>
              <a:gdLst/>
              <a:ahLst/>
              <a:cxnLst/>
              <a:rect l="l" t="t" r="r" b="b"/>
              <a:pathLst>
                <a:path w="36" h="20" extrusionOk="0">
                  <a:moveTo>
                    <a:pt x="0" y="19"/>
                  </a:moveTo>
                  <a:cubicBezTo>
                    <a:pt x="0" y="20"/>
                    <a:pt x="4" y="20"/>
                    <a:pt x="12" y="19"/>
                  </a:cubicBezTo>
                  <a:cubicBezTo>
                    <a:pt x="15" y="18"/>
                    <a:pt x="20" y="17"/>
                    <a:pt x="24" y="15"/>
                  </a:cubicBezTo>
                  <a:cubicBezTo>
                    <a:pt x="27" y="14"/>
                    <a:pt x="29" y="13"/>
                    <a:pt x="31" y="11"/>
                  </a:cubicBezTo>
                  <a:cubicBezTo>
                    <a:pt x="32" y="11"/>
                    <a:pt x="34" y="10"/>
                    <a:pt x="35" y="9"/>
                  </a:cubicBezTo>
                  <a:cubicBezTo>
                    <a:pt x="36" y="7"/>
                    <a:pt x="37" y="4"/>
                    <a:pt x="35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3" y="1"/>
                    <a:pt x="21" y="2"/>
                    <a:pt x="18" y="3"/>
                  </a:cubicBezTo>
                  <a:cubicBezTo>
                    <a:pt x="14" y="5"/>
                    <a:pt x="10" y="8"/>
                    <a:pt x="7" y="10"/>
                  </a:cubicBezTo>
                  <a:cubicBezTo>
                    <a:pt x="2" y="16"/>
                    <a:pt x="0" y="20"/>
                    <a:pt x="0" y="20"/>
                  </a:cubicBezTo>
                  <a:cubicBezTo>
                    <a:pt x="1" y="21"/>
                    <a:pt x="3" y="17"/>
                    <a:pt x="9" y="13"/>
                  </a:cubicBezTo>
                  <a:cubicBezTo>
                    <a:pt x="12" y="10"/>
                    <a:pt x="16" y="8"/>
                    <a:pt x="20" y="6"/>
                  </a:cubicBezTo>
                  <a:cubicBezTo>
                    <a:pt x="22" y="6"/>
                    <a:pt x="24" y="5"/>
                    <a:pt x="27" y="4"/>
                  </a:cubicBezTo>
                  <a:cubicBezTo>
                    <a:pt x="29" y="4"/>
                    <a:pt x="31" y="4"/>
                    <a:pt x="32" y="5"/>
                  </a:cubicBezTo>
                  <a:lnTo>
                    <a:pt x="32" y="6"/>
                  </a:lnTo>
                  <a:cubicBezTo>
                    <a:pt x="31" y="7"/>
                    <a:pt x="30" y="7"/>
                    <a:pt x="29" y="8"/>
                  </a:cubicBezTo>
                  <a:cubicBezTo>
                    <a:pt x="27" y="9"/>
                    <a:pt x="25" y="11"/>
                    <a:pt x="23" y="12"/>
                  </a:cubicBezTo>
                  <a:cubicBezTo>
                    <a:pt x="19" y="14"/>
                    <a:pt x="15" y="15"/>
                    <a:pt x="11" y="16"/>
                  </a:cubicBezTo>
                  <a:cubicBezTo>
                    <a:pt x="4" y="18"/>
                    <a:pt x="0" y="19"/>
                    <a:pt x="0" y="1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1518267" y="5188210"/>
              <a:ext cx="34619" cy="69238"/>
            </a:xfrm>
            <a:custGeom>
              <a:avLst/>
              <a:gdLst/>
              <a:ahLst/>
              <a:cxnLst/>
              <a:rect l="l" t="t" r="r" b="b"/>
              <a:pathLst>
                <a:path w="19" h="38" extrusionOk="0">
                  <a:moveTo>
                    <a:pt x="16" y="38"/>
                  </a:moveTo>
                  <a:cubicBezTo>
                    <a:pt x="17" y="38"/>
                    <a:pt x="19" y="34"/>
                    <a:pt x="19" y="26"/>
                  </a:cubicBezTo>
                  <a:cubicBezTo>
                    <a:pt x="20" y="22"/>
                    <a:pt x="19" y="18"/>
                    <a:pt x="18" y="13"/>
                  </a:cubicBezTo>
                  <a:cubicBezTo>
                    <a:pt x="17" y="11"/>
                    <a:pt x="16" y="8"/>
                    <a:pt x="14" y="6"/>
                  </a:cubicBezTo>
                  <a:cubicBezTo>
                    <a:pt x="13" y="3"/>
                    <a:pt x="11" y="0"/>
                    <a:pt x="7" y="0"/>
                  </a:cubicBezTo>
                  <a:cubicBezTo>
                    <a:pt x="4" y="0"/>
                    <a:pt x="2" y="1"/>
                    <a:pt x="2" y="3"/>
                  </a:cubicBezTo>
                  <a:cubicBezTo>
                    <a:pt x="1" y="5"/>
                    <a:pt x="1" y="6"/>
                    <a:pt x="0" y="8"/>
                  </a:cubicBezTo>
                  <a:cubicBezTo>
                    <a:pt x="0" y="10"/>
                    <a:pt x="0" y="13"/>
                    <a:pt x="0" y="16"/>
                  </a:cubicBezTo>
                  <a:cubicBezTo>
                    <a:pt x="1" y="21"/>
                    <a:pt x="3" y="25"/>
                    <a:pt x="6" y="28"/>
                  </a:cubicBezTo>
                  <a:cubicBezTo>
                    <a:pt x="10" y="34"/>
                    <a:pt x="15" y="36"/>
                    <a:pt x="15" y="35"/>
                  </a:cubicBezTo>
                  <a:cubicBezTo>
                    <a:pt x="16" y="35"/>
                    <a:pt x="12" y="32"/>
                    <a:pt x="8" y="27"/>
                  </a:cubicBezTo>
                  <a:cubicBezTo>
                    <a:pt x="6" y="24"/>
                    <a:pt x="5" y="20"/>
                    <a:pt x="4" y="15"/>
                  </a:cubicBezTo>
                  <a:cubicBezTo>
                    <a:pt x="4" y="13"/>
                    <a:pt x="4" y="11"/>
                    <a:pt x="4" y="8"/>
                  </a:cubicBezTo>
                  <a:cubicBezTo>
                    <a:pt x="5" y="6"/>
                    <a:pt x="6" y="4"/>
                    <a:pt x="7" y="4"/>
                  </a:cubicBezTo>
                  <a:cubicBezTo>
                    <a:pt x="8" y="4"/>
                    <a:pt x="10" y="6"/>
                    <a:pt x="11" y="8"/>
                  </a:cubicBezTo>
                  <a:cubicBezTo>
                    <a:pt x="12" y="10"/>
                    <a:pt x="13" y="12"/>
                    <a:pt x="14" y="14"/>
                  </a:cubicBezTo>
                  <a:cubicBezTo>
                    <a:pt x="16" y="19"/>
                    <a:pt x="16" y="23"/>
                    <a:pt x="16" y="26"/>
                  </a:cubicBezTo>
                  <a:cubicBezTo>
                    <a:pt x="17" y="33"/>
                    <a:pt x="16" y="38"/>
                    <a:pt x="16" y="3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1551064" y="5261092"/>
              <a:ext cx="211358" cy="49195"/>
            </a:xfrm>
            <a:custGeom>
              <a:avLst/>
              <a:gdLst/>
              <a:ahLst/>
              <a:cxnLst/>
              <a:rect l="l" t="t" r="r" b="b"/>
              <a:pathLst>
                <a:path w="116" h="27" extrusionOk="0">
                  <a:moveTo>
                    <a:pt x="116" y="0"/>
                  </a:moveTo>
                  <a:lnTo>
                    <a:pt x="116" y="27"/>
                  </a:lnTo>
                  <a:lnTo>
                    <a:pt x="0" y="27"/>
                  </a:lnTo>
                  <a:lnTo>
                    <a:pt x="0" y="2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2401962" y="1483988"/>
              <a:ext cx="273308" cy="428181"/>
            </a:xfrm>
            <a:custGeom>
              <a:avLst/>
              <a:gdLst/>
              <a:ahLst/>
              <a:cxnLst/>
              <a:rect l="l" t="t" r="r" b="b"/>
              <a:pathLst>
                <a:path w="150" h="235" extrusionOk="0">
                  <a:moveTo>
                    <a:pt x="36" y="20"/>
                  </a:moveTo>
                  <a:lnTo>
                    <a:pt x="54" y="86"/>
                  </a:lnTo>
                  <a:cubicBezTo>
                    <a:pt x="54" y="86"/>
                    <a:pt x="60" y="123"/>
                    <a:pt x="43" y="123"/>
                  </a:cubicBezTo>
                  <a:cubicBezTo>
                    <a:pt x="28" y="123"/>
                    <a:pt x="26" y="103"/>
                    <a:pt x="26" y="103"/>
                  </a:cubicBezTo>
                  <a:cubicBezTo>
                    <a:pt x="26" y="103"/>
                    <a:pt x="34" y="63"/>
                    <a:pt x="14" y="65"/>
                  </a:cubicBezTo>
                  <a:cubicBezTo>
                    <a:pt x="11" y="65"/>
                    <a:pt x="4" y="93"/>
                    <a:pt x="1" y="107"/>
                  </a:cubicBezTo>
                  <a:cubicBezTo>
                    <a:pt x="-1" y="112"/>
                    <a:pt x="0" y="118"/>
                    <a:pt x="3" y="122"/>
                  </a:cubicBezTo>
                  <a:lnTo>
                    <a:pt x="31" y="173"/>
                  </a:lnTo>
                  <a:cubicBezTo>
                    <a:pt x="36" y="182"/>
                    <a:pt x="44" y="190"/>
                    <a:pt x="54" y="195"/>
                  </a:cubicBezTo>
                  <a:lnTo>
                    <a:pt x="68" y="204"/>
                  </a:lnTo>
                  <a:lnTo>
                    <a:pt x="70" y="234"/>
                  </a:lnTo>
                  <a:lnTo>
                    <a:pt x="150" y="235"/>
                  </a:lnTo>
                  <a:lnTo>
                    <a:pt x="125" y="141"/>
                  </a:lnTo>
                  <a:lnTo>
                    <a:pt x="115" y="84"/>
                  </a:lnTo>
                  <a:cubicBezTo>
                    <a:pt x="112" y="78"/>
                    <a:pt x="107" y="74"/>
                    <a:pt x="101" y="73"/>
                  </a:cubicBezTo>
                  <a:lnTo>
                    <a:pt x="93" y="72"/>
                  </a:lnTo>
                  <a:lnTo>
                    <a:pt x="91" y="65"/>
                  </a:lnTo>
                  <a:cubicBezTo>
                    <a:pt x="89" y="61"/>
                    <a:pt x="85" y="58"/>
                    <a:pt x="80" y="57"/>
                  </a:cubicBezTo>
                  <a:lnTo>
                    <a:pt x="76" y="57"/>
                  </a:lnTo>
                  <a:lnTo>
                    <a:pt x="69" y="40"/>
                  </a:lnTo>
                  <a:cubicBezTo>
                    <a:pt x="67" y="35"/>
                    <a:pt x="51" y="0"/>
                    <a:pt x="45" y="0"/>
                  </a:cubicBezTo>
                  <a:cubicBezTo>
                    <a:pt x="45" y="0"/>
                    <a:pt x="32" y="3"/>
                    <a:pt x="37" y="20"/>
                  </a:cubicBezTo>
                  <a:lnTo>
                    <a:pt x="36" y="20"/>
                  </a:lnTo>
                  <a:close/>
                </a:path>
              </a:pathLst>
            </a:custGeom>
            <a:solidFill>
              <a:srgbClr val="B97E69"/>
            </a:solidFill>
            <a:ln>
              <a:noFill/>
            </a:ln>
          </p:spPr>
          <p:txBody>
            <a:bodyPr spcFirstLastPara="1" wrap="square" lIns="120000" tIns="52800" rIns="120000" bIns="528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2536794" y="1582378"/>
              <a:ext cx="36441" cy="83814"/>
            </a:xfrm>
            <a:custGeom>
              <a:avLst/>
              <a:gdLst/>
              <a:ahLst/>
              <a:cxnLst/>
              <a:rect l="l" t="t" r="r" b="b"/>
              <a:pathLst>
                <a:path w="20" h="46" extrusionOk="0">
                  <a:moveTo>
                    <a:pt x="20" y="46"/>
                  </a:moveTo>
                  <a:cubicBezTo>
                    <a:pt x="20" y="46"/>
                    <a:pt x="20" y="43"/>
                    <a:pt x="18" y="39"/>
                  </a:cubicBezTo>
                  <a:cubicBezTo>
                    <a:pt x="17" y="34"/>
                    <a:pt x="13" y="29"/>
                    <a:pt x="7" y="25"/>
                  </a:cubicBezTo>
                  <a:cubicBezTo>
                    <a:pt x="4" y="18"/>
                    <a:pt x="2" y="12"/>
                    <a:pt x="1" y="7"/>
                  </a:cubicBezTo>
                  <a:cubicBezTo>
                    <a:pt x="0" y="3"/>
                    <a:pt x="0" y="0"/>
                    <a:pt x="0" y="0"/>
                  </a:cubicBezTo>
                  <a:cubicBezTo>
                    <a:pt x="1" y="0"/>
                    <a:pt x="1" y="3"/>
                    <a:pt x="2" y="7"/>
                  </a:cubicBezTo>
                  <a:cubicBezTo>
                    <a:pt x="3" y="12"/>
                    <a:pt x="5" y="18"/>
                    <a:pt x="8" y="24"/>
                  </a:cubicBezTo>
                  <a:cubicBezTo>
                    <a:pt x="10" y="25"/>
                    <a:pt x="11" y="26"/>
                    <a:pt x="12" y="27"/>
                  </a:cubicBezTo>
                  <a:cubicBezTo>
                    <a:pt x="14" y="28"/>
                    <a:pt x="15" y="30"/>
                    <a:pt x="16" y="31"/>
                  </a:cubicBezTo>
                  <a:cubicBezTo>
                    <a:pt x="17" y="34"/>
                    <a:pt x="18" y="35"/>
                    <a:pt x="19" y="38"/>
                  </a:cubicBezTo>
                  <a:cubicBezTo>
                    <a:pt x="19" y="40"/>
                    <a:pt x="20" y="43"/>
                    <a:pt x="20" y="44"/>
                  </a:cubicBezTo>
                  <a:cubicBezTo>
                    <a:pt x="20" y="45"/>
                    <a:pt x="20" y="46"/>
                    <a:pt x="2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2567768" y="1609709"/>
              <a:ext cx="27331" cy="43729"/>
            </a:xfrm>
            <a:custGeom>
              <a:avLst/>
              <a:gdLst/>
              <a:ahLst/>
              <a:cxnLst/>
              <a:rect l="l" t="t" r="r" b="b"/>
              <a:pathLst>
                <a:path w="15" h="24" extrusionOk="0">
                  <a:moveTo>
                    <a:pt x="15" y="24"/>
                  </a:moveTo>
                  <a:cubicBezTo>
                    <a:pt x="15" y="24"/>
                    <a:pt x="15" y="23"/>
                    <a:pt x="14" y="21"/>
                  </a:cubicBezTo>
                  <a:cubicBezTo>
                    <a:pt x="13" y="19"/>
                    <a:pt x="10" y="16"/>
                    <a:pt x="6" y="16"/>
                  </a:cubicBezTo>
                  <a:lnTo>
                    <a:pt x="6" y="16"/>
                  </a:lnTo>
                  <a:lnTo>
                    <a:pt x="6" y="15"/>
                  </a:lnTo>
                  <a:lnTo>
                    <a:pt x="5" y="14"/>
                  </a:lnTo>
                  <a:cubicBezTo>
                    <a:pt x="3" y="6"/>
                    <a:pt x="0" y="0"/>
                    <a:pt x="1" y="0"/>
                  </a:cubicBezTo>
                  <a:cubicBezTo>
                    <a:pt x="1" y="-1"/>
                    <a:pt x="4" y="6"/>
                    <a:pt x="7" y="14"/>
                  </a:cubicBezTo>
                  <a:lnTo>
                    <a:pt x="7" y="15"/>
                  </a:lnTo>
                  <a:lnTo>
                    <a:pt x="6" y="14"/>
                  </a:lnTo>
                  <a:cubicBezTo>
                    <a:pt x="11" y="15"/>
                    <a:pt x="14" y="18"/>
                    <a:pt x="15" y="20"/>
                  </a:cubicBezTo>
                  <a:cubicBezTo>
                    <a:pt x="16" y="23"/>
                    <a:pt x="15" y="24"/>
                    <a:pt x="15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1636700" y="1616997"/>
              <a:ext cx="362588" cy="623139"/>
            </a:xfrm>
            <a:custGeom>
              <a:avLst/>
              <a:gdLst/>
              <a:ahLst/>
              <a:cxnLst/>
              <a:rect l="l" t="t" r="r" b="b"/>
              <a:pathLst>
                <a:path w="199" h="342" extrusionOk="0">
                  <a:moveTo>
                    <a:pt x="54" y="342"/>
                  </a:moveTo>
                  <a:lnTo>
                    <a:pt x="199" y="340"/>
                  </a:lnTo>
                  <a:lnTo>
                    <a:pt x="183" y="216"/>
                  </a:lnTo>
                  <a:cubicBezTo>
                    <a:pt x="183" y="216"/>
                    <a:pt x="192" y="214"/>
                    <a:pt x="193" y="160"/>
                  </a:cubicBezTo>
                  <a:cubicBezTo>
                    <a:pt x="193" y="106"/>
                    <a:pt x="197" y="15"/>
                    <a:pt x="197" y="15"/>
                  </a:cubicBezTo>
                  <a:lnTo>
                    <a:pt x="197" y="15"/>
                  </a:lnTo>
                  <a:cubicBezTo>
                    <a:pt x="134" y="-12"/>
                    <a:pt x="62" y="-3"/>
                    <a:pt x="8" y="38"/>
                  </a:cubicBezTo>
                  <a:lnTo>
                    <a:pt x="0" y="44"/>
                  </a:lnTo>
                  <a:lnTo>
                    <a:pt x="54" y="342"/>
                  </a:lnTo>
                  <a:close/>
                </a:path>
              </a:pathLst>
            </a:custGeom>
            <a:solidFill>
              <a:srgbClr val="B97E69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1602081" y="1815600"/>
              <a:ext cx="69238" cy="102035"/>
            </a:xfrm>
            <a:custGeom>
              <a:avLst/>
              <a:gdLst/>
              <a:ahLst/>
              <a:cxnLst/>
              <a:rect l="l" t="t" r="r" b="b"/>
              <a:pathLst>
                <a:path w="38" h="56" extrusionOk="0">
                  <a:moveTo>
                    <a:pt x="36" y="2"/>
                  </a:moveTo>
                  <a:cubicBezTo>
                    <a:pt x="35" y="1"/>
                    <a:pt x="-2" y="-9"/>
                    <a:pt x="0" y="28"/>
                  </a:cubicBezTo>
                  <a:cubicBezTo>
                    <a:pt x="1" y="64"/>
                    <a:pt x="38" y="56"/>
                    <a:pt x="38" y="55"/>
                  </a:cubicBezTo>
                  <a:cubicBezTo>
                    <a:pt x="38" y="54"/>
                    <a:pt x="36" y="2"/>
                    <a:pt x="36" y="2"/>
                  </a:cubicBezTo>
                  <a:close/>
                </a:path>
              </a:pathLst>
            </a:custGeom>
            <a:solidFill>
              <a:srgbClr val="B97E69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6"/>
            <p:cNvSpPr/>
            <p:nvPr/>
          </p:nvSpPr>
          <p:spPr>
            <a:xfrm>
              <a:off x="1973780" y="1802846"/>
              <a:ext cx="69238" cy="103857"/>
            </a:xfrm>
            <a:custGeom>
              <a:avLst/>
              <a:gdLst/>
              <a:ahLst/>
              <a:cxnLst/>
              <a:rect l="l" t="t" r="r" b="b"/>
              <a:pathLst>
                <a:path w="38" h="57" extrusionOk="0">
                  <a:moveTo>
                    <a:pt x="5" y="1"/>
                  </a:moveTo>
                  <a:cubicBezTo>
                    <a:pt x="6" y="1"/>
                    <a:pt x="39" y="-8"/>
                    <a:pt x="38" y="29"/>
                  </a:cubicBezTo>
                  <a:cubicBezTo>
                    <a:pt x="37" y="65"/>
                    <a:pt x="0" y="57"/>
                    <a:pt x="0" y="56"/>
                  </a:cubicBezTo>
                  <a:cubicBezTo>
                    <a:pt x="0" y="55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B97E69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6"/>
            <p:cNvSpPr/>
            <p:nvPr/>
          </p:nvSpPr>
          <p:spPr>
            <a:xfrm>
              <a:off x="1645811" y="1607887"/>
              <a:ext cx="362588" cy="481020"/>
            </a:xfrm>
            <a:custGeom>
              <a:avLst/>
              <a:gdLst/>
              <a:ahLst/>
              <a:cxnLst/>
              <a:rect l="l" t="t" r="r" b="b"/>
              <a:pathLst>
                <a:path w="199" h="264" extrusionOk="0">
                  <a:moveTo>
                    <a:pt x="0" y="112"/>
                  </a:moveTo>
                  <a:cubicBezTo>
                    <a:pt x="6" y="143"/>
                    <a:pt x="5" y="159"/>
                    <a:pt x="10" y="179"/>
                  </a:cubicBezTo>
                  <a:cubicBezTo>
                    <a:pt x="18" y="212"/>
                    <a:pt x="34" y="236"/>
                    <a:pt x="64" y="253"/>
                  </a:cubicBezTo>
                  <a:cubicBezTo>
                    <a:pt x="93" y="269"/>
                    <a:pt x="133" y="269"/>
                    <a:pt x="158" y="247"/>
                  </a:cubicBezTo>
                  <a:cubicBezTo>
                    <a:pt x="175" y="232"/>
                    <a:pt x="187" y="214"/>
                    <a:pt x="190" y="191"/>
                  </a:cubicBezTo>
                  <a:cubicBezTo>
                    <a:pt x="192" y="168"/>
                    <a:pt x="196" y="127"/>
                    <a:pt x="196" y="104"/>
                  </a:cubicBezTo>
                  <a:cubicBezTo>
                    <a:pt x="196" y="61"/>
                    <a:pt x="199" y="21"/>
                    <a:pt x="199" y="21"/>
                  </a:cubicBezTo>
                  <a:lnTo>
                    <a:pt x="79" y="0"/>
                  </a:lnTo>
                  <a:lnTo>
                    <a:pt x="10" y="40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1797041" y="2094374"/>
              <a:ext cx="74704" cy="12754"/>
            </a:xfrm>
            <a:custGeom>
              <a:avLst/>
              <a:gdLst/>
              <a:ahLst/>
              <a:cxnLst/>
              <a:rect l="l" t="t" r="r" b="b"/>
              <a:pathLst>
                <a:path w="41" h="7" extrusionOk="0">
                  <a:moveTo>
                    <a:pt x="41" y="5"/>
                  </a:moveTo>
                  <a:cubicBezTo>
                    <a:pt x="42" y="6"/>
                    <a:pt x="32" y="8"/>
                    <a:pt x="20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-1"/>
                    <a:pt x="9" y="2"/>
                    <a:pt x="21" y="3"/>
                  </a:cubicBezTo>
                  <a:cubicBezTo>
                    <a:pt x="32" y="5"/>
                    <a:pt x="41" y="4"/>
                    <a:pt x="4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1627590" y="1514963"/>
              <a:ext cx="413606" cy="391740"/>
            </a:xfrm>
            <a:custGeom>
              <a:avLst/>
              <a:gdLst/>
              <a:ahLst/>
              <a:cxnLst/>
              <a:rect l="l" t="t" r="r" b="b"/>
              <a:pathLst>
                <a:path w="227" h="215" extrusionOk="0">
                  <a:moveTo>
                    <a:pt x="16" y="215"/>
                  </a:moveTo>
                  <a:cubicBezTo>
                    <a:pt x="13" y="183"/>
                    <a:pt x="10" y="147"/>
                    <a:pt x="5" y="114"/>
                  </a:cubicBezTo>
                  <a:cubicBezTo>
                    <a:pt x="4" y="101"/>
                    <a:pt x="-1" y="83"/>
                    <a:pt x="0" y="71"/>
                  </a:cubicBezTo>
                  <a:cubicBezTo>
                    <a:pt x="1" y="58"/>
                    <a:pt x="3" y="45"/>
                    <a:pt x="8" y="34"/>
                  </a:cubicBezTo>
                  <a:cubicBezTo>
                    <a:pt x="15" y="19"/>
                    <a:pt x="29" y="9"/>
                    <a:pt x="45" y="5"/>
                  </a:cubicBezTo>
                  <a:cubicBezTo>
                    <a:pt x="60" y="2"/>
                    <a:pt x="77" y="7"/>
                    <a:pt x="89" y="17"/>
                  </a:cubicBezTo>
                  <a:cubicBezTo>
                    <a:pt x="98" y="4"/>
                    <a:pt x="115" y="-3"/>
                    <a:pt x="131" y="1"/>
                  </a:cubicBezTo>
                  <a:cubicBezTo>
                    <a:pt x="146" y="5"/>
                    <a:pt x="158" y="18"/>
                    <a:pt x="160" y="34"/>
                  </a:cubicBezTo>
                  <a:cubicBezTo>
                    <a:pt x="169" y="26"/>
                    <a:pt x="183" y="24"/>
                    <a:pt x="193" y="30"/>
                  </a:cubicBezTo>
                  <a:cubicBezTo>
                    <a:pt x="203" y="36"/>
                    <a:pt x="208" y="50"/>
                    <a:pt x="205" y="61"/>
                  </a:cubicBezTo>
                  <a:cubicBezTo>
                    <a:pt x="214" y="62"/>
                    <a:pt x="222" y="68"/>
                    <a:pt x="225" y="76"/>
                  </a:cubicBezTo>
                  <a:cubicBezTo>
                    <a:pt x="229" y="84"/>
                    <a:pt x="228" y="94"/>
                    <a:pt x="223" y="101"/>
                  </a:cubicBezTo>
                  <a:cubicBezTo>
                    <a:pt x="217" y="110"/>
                    <a:pt x="207" y="115"/>
                    <a:pt x="201" y="123"/>
                  </a:cubicBezTo>
                  <a:cubicBezTo>
                    <a:pt x="194" y="132"/>
                    <a:pt x="194" y="146"/>
                    <a:pt x="199" y="156"/>
                  </a:cubicBezTo>
                  <a:lnTo>
                    <a:pt x="16" y="21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43200" rIns="120000" bIns="432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1676786" y="1675303"/>
              <a:ext cx="284240" cy="72882"/>
            </a:xfrm>
            <a:custGeom>
              <a:avLst/>
              <a:gdLst/>
              <a:ahLst/>
              <a:cxnLst/>
              <a:rect l="l" t="t" r="r" b="b"/>
              <a:pathLst>
                <a:path w="156" h="40" extrusionOk="0">
                  <a:moveTo>
                    <a:pt x="156" y="13"/>
                  </a:moveTo>
                  <a:cubicBezTo>
                    <a:pt x="156" y="13"/>
                    <a:pt x="156" y="14"/>
                    <a:pt x="155" y="16"/>
                  </a:cubicBezTo>
                  <a:cubicBezTo>
                    <a:pt x="154" y="18"/>
                    <a:pt x="151" y="21"/>
                    <a:pt x="148" y="24"/>
                  </a:cubicBezTo>
                  <a:cubicBezTo>
                    <a:pt x="144" y="27"/>
                    <a:pt x="139" y="29"/>
                    <a:pt x="132" y="29"/>
                  </a:cubicBezTo>
                  <a:cubicBezTo>
                    <a:pt x="126" y="29"/>
                    <a:pt x="118" y="26"/>
                    <a:pt x="113" y="20"/>
                  </a:cubicBezTo>
                  <a:lnTo>
                    <a:pt x="115" y="19"/>
                  </a:lnTo>
                  <a:cubicBezTo>
                    <a:pt x="114" y="27"/>
                    <a:pt x="108" y="34"/>
                    <a:pt x="99" y="38"/>
                  </a:cubicBezTo>
                  <a:cubicBezTo>
                    <a:pt x="91" y="41"/>
                    <a:pt x="80" y="40"/>
                    <a:pt x="72" y="34"/>
                  </a:cubicBezTo>
                  <a:cubicBezTo>
                    <a:pt x="65" y="29"/>
                    <a:pt x="60" y="22"/>
                    <a:pt x="57" y="14"/>
                  </a:cubicBezTo>
                  <a:lnTo>
                    <a:pt x="60" y="15"/>
                  </a:lnTo>
                  <a:cubicBezTo>
                    <a:pt x="53" y="24"/>
                    <a:pt x="42" y="29"/>
                    <a:pt x="33" y="30"/>
                  </a:cubicBezTo>
                  <a:cubicBezTo>
                    <a:pt x="23" y="30"/>
                    <a:pt x="15" y="25"/>
                    <a:pt x="10" y="20"/>
                  </a:cubicBezTo>
                  <a:cubicBezTo>
                    <a:pt x="5" y="15"/>
                    <a:pt x="2" y="10"/>
                    <a:pt x="1" y="6"/>
                  </a:cubicBezTo>
                  <a:cubicBezTo>
                    <a:pt x="0" y="2"/>
                    <a:pt x="1" y="0"/>
                    <a:pt x="1" y="0"/>
                  </a:cubicBezTo>
                  <a:cubicBezTo>
                    <a:pt x="1" y="0"/>
                    <a:pt x="1" y="2"/>
                    <a:pt x="2" y="6"/>
                  </a:cubicBezTo>
                  <a:cubicBezTo>
                    <a:pt x="4" y="9"/>
                    <a:pt x="6" y="14"/>
                    <a:pt x="11" y="19"/>
                  </a:cubicBezTo>
                  <a:cubicBezTo>
                    <a:pt x="16" y="23"/>
                    <a:pt x="23" y="27"/>
                    <a:pt x="32" y="27"/>
                  </a:cubicBezTo>
                  <a:cubicBezTo>
                    <a:pt x="41" y="26"/>
                    <a:pt x="51" y="22"/>
                    <a:pt x="57" y="13"/>
                  </a:cubicBezTo>
                  <a:lnTo>
                    <a:pt x="59" y="10"/>
                  </a:lnTo>
                  <a:lnTo>
                    <a:pt x="60" y="13"/>
                  </a:lnTo>
                  <a:cubicBezTo>
                    <a:pt x="63" y="20"/>
                    <a:pt x="67" y="27"/>
                    <a:pt x="74" y="31"/>
                  </a:cubicBezTo>
                  <a:cubicBezTo>
                    <a:pt x="81" y="37"/>
                    <a:pt x="91" y="38"/>
                    <a:pt x="98" y="35"/>
                  </a:cubicBezTo>
                  <a:cubicBezTo>
                    <a:pt x="106" y="32"/>
                    <a:pt x="111" y="26"/>
                    <a:pt x="113" y="19"/>
                  </a:cubicBezTo>
                  <a:lnTo>
                    <a:pt x="113" y="16"/>
                  </a:lnTo>
                  <a:lnTo>
                    <a:pt x="115" y="18"/>
                  </a:lnTo>
                  <a:cubicBezTo>
                    <a:pt x="120" y="24"/>
                    <a:pt x="126" y="26"/>
                    <a:pt x="132" y="27"/>
                  </a:cubicBezTo>
                  <a:cubicBezTo>
                    <a:pt x="138" y="27"/>
                    <a:pt x="143" y="25"/>
                    <a:pt x="147" y="23"/>
                  </a:cubicBezTo>
                  <a:cubicBezTo>
                    <a:pt x="154" y="18"/>
                    <a:pt x="156" y="12"/>
                    <a:pt x="156" y="1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1798863" y="1575090"/>
              <a:ext cx="162163" cy="96568"/>
            </a:xfrm>
            <a:custGeom>
              <a:avLst/>
              <a:gdLst/>
              <a:ahLst/>
              <a:cxnLst/>
              <a:rect l="l" t="t" r="r" b="b"/>
              <a:pathLst>
                <a:path w="89" h="53" extrusionOk="0">
                  <a:moveTo>
                    <a:pt x="89" y="53"/>
                  </a:moveTo>
                  <a:cubicBezTo>
                    <a:pt x="88" y="53"/>
                    <a:pt x="89" y="47"/>
                    <a:pt x="84" y="40"/>
                  </a:cubicBezTo>
                  <a:cubicBezTo>
                    <a:pt x="81" y="36"/>
                    <a:pt x="77" y="33"/>
                    <a:pt x="71" y="31"/>
                  </a:cubicBezTo>
                  <a:cubicBezTo>
                    <a:pt x="65" y="30"/>
                    <a:pt x="58" y="31"/>
                    <a:pt x="53" y="35"/>
                  </a:cubicBezTo>
                  <a:lnTo>
                    <a:pt x="50" y="37"/>
                  </a:lnTo>
                  <a:lnTo>
                    <a:pt x="50" y="33"/>
                  </a:lnTo>
                  <a:cubicBezTo>
                    <a:pt x="50" y="30"/>
                    <a:pt x="50" y="26"/>
                    <a:pt x="49" y="23"/>
                  </a:cubicBezTo>
                  <a:cubicBezTo>
                    <a:pt x="46" y="15"/>
                    <a:pt x="41" y="8"/>
                    <a:pt x="34" y="5"/>
                  </a:cubicBezTo>
                  <a:cubicBezTo>
                    <a:pt x="28" y="2"/>
                    <a:pt x="21" y="2"/>
                    <a:pt x="15" y="4"/>
                  </a:cubicBezTo>
                  <a:cubicBezTo>
                    <a:pt x="4" y="7"/>
                    <a:pt x="0" y="13"/>
                    <a:pt x="0" y="13"/>
                  </a:cubicBezTo>
                  <a:cubicBezTo>
                    <a:pt x="0" y="12"/>
                    <a:pt x="0" y="11"/>
                    <a:pt x="3" y="8"/>
                  </a:cubicBezTo>
                  <a:cubicBezTo>
                    <a:pt x="5" y="6"/>
                    <a:pt x="9" y="3"/>
                    <a:pt x="15" y="1"/>
                  </a:cubicBezTo>
                  <a:cubicBezTo>
                    <a:pt x="20" y="0"/>
                    <a:pt x="28" y="-1"/>
                    <a:pt x="35" y="3"/>
                  </a:cubicBezTo>
                  <a:cubicBezTo>
                    <a:pt x="43" y="6"/>
                    <a:pt x="49" y="13"/>
                    <a:pt x="52" y="22"/>
                  </a:cubicBezTo>
                  <a:cubicBezTo>
                    <a:pt x="53" y="26"/>
                    <a:pt x="54" y="30"/>
                    <a:pt x="53" y="34"/>
                  </a:cubicBezTo>
                  <a:lnTo>
                    <a:pt x="51" y="32"/>
                  </a:lnTo>
                  <a:cubicBezTo>
                    <a:pt x="57" y="27"/>
                    <a:pt x="65" y="27"/>
                    <a:pt x="72" y="28"/>
                  </a:cubicBezTo>
                  <a:cubicBezTo>
                    <a:pt x="78" y="30"/>
                    <a:pt x="83" y="34"/>
                    <a:pt x="85" y="39"/>
                  </a:cubicBezTo>
                  <a:cubicBezTo>
                    <a:pt x="88" y="43"/>
                    <a:pt x="89" y="47"/>
                    <a:pt x="89" y="49"/>
                  </a:cubicBezTo>
                  <a:cubicBezTo>
                    <a:pt x="89" y="52"/>
                    <a:pt x="89" y="53"/>
                    <a:pt x="89" y="5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1793397" y="1622463"/>
              <a:ext cx="30975" cy="51017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5" y="28"/>
                  </a:moveTo>
                  <a:cubicBezTo>
                    <a:pt x="15" y="28"/>
                    <a:pt x="15" y="26"/>
                    <a:pt x="15" y="23"/>
                  </a:cubicBezTo>
                  <a:cubicBezTo>
                    <a:pt x="15" y="20"/>
                    <a:pt x="14" y="16"/>
                    <a:pt x="11" y="12"/>
                  </a:cubicBezTo>
                  <a:cubicBezTo>
                    <a:pt x="9" y="8"/>
                    <a:pt x="6" y="5"/>
                    <a:pt x="4" y="3"/>
                  </a:cubicBezTo>
                  <a:cubicBezTo>
                    <a:pt x="3" y="1"/>
                    <a:pt x="1" y="2"/>
                    <a:pt x="1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4" y="-1"/>
                    <a:pt x="6" y="1"/>
                  </a:cubicBezTo>
                  <a:cubicBezTo>
                    <a:pt x="8" y="2"/>
                    <a:pt x="9" y="3"/>
                    <a:pt x="10" y="5"/>
                  </a:cubicBezTo>
                  <a:cubicBezTo>
                    <a:pt x="11" y="6"/>
                    <a:pt x="13" y="8"/>
                    <a:pt x="14" y="11"/>
                  </a:cubicBezTo>
                  <a:cubicBezTo>
                    <a:pt x="17" y="15"/>
                    <a:pt x="18" y="20"/>
                    <a:pt x="17" y="23"/>
                  </a:cubicBezTo>
                  <a:cubicBezTo>
                    <a:pt x="17" y="27"/>
                    <a:pt x="16" y="28"/>
                    <a:pt x="15" y="2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1691362" y="1562336"/>
              <a:ext cx="65594" cy="27331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cubicBezTo>
                    <a:pt x="0" y="15"/>
                    <a:pt x="0" y="12"/>
                    <a:pt x="2" y="8"/>
                  </a:cubicBezTo>
                  <a:cubicBezTo>
                    <a:pt x="3" y="6"/>
                    <a:pt x="5" y="4"/>
                    <a:pt x="8" y="2"/>
                  </a:cubicBezTo>
                  <a:cubicBezTo>
                    <a:pt x="10" y="1"/>
                    <a:pt x="14" y="0"/>
                    <a:pt x="17" y="0"/>
                  </a:cubicBezTo>
                  <a:cubicBezTo>
                    <a:pt x="25" y="1"/>
                    <a:pt x="29" y="6"/>
                    <a:pt x="32" y="9"/>
                  </a:cubicBezTo>
                  <a:cubicBezTo>
                    <a:pt x="35" y="13"/>
                    <a:pt x="36" y="15"/>
                    <a:pt x="36" y="15"/>
                  </a:cubicBezTo>
                  <a:cubicBezTo>
                    <a:pt x="35" y="16"/>
                    <a:pt x="33" y="14"/>
                    <a:pt x="30" y="11"/>
                  </a:cubicBezTo>
                  <a:cubicBezTo>
                    <a:pt x="27" y="8"/>
                    <a:pt x="23" y="4"/>
                    <a:pt x="17" y="4"/>
                  </a:cubicBezTo>
                  <a:cubicBezTo>
                    <a:pt x="11" y="3"/>
                    <a:pt x="7" y="6"/>
                    <a:pt x="4" y="9"/>
                  </a:cubicBezTo>
                  <a:cubicBezTo>
                    <a:pt x="2" y="13"/>
                    <a:pt x="0" y="15"/>
                    <a:pt x="0" y="1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1693184" y="1782804"/>
              <a:ext cx="32797" cy="91102"/>
            </a:xfrm>
            <a:custGeom>
              <a:avLst/>
              <a:gdLst/>
              <a:ahLst/>
              <a:cxnLst/>
              <a:rect l="l" t="t" r="r" b="b"/>
              <a:pathLst>
                <a:path w="18" h="50" extrusionOk="0">
                  <a:moveTo>
                    <a:pt x="18" y="50"/>
                  </a:moveTo>
                  <a:cubicBezTo>
                    <a:pt x="17" y="51"/>
                    <a:pt x="10" y="41"/>
                    <a:pt x="5" y="27"/>
                  </a:cubicBezTo>
                  <a:cubicBezTo>
                    <a:pt x="0" y="12"/>
                    <a:pt x="0" y="0"/>
                    <a:pt x="0" y="0"/>
                  </a:cubicBezTo>
                  <a:cubicBezTo>
                    <a:pt x="1" y="0"/>
                    <a:pt x="3" y="12"/>
                    <a:pt x="8" y="25"/>
                  </a:cubicBezTo>
                  <a:cubicBezTo>
                    <a:pt x="13" y="39"/>
                    <a:pt x="18" y="50"/>
                    <a:pt x="18" y="5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1729625" y="1826533"/>
              <a:ext cx="25509" cy="63772"/>
            </a:xfrm>
            <a:custGeom>
              <a:avLst/>
              <a:gdLst/>
              <a:ahLst/>
              <a:cxnLst/>
              <a:rect l="l" t="t" r="r" b="b"/>
              <a:pathLst>
                <a:path w="14" h="35" extrusionOk="0">
                  <a:moveTo>
                    <a:pt x="14" y="35"/>
                  </a:moveTo>
                  <a:cubicBezTo>
                    <a:pt x="13" y="35"/>
                    <a:pt x="9" y="28"/>
                    <a:pt x="5" y="18"/>
                  </a:cubicBezTo>
                  <a:cubicBezTo>
                    <a:pt x="1" y="8"/>
                    <a:pt x="0" y="0"/>
                    <a:pt x="0" y="0"/>
                  </a:cubicBezTo>
                  <a:cubicBezTo>
                    <a:pt x="1" y="-1"/>
                    <a:pt x="4" y="7"/>
                    <a:pt x="8" y="17"/>
                  </a:cubicBezTo>
                  <a:cubicBezTo>
                    <a:pt x="12" y="27"/>
                    <a:pt x="15" y="35"/>
                    <a:pt x="14" y="3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1899076" y="1893948"/>
              <a:ext cx="40085" cy="109323"/>
            </a:xfrm>
            <a:custGeom>
              <a:avLst/>
              <a:gdLst/>
              <a:ahLst/>
              <a:cxnLst/>
              <a:rect l="l" t="t" r="r" b="b"/>
              <a:pathLst>
                <a:path w="22" h="60" extrusionOk="0">
                  <a:moveTo>
                    <a:pt x="22" y="1"/>
                  </a:moveTo>
                  <a:cubicBezTo>
                    <a:pt x="23" y="0"/>
                    <a:pt x="24" y="16"/>
                    <a:pt x="18" y="33"/>
                  </a:cubicBezTo>
                  <a:cubicBezTo>
                    <a:pt x="11" y="50"/>
                    <a:pt x="0" y="61"/>
                    <a:pt x="0" y="60"/>
                  </a:cubicBezTo>
                  <a:cubicBezTo>
                    <a:pt x="-1" y="59"/>
                    <a:pt x="9" y="48"/>
                    <a:pt x="15" y="32"/>
                  </a:cubicBezTo>
                  <a:cubicBezTo>
                    <a:pt x="21" y="15"/>
                    <a:pt x="21" y="0"/>
                    <a:pt x="22" y="0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1950093" y="1846575"/>
              <a:ext cx="25509" cy="100212"/>
            </a:xfrm>
            <a:custGeom>
              <a:avLst/>
              <a:gdLst/>
              <a:ahLst/>
              <a:cxnLst/>
              <a:rect l="l" t="t" r="r" b="b"/>
              <a:pathLst>
                <a:path w="14" h="55" extrusionOk="0">
                  <a:moveTo>
                    <a:pt x="10" y="0"/>
                  </a:moveTo>
                  <a:cubicBezTo>
                    <a:pt x="11" y="-1"/>
                    <a:pt x="16" y="12"/>
                    <a:pt x="13" y="29"/>
                  </a:cubicBezTo>
                  <a:cubicBezTo>
                    <a:pt x="10" y="45"/>
                    <a:pt x="1" y="56"/>
                    <a:pt x="0" y="55"/>
                  </a:cubicBezTo>
                  <a:cubicBezTo>
                    <a:pt x="-1" y="55"/>
                    <a:pt x="6" y="44"/>
                    <a:pt x="9" y="28"/>
                  </a:cubicBezTo>
                  <a:cubicBezTo>
                    <a:pt x="12" y="13"/>
                    <a:pt x="9" y="0"/>
                    <a:pt x="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1394368" y="3262306"/>
              <a:ext cx="854543" cy="2011538"/>
            </a:xfrm>
            <a:custGeom>
              <a:avLst/>
              <a:gdLst/>
              <a:ahLst/>
              <a:cxnLst/>
              <a:rect l="l" t="t" r="r" b="b"/>
              <a:pathLst>
                <a:path w="469" h="1104" extrusionOk="0">
                  <a:moveTo>
                    <a:pt x="269" y="239"/>
                  </a:moveTo>
                  <a:lnTo>
                    <a:pt x="304" y="580"/>
                  </a:lnTo>
                  <a:lnTo>
                    <a:pt x="329" y="1094"/>
                  </a:lnTo>
                  <a:lnTo>
                    <a:pt x="465" y="1094"/>
                  </a:lnTo>
                  <a:lnTo>
                    <a:pt x="469" y="0"/>
                  </a:lnTo>
                  <a:lnTo>
                    <a:pt x="80" y="28"/>
                  </a:lnTo>
                  <a:lnTo>
                    <a:pt x="0" y="602"/>
                  </a:lnTo>
                  <a:lnTo>
                    <a:pt x="70" y="1104"/>
                  </a:lnTo>
                  <a:lnTo>
                    <a:pt x="218" y="1104"/>
                  </a:lnTo>
                  <a:lnTo>
                    <a:pt x="184" y="626"/>
                  </a:lnTo>
                  <a:lnTo>
                    <a:pt x="269" y="2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1784287" y="3697775"/>
              <a:ext cx="100213" cy="89280"/>
            </a:xfrm>
            <a:custGeom>
              <a:avLst/>
              <a:gdLst/>
              <a:ahLst/>
              <a:cxnLst/>
              <a:rect l="l" t="t" r="r" b="b"/>
              <a:pathLst>
                <a:path w="55" h="49" extrusionOk="0">
                  <a:moveTo>
                    <a:pt x="55" y="0"/>
                  </a:moveTo>
                  <a:cubicBezTo>
                    <a:pt x="55" y="0"/>
                    <a:pt x="43" y="12"/>
                    <a:pt x="28" y="26"/>
                  </a:cubicBezTo>
                  <a:cubicBezTo>
                    <a:pt x="13" y="39"/>
                    <a:pt x="0" y="50"/>
                    <a:pt x="0" y="49"/>
                  </a:cubicBezTo>
                  <a:cubicBezTo>
                    <a:pt x="-1" y="49"/>
                    <a:pt x="10" y="37"/>
                    <a:pt x="26" y="23"/>
                  </a:cubicBezTo>
                  <a:cubicBezTo>
                    <a:pt x="40" y="10"/>
                    <a:pt x="54" y="-1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6"/>
            <p:cNvSpPr/>
            <p:nvPr/>
          </p:nvSpPr>
          <p:spPr>
            <a:xfrm>
              <a:off x="1880855" y="3524681"/>
              <a:ext cx="9110" cy="160340"/>
            </a:xfrm>
            <a:custGeom>
              <a:avLst/>
              <a:gdLst/>
              <a:ahLst/>
              <a:cxnLst/>
              <a:rect l="l" t="t" r="r" b="b"/>
              <a:pathLst>
                <a:path w="5" h="88" extrusionOk="0">
                  <a:moveTo>
                    <a:pt x="1" y="88"/>
                  </a:moveTo>
                  <a:cubicBezTo>
                    <a:pt x="0" y="88"/>
                    <a:pt x="1" y="68"/>
                    <a:pt x="2" y="44"/>
                  </a:cubicBezTo>
                  <a:cubicBezTo>
                    <a:pt x="3" y="20"/>
                    <a:pt x="4" y="0"/>
                    <a:pt x="4" y="0"/>
                  </a:cubicBezTo>
                  <a:cubicBezTo>
                    <a:pt x="5" y="0"/>
                    <a:pt x="6" y="20"/>
                    <a:pt x="5" y="44"/>
                  </a:cubicBezTo>
                  <a:cubicBezTo>
                    <a:pt x="4" y="68"/>
                    <a:pt x="2" y="88"/>
                    <a:pt x="1" y="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6"/>
            <p:cNvSpPr/>
            <p:nvPr/>
          </p:nvSpPr>
          <p:spPr>
            <a:xfrm>
              <a:off x="1964670" y="3442689"/>
              <a:ext cx="233223" cy="225934"/>
            </a:xfrm>
            <a:custGeom>
              <a:avLst/>
              <a:gdLst/>
              <a:ahLst/>
              <a:cxnLst/>
              <a:rect l="l" t="t" r="r" b="b"/>
              <a:pathLst>
                <a:path w="128" h="124" extrusionOk="0">
                  <a:moveTo>
                    <a:pt x="0" y="6"/>
                  </a:moveTo>
                  <a:cubicBezTo>
                    <a:pt x="0" y="6"/>
                    <a:pt x="1" y="5"/>
                    <a:pt x="2" y="5"/>
                  </a:cubicBezTo>
                  <a:cubicBezTo>
                    <a:pt x="4" y="5"/>
                    <a:pt x="6" y="5"/>
                    <a:pt x="9" y="5"/>
                  </a:cubicBezTo>
                  <a:cubicBezTo>
                    <a:pt x="15" y="5"/>
                    <a:pt x="24" y="4"/>
                    <a:pt x="35" y="4"/>
                  </a:cubicBezTo>
                  <a:cubicBezTo>
                    <a:pt x="57" y="3"/>
                    <a:pt x="89" y="1"/>
                    <a:pt x="127" y="0"/>
                  </a:cubicBezTo>
                  <a:lnTo>
                    <a:pt x="128" y="0"/>
                  </a:lnTo>
                  <a:lnTo>
                    <a:pt x="128" y="1"/>
                  </a:lnTo>
                  <a:cubicBezTo>
                    <a:pt x="128" y="30"/>
                    <a:pt x="128" y="63"/>
                    <a:pt x="128" y="97"/>
                  </a:cubicBezTo>
                  <a:lnTo>
                    <a:pt x="128" y="100"/>
                  </a:lnTo>
                  <a:lnTo>
                    <a:pt x="127" y="100"/>
                  </a:lnTo>
                  <a:cubicBezTo>
                    <a:pt x="107" y="109"/>
                    <a:pt x="86" y="117"/>
                    <a:pt x="68" y="124"/>
                  </a:cubicBezTo>
                  <a:lnTo>
                    <a:pt x="67" y="124"/>
                  </a:lnTo>
                  <a:lnTo>
                    <a:pt x="66" y="124"/>
                  </a:lnTo>
                  <a:cubicBezTo>
                    <a:pt x="47" y="118"/>
                    <a:pt x="30" y="111"/>
                    <a:pt x="13" y="106"/>
                  </a:cubicBezTo>
                  <a:lnTo>
                    <a:pt x="13" y="106"/>
                  </a:lnTo>
                  <a:lnTo>
                    <a:pt x="13" y="105"/>
                  </a:lnTo>
                  <a:cubicBezTo>
                    <a:pt x="9" y="75"/>
                    <a:pt x="5" y="50"/>
                    <a:pt x="3" y="32"/>
                  </a:cubicBezTo>
                  <a:cubicBezTo>
                    <a:pt x="2" y="24"/>
                    <a:pt x="1" y="17"/>
                    <a:pt x="1" y="12"/>
                  </a:cubicBezTo>
                  <a:cubicBezTo>
                    <a:pt x="0" y="8"/>
                    <a:pt x="0" y="5"/>
                    <a:pt x="0" y="6"/>
                  </a:cubicBezTo>
                  <a:lnTo>
                    <a:pt x="0" y="8"/>
                  </a:lnTo>
                  <a:cubicBezTo>
                    <a:pt x="1" y="9"/>
                    <a:pt x="1" y="11"/>
                    <a:pt x="1" y="13"/>
                  </a:cubicBezTo>
                  <a:cubicBezTo>
                    <a:pt x="2" y="18"/>
                    <a:pt x="3" y="25"/>
                    <a:pt x="5" y="33"/>
                  </a:cubicBezTo>
                  <a:cubicBezTo>
                    <a:pt x="7" y="51"/>
                    <a:pt x="11" y="75"/>
                    <a:pt x="15" y="104"/>
                  </a:cubicBezTo>
                  <a:lnTo>
                    <a:pt x="14" y="103"/>
                  </a:lnTo>
                  <a:cubicBezTo>
                    <a:pt x="31" y="109"/>
                    <a:pt x="48" y="115"/>
                    <a:pt x="67" y="121"/>
                  </a:cubicBezTo>
                  <a:lnTo>
                    <a:pt x="66" y="121"/>
                  </a:lnTo>
                  <a:cubicBezTo>
                    <a:pt x="85" y="114"/>
                    <a:pt x="105" y="105"/>
                    <a:pt x="126" y="97"/>
                  </a:cubicBezTo>
                  <a:lnTo>
                    <a:pt x="125" y="99"/>
                  </a:lnTo>
                  <a:lnTo>
                    <a:pt x="125" y="97"/>
                  </a:lnTo>
                  <a:cubicBezTo>
                    <a:pt x="125" y="63"/>
                    <a:pt x="125" y="30"/>
                    <a:pt x="125" y="1"/>
                  </a:cubicBezTo>
                  <a:lnTo>
                    <a:pt x="127" y="3"/>
                  </a:lnTo>
                  <a:cubicBezTo>
                    <a:pt x="90" y="4"/>
                    <a:pt x="58" y="5"/>
                    <a:pt x="36" y="5"/>
                  </a:cubicBezTo>
                  <a:cubicBezTo>
                    <a:pt x="25" y="5"/>
                    <a:pt x="16" y="5"/>
                    <a:pt x="10" y="6"/>
                  </a:cubicBezTo>
                  <a:cubicBezTo>
                    <a:pt x="7" y="6"/>
                    <a:pt x="5" y="6"/>
                    <a:pt x="3" y="6"/>
                  </a:cubicBezTo>
                  <a:cubicBezTo>
                    <a:pt x="1" y="6"/>
                    <a:pt x="0" y="6"/>
                    <a:pt x="0" y="5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6"/>
            <p:cNvSpPr/>
            <p:nvPr/>
          </p:nvSpPr>
          <p:spPr>
            <a:xfrm>
              <a:off x="1602081" y="3449977"/>
              <a:ext cx="218646" cy="251442"/>
            </a:xfrm>
            <a:custGeom>
              <a:avLst/>
              <a:gdLst/>
              <a:ahLst/>
              <a:cxnLst/>
              <a:rect l="l" t="t" r="r" b="b"/>
              <a:pathLst>
                <a:path w="120" h="138" extrusionOk="0">
                  <a:moveTo>
                    <a:pt x="3" y="3"/>
                  </a:moveTo>
                  <a:cubicBezTo>
                    <a:pt x="3" y="3"/>
                    <a:pt x="4" y="3"/>
                    <a:pt x="5" y="3"/>
                  </a:cubicBezTo>
                  <a:cubicBezTo>
                    <a:pt x="7" y="3"/>
                    <a:pt x="9" y="3"/>
                    <a:pt x="11" y="3"/>
                  </a:cubicBezTo>
                  <a:cubicBezTo>
                    <a:pt x="17" y="3"/>
                    <a:pt x="25" y="2"/>
                    <a:pt x="35" y="2"/>
                  </a:cubicBezTo>
                  <a:cubicBezTo>
                    <a:pt x="55" y="2"/>
                    <a:pt x="84" y="1"/>
                    <a:pt x="118" y="0"/>
                  </a:cubicBezTo>
                  <a:lnTo>
                    <a:pt x="120" y="0"/>
                  </a:lnTo>
                  <a:lnTo>
                    <a:pt x="120" y="2"/>
                  </a:lnTo>
                  <a:cubicBezTo>
                    <a:pt x="119" y="30"/>
                    <a:pt x="118" y="63"/>
                    <a:pt x="117" y="97"/>
                  </a:cubicBezTo>
                  <a:lnTo>
                    <a:pt x="117" y="98"/>
                  </a:lnTo>
                  <a:lnTo>
                    <a:pt x="116" y="99"/>
                  </a:lnTo>
                  <a:cubicBezTo>
                    <a:pt x="113" y="101"/>
                    <a:pt x="110" y="103"/>
                    <a:pt x="106" y="105"/>
                  </a:cubicBezTo>
                  <a:cubicBezTo>
                    <a:pt x="89" y="116"/>
                    <a:pt x="73" y="127"/>
                    <a:pt x="57" y="137"/>
                  </a:cubicBezTo>
                  <a:lnTo>
                    <a:pt x="56" y="138"/>
                  </a:lnTo>
                  <a:lnTo>
                    <a:pt x="56" y="137"/>
                  </a:lnTo>
                  <a:cubicBezTo>
                    <a:pt x="36" y="125"/>
                    <a:pt x="17" y="114"/>
                    <a:pt x="0" y="103"/>
                  </a:cubicBezTo>
                  <a:lnTo>
                    <a:pt x="0" y="103"/>
                  </a:lnTo>
                  <a:lnTo>
                    <a:pt x="0" y="102"/>
                  </a:lnTo>
                  <a:cubicBezTo>
                    <a:pt x="1" y="72"/>
                    <a:pt x="1" y="48"/>
                    <a:pt x="2" y="30"/>
                  </a:cubicBezTo>
                  <a:cubicBezTo>
                    <a:pt x="2" y="22"/>
                    <a:pt x="3" y="15"/>
                    <a:pt x="3" y="10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3"/>
                    <a:pt x="4" y="4"/>
                    <a:pt x="4" y="5"/>
                  </a:cubicBezTo>
                  <a:cubicBezTo>
                    <a:pt x="4" y="7"/>
                    <a:pt x="4" y="8"/>
                    <a:pt x="4" y="11"/>
                  </a:cubicBezTo>
                  <a:cubicBezTo>
                    <a:pt x="4" y="16"/>
                    <a:pt x="4" y="22"/>
                    <a:pt x="3" y="31"/>
                  </a:cubicBezTo>
                  <a:cubicBezTo>
                    <a:pt x="3" y="48"/>
                    <a:pt x="3" y="73"/>
                    <a:pt x="2" y="102"/>
                  </a:cubicBezTo>
                  <a:lnTo>
                    <a:pt x="2" y="101"/>
                  </a:lnTo>
                  <a:cubicBezTo>
                    <a:pt x="19" y="111"/>
                    <a:pt x="37" y="122"/>
                    <a:pt x="57" y="134"/>
                  </a:cubicBezTo>
                  <a:lnTo>
                    <a:pt x="56" y="134"/>
                  </a:lnTo>
                  <a:cubicBezTo>
                    <a:pt x="71" y="124"/>
                    <a:pt x="88" y="113"/>
                    <a:pt x="105" y="102"/>
                  </a:cubicBezTo>
                  <a:lnTo>
                    <a:pt x="114" y="96"/>
                  </a:lnTo>
                  <a:lnTo>
                    <a:pt x="114" y="97"/>
                  </a:lnTo>
                  <a:cubicBezTo>
                    <a:pt x="115" y="62"/>
                    <a:pt x="116" y="30"/>
                    <a:pt x="117" y="1"/>
                  </a:cubicBezTo>
                  <a:lnTo>
                    <a:pt x="119" y="3"/>
                  </a:lnTo>
                  <a:cubicBezTo>
                    <a:pt x="85" y="3"/>
                    <a:pt x="56" y="3"/>
                    <a:pt x="36" y="4"/>
                  </a:cubicBezTo>
                  <a:cubicBezTo>
                    <a:pt x="26" y="4"/>
                    <a:pt x="18" y="4"/>
                    <a:pt x="12" y="4"/>
                  </a:cubicBezTo>
                  <a:cubicBezTo>
                    <a:pt x="9" y="4"/>
                    <a:pt x="7" y="4"/>
                    <a:pt x="6" y="3"/>
                  </a:cubicBezTo>
                  <a:cubicBezTo>
                    <a:pt x="4" y="3"/>
                    <a:pt x="3" y="3"/>
                    <a:pt x="3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233" rIns="120000" bIns="62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6"/>
            <p:cNvSpPr/>
            <p:nvPr/>
          </p:nvSpPr>
          <p:spPr>
            <a:xfrm>
              <a:off x="1946449" y="3706885"/>
              <a:ext cx="225935" cy="30975"/>
            </a:xfrm>
            <a:custGeom>
              <a:avLst/>
              <a:gdLst/>
              <a:ahLst/>
              <a:cxnLst/>
              <a:rect l="l" t="t" r="r" b="b"/>
              <a:pathLst>
                <a:path w="124" h="17" extrusionOk="0">
                  <a:moveTo>
                    <a:pt x="124" y="17"/>
                  </a:moveTo>
                  <a:cubicBezTo>
                    <a:pt x="124" y="17"/>
                    <a:pt x="116" y="17"/>
                    <a:pt x="105" y="16"/>
                  </a:cubicBezTo>
                  <a:cubicBezTo>
                    <a:pt x="93" y="15"/>
                    <a:pt x="79" y="14"/>
                    <a:pt x="61" y="12"/>
                  </a:cubicBezTo>
                  <a:cubicBezTo>
                    <a:pt x="44" y="9"/>
                    <a:pt x="29" y="7"/>
                    <a:pt x="18" y="5"/>
                  </a:cubicBezTo>
                  <a:cubicBezTo>
                    <a:pt x="6" y="3"/>
                    <a:pt x="0" y="1"/>
                    <a:pt x="0" y="1"/>
                  </a:cubicBezTo>
                  <a:cubicBezTo>
                    <a:pt x="0" y="0"/>
                    <a:pt x="7" y="1"/>
                    <a:pt x="18" y="2"/>
                  </a:cubicBezTo>
                  <a:cubicBezTo>
                    <a:pt x="30" y="4"/>
                    <a:pt x="45" y="6"/>
                    <a:pt x="62" y="8"/>
                  </a:cubicBezTo>
                  <a:cubicBezTo>
                    <a:pt x="78" y="10"/>
                    <a:pt x="93" y="12"/>
                    <a:pt x="106" y="14"/>
                  </a:cubicBezTo>
                  <a:cubicBezTo>
                    <a:pt x="117" y="15"/>
                    <a:pt x="124" y="16"/>
                    <a:pt x="124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6"/>
            <p:cNvSpPr/>
            <p:nvPr/>
          </p:nvSpPr>
          <p:spPr>
            <a:xfrm>
              <a:off x="1997466" y="4295407"/>
              <a:ext cx="169451" cy="151230"/>
            </a:xfrm>
            <a:custGeom>
              <a:avLst/>
              <a:gdLst/>
              <a:ahLst/>
              <a:cxnLst/>
              <a:rect l="l" t="t" r="r" b="b"/>
              <a:pathLst>
                <a:path w="93" h="83" extrusionOk="0">
                  <a:moveTo>
                    <a:pt x="93" y="74"/>
                  </a:moveTo>
                  <a:cubicBezTo>
                    <a:pt x="93" y="74"/>
                    <a:pt x="92" y="76"/>
                    <a:pt x="89" y="78"/>
                  </a:cubicBezTo>
                  <a:cubicBezTo>
                    <a:pt x="87" y="81"/>
                    <a:pt x="82" y="83"/>
                    <a:pt x="76" y="83"/>
                  </a:cubicBezTo>
                  <a:cubicBezTo>
                    <a:pt x="69" y="83"/>
                    <a:pt x="62" y="80"/>
                    <a:pt x="55" y="75"/>
                  </a:cubicBezTo>
                  <a:cubicBezTo>
                    <a:pt x="49" y="70"/>
                    <a:pt x="43" y="64"/>
                    <a:pt x="37" y="57"/>
                  </a:cubicBezTo>
                  <a:cubicBezTo>
                    <a:pt x="25" y="43"/>
                    <a:pt x="15" y="29"/>
                    <a:pt x="9" y="18"/>
                  </a:cubicBezTo>
                  <a:cubicBezTo>
                    <a:pt x="3" y="8"/>
                    <a:pt x="0" y="1"/>
                    <a:pt x="1" y="0"/>
                  </a:cubicBezTo>
                  <a:cubicBezTo>
                    <a:pt x="1" y="0"/>
                    <a:pt x="4" y="7"/>
                    <a:pt x="11" y="17"/>
                  </a:cubicBezTo>
                  <a:cubicBezTo>
                    <a:pt x="17" y="27"/>
                    <a:pt x="27" y="41"/>
                    <a:pt x="39" y="55"/>
                  </a:cubicBezTo>
                  <a:cubicBezTo>
                    <a:pt x="45" y="62"/>
                    <a:pt x="51" y="68"/>
                    <a:pt x="57" y="73"/>
                  </a:cubicBezTo>
                  <a:cubicBezTo>
                    <a:pt x="63" y="78"/>
                    <a:pt x="70" y="81"/>
                    <a:pt x="76" y="81"/>
                  </a:cubicBezTo>
                  <a:cubicBezTo>
                    <a:pt x="81" y="81"/>
                    <a:pt x="86" y="79"/>
                    <a:pt x="89" y="77"/>
                  </a:cubicBezTo>
                  <a:cubicBezTo>
                    <a:pt x="91" y="76"/>
                    <a:pt x="92" y="74"/>
                    <a:pt x="93" y="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6"/>
            <p:cNvSpPr/>
            <p:nvPr/>
          </p:nvSpPr>
          <p:spPr>
            <a:xfrm>
              <a:off x="1521911" y="4384687"/>
              <a:ext cx="156697" cy="100212"/>
            </a:xfrm>
            <a:custGeom>
              <a:avLst/>
              <a:gdLst/>
              <a:ahLst/>
              <a:cxnLst/>
              <a:rect l="l" t="t" r="r" b="b"/>
              <a:pathLst>
                <a:path w="86" h="55" extrusionOk="0">
                  <a:moveTo>
                    <a:pt x="86" y="37"/>
                  </a:moveTo>
                  <a:cubicBezTo>
                    <a:pt x="86" y="37"/>
                    <a:pt x="86" y="39"/>
                    <a:pt x="84" y="41"/>
                  </a:cubicBezTo>
                  <a:cubicBezTo>
                    <a:pt x="82" y="44"/>
                    <a:pt x="79" y="47"/>
                    <a:pt x="75" y="50"/>
                  </a:cubicBezTo>
                  <a:cubicBezTo>
                    <a:pt x="70" y="53"/>
                    <a:pt x="63" y="55"/>
                    <a:pt x="56" y="55"/>
                  </a:cubicBezTo>
                  <a:cubicBezTo>
                    <a:pt x="49" y="55"/>
                    <a:pt x="41" y="53"/>
                    <a:pt x="34" y="48"/>
                  </a:cubicBezTo>
                  <a:cubicBezTo>
                    <a:pt x="19" y="39"/>
                    <a:pt x="12" y="25"/>
                    <a:pt x="7" y="16"/>
                  </a:cubicBezTo>
                  <a:cubicBezTo>
                    <a:pt x="2" y="6"/>
                    <a:pt x="0" y="0"/>
                    <a:pt x="0" y="0"/>
                  </a:cubicBezTo>
                  <a:cubicBezTo>
                    <a:pt x="0" y="0"/>
                    <a:pt x="3" y="6"/>
                    <a:pt x="9" y="15"/>
                  </a:cubicBezTo>
                  <a:cubicBezTo>
                    <a:pt x="14" y="24"/>
                    <a:pt x="22" y="37"/>
                    <a:pt x="35" y="45"/>
                  </a:cubicBezTo>
                  <a:cubicBezTo>
                    <a:pt x="42" y="50"/>
                    <a:pt x="49" y="52"/>
                    <a:pt x="56" y="52"/>
                  </a:cubicBezTo>
                  <a:cubicBezTo>
                    <a:pt x="63" y="52"/>
                    <a:pt x="69" y="51"/>
                    <a:pt x="73" y="48"/>
                  </a:cubicBezTo>
                  <a:cubicBezTo>
                    <a:pt x="83" y="43"/>
                    <a:pt x="85" y="37"/>
                    <a:pt x="86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6"/>
            <p:cNvSpPr/>
            <p:nvPr/>
          </p:nvSpPr>
          <p:spPr>
            <a:xfrm>
              <a:off x="1541954" y="4359178"/>
              <a:ext cx="153052" cy="23687"/>
            </a:xfrm>
            <a:custGeom>
              <a:avLst/>
              <a:gdLst/>
              <a:ahLst/>
              <a:cxnLst/>
              <a:rect l="l" t="t" r="r" b="b"/>
              <a:pathLst>
                <a:path w="84" h="13" extrusionOk="0">
                  <a:moveTo>
                    <a:pt x="84" y="0"/>
                  </a:moveTo>
                  <a:cubicBezTo>
                    <a:pt x="84" y="0"/>
                    <a:pt x="80" y="3"/>
                    <a:pt x="72" y="6"/>
                  </a:cubicBezTo>
                  <a:cubicBezTo>
                    <a:pt x="65" y="9"/>
                    <a:pt x="54" y="12"/>
                    <a:pt x="42" y="13"/>
                  </a:cubicBezTo>
                  <a:cubicBezTo>
                    <a:pt x="30" y="13"/>
                    <a:pt x="19" y="11"/>
                    <a:pt x="11" y="9"/>
                  </a:cubicBezTo>
                  <a:cubicBezTo>
                    <a:pt x="4" y="6"/>
                    <a:pt x="-1" y="3"/>
                    <a:pt x="0" y="3"/>
                  </a:cubicBezTo>
                  <a:cubicBezTo>
                    <a:pt x="0" y="2"/>
                    <a:pt x="18" y="11"/>
                    <a:pt x="42" y="9"/>
                  </a:cubicBezTo>
                  <a:cubicBezTo>
                    <a:pt x="66" y="9"/>
                    <a:pt x="83" y="-1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6"/>
            <p:cNvSpPr/>
            <p:nvPr/>
          </p:nvSpPr>
          <p:spPr>
            <a:xfrm>
              <a:off x="2021153" y="1855685"/>
              <a:ext cx="734287" cy="712420"/>
            </a:xfrm>
            <a:custGeom>
              <a:avLst/>
              <a:gdLst/>
              <a:ahLst/>
              <a:cxnLst/>
              <a:rect l="l" t="t" r="r" b="b"/>
              <a:pathLst>
                <a:path w="403" h="391" extrusionOk="0">
                  <a:moveTo>
                    <a:pt x="262" y="169"/>
                  </a:moveTo>
                  <a:lnTo>
                    <a:pt x="64" y="169"/>
                  </a:lnTo>
                  <a:cubicBezTo>
                    <a:pt x="64" y="169"/>
                    <a:pt x="37" y="154"/>
                    <a:pt x="24" y="157"/>
                  </a:cubicBezTo>
                  <a:cubicBezTo>
                    <a:pt x="11" y="159"/>
                    <a:pt x="0" y="173"/>
                    <a:pt x="0" y="173"/>
                  </a:cubicBezTo>
                  <a:lnTo>
                    <a:pt x="26" y="391"/>
                  </a:lnTo>
                  <a:lnTo>
                    <a:pt x="90" y="343"/>
                  </a:lnTo>
                  <a:lnTo>
                    <a:pt x="328" y="319"/>
                  </a:lnTo>
                  <a:cubicBezTo>
                    <a:pt x="349" y="318"/>
                    <a:pt x="369" y="310"/>
                    <a:pt x="383" y="295"/>
                  </a:cubicBezTo>
                  <a:lnTo>
                    <a:pt x="383" y="295"/>
                  </a:lnTo>
                  <a:cubicBezTo>
                    <a:pt x="398" y="278"/>
                    <a:pt x="406" y="256"/>
                    <a:pt x="403" y="234"/>
                  </a:cubicBezTo>
                  <a:lnTo>
                    <a:pt x="359" y="0"/>
                  </a:lnTo>
                  <a:lnTo>
                    <a:pt x="268" y="2"/>
                  </a:lnTo>
                  <a:lnTo>
                    <a:pt x="265" y="62"/>
                  </a:lnTo>
                  <a:lnTo>
                    <a:pt x="262" y="1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 </a:t>
              </a: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6"/>
            <p:cNvSpPr/>
            <p:nvPr/>
          </p:nvSpPr>
          <p:spPr>
            <a:xfrm>
              <a:off x="1162967" y="2263824"/>
              <a:ext cx="368055" cy="714242"/>
            </a:xfrm>
            <a:custGeom>
              <a:avLst/>
              <a:gdLst/>
              <a:ahLst/>
              <a:cxnLst/>
              <a:rect l="l" t="t" r="r" b="b"/>
              <a:pathLst>
                <a:path w="202" h="392" extrusionOk="0">
                  <a:moveTo>
                    <a:pt x="189" y="0"/>
                  </a:moveTo>
                  <a:cubicBezTo>
                    <a:pt x="189" y="0"/>
                    <a:pt x="157" y="18"/>
                    <a:pt x="141" y="56"/>
                  </a:cubicBezTo>
                  <a:cubicBezTo>
                    <a:pt x="129" y="83"/>
                    <a:pt x="51" y="222"/>
                    <a:pt x="9" y="294"/>
                  </a:cubicBezTo>
                  <a:cubicBezTo>
                    <a:pt x="-6" y="320"/>
                    <a:pt x="-2" y="353"/>
                    <a:pt x="19" y="375"/>
                  </a:cubicBezTo>
                  <a:lnTo>
                    <a:pt x="19" y="375"/>
                  </a:lnTo>
                  <a:cubicBezTo>
                    <a:pt x="44" y="402"/>
                    <a:pt x="74" y="391"/>
                    <a:pt x="111" y="379"/>
                  </a:cubicBezTo>
                  <a:cubicBezTo>
                    <a:pt x="128" y="374"/>
                    <a:pt x="202" y="260"/>
                    <a:pt x="202" y="260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6"/>
            <p:cNvSpPr/>
            <p:nvPr/>
          </p:nvSpPr>
          <p:spPr>
            <a:xfrm>
              <a:off x="1487292" y="2156323"/>
              <a:ext cx="767084" cy="1202550"/>
            </a:xfrm>
            <a:custGeom>
              <a:avLst/>
              <a:gdLst/>
              <a:ahLst/>
              <a:cxnLst/>
              <a:rect l="l" t="t" r="r" b="b"/>
              <a:pathLst>
                <a:path w="421" h="660" extrusionOk="0">
                  <a:moveTo>
                    <a:pt x="45" y="553"/>
                  </a:moveTo>
                  <a:lnTo>
                    <a:pt x="0" y="163"/>
                  </a:lnTo>
                  <a:lnTo>
                    <a:pt x="11" y="59"/>
                  </a:lnTo>
                  <a:lnTo>
                    <a:pt x="126" y="10"/>
                  </a:lnTo>
                  <a:lnTo>
                    <a:pt x="275" y="0"/>
                  </a:lnTo>
                  <a:lnTo>
                    <a:pt x="418" y="16"/>
                  </a:lnTo>
                  <a:lnTo>
                    <a:pt x="384" y="416"/>
                  </a:lnTo>
                  <a:lnTo>
                    <a:pt x="421" y="642"/>
                  </a:lnTo>
                  <a:lnTo>
                    <a:pt x="22" y="660"/>
                  </a:lnTo>
                  <a:lnTo>
                    <a:pt x="45" y="5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6"/>
            <p:cNvSpPr/>
            <p:nvPr/>
          </p:nvSpPr>
          <p:spPr>
            <a:xfrm>
              <a:off x="1487292" y="2453317"/>
              <a:ext cx="81992" cy="708776"/>
            </a:xfrm>
            <a:custGeom>
              <a:avLst/>
              <a:gdLst/>
              <a:ahLst/>
              <a:cxnLst/>
              <a:rect l="l" t="t" r="r" b="b"/>
              <a:pathLst>
                <a:path w="45" h="389" extrusionOk="0">
                  <a:moveTo>
                    <a:pt x="45" y="389"/>
                  </a:moveTo>
                  <a:cubicBezTo>
                    <a:pt x="44" y="389"/>
                    <a:pt x="33" y="302"/>
                    <a:pt x="21" y="195"/>
                  </a:cubicBezTo>
                  <a:cubicBezTo>
                    <a:pt x="8" y="87"/>
                    <a:pt x="-1" y="0"/>
                    <a:pt x="0" y="0"/>
                  </a:cubicBezTo>
                  <a:cubicBezTo>
                    <a:pt x="1" y="0"/>
                    <a:pt x="11" y="87"/>
                    <a:pt x="24" y="194"/>
                  </a:cubicBezTo>
                  <a:cubicBezTo>
                    <a:pt x="36" y="301"/>
                    <a:pt x="46" y="389"/>
                    <a:pt x="45" y="3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6"/>
            <p:cNvSpPr/>
            <p:nvPr/>
          </p:nvSpPr>
          <p:spPr>
            <a:xfrm>
              <a:off x="2185138" y="2345816"/>
              <a:ext cx="58306" cy="624961"/>
            </a:xfrm>
            <a:custGeom>
              <a:avLst/>
              <a:gdLst/>
              <a:ahLst/>
              <a:cxnLst/>
              <a:rect l="l" t="t" r="r" b="b"/>
              <a:pathLst>
                <a:path w="32" h="343" extrusionOk="0">
                  <a:moveTo>
                    <a:pt x="32" y="0"/>
                  </a:moveTo>
                  <a:cubicBezTo>
                    <a:pt x="32" y="0"/>
                    <a:pt x="32" y="1"/>
                    <a:pt x="32" y="3"/>
                  </a:cubicBezTo>
                  <a:cubicBezTo>
                    <a:pt x="31" y="6"/>
                    <a:pt x="31" y="9"/>
                    <a:pt x="31" y="13"/>
                  </a:cubicBezTo>
                  <a:cubicBezTo>
                    <a:pt x="30" y="22"/>
                    <a:pt x="29" y="35"/>
                    <a:pt x="27" y="50"/>
                  </a:cubicBezTo>
                  <a:cubicBezTo>
                    <a:pt x="24" y="81"/>
                    <a:pt x="20" y="124"/>
                    <a:pt x="15" y="171"/>
                  </a:cubicBezTo>
                  <a:cubicBezTo>
                    <a:pt x="10" y="219"/>
                    <a:pt x="7" y="262"/>
                    <a:pt x="4" y="293"/>
                  </a:cubicBezTo>
                  <a:cubicBezTo>
                    <a:pt x="3" y="308"/>
                    <a:pt x="2" y="320"/>
                    <a:pt x="2" y="330"/>
                  </a:cubicBezTo>
                  <a:cubicBezTo>
                    <a:pt x="1" y="334"/>
                    <a:pt x="1" y="337"/>
                    <a:pt x="1" y="340"/>
                  </a:cubicBezTo>
                  <a:cubicBezTo>
                    <a:pt x="1" y="342"/>
                    <a:pt x="1" y="343"/>
                    <a:pt x="0" y="343"/>
                  </a:cubicBezTo>
                  <a:cubicBezTo>
                    <a:pt x="0" y="343"/>
                    <a:pt x="0" y="342"/>
                    <a:pt x="0" y="340"/>
                  </a:cubicBezTo>
                  <a:cubicBezTo>
                    <a:pt x="0" y="337"/>
                    <a:pt x="0" y="334"/>
                    <a:pt x="0" y="329"/>
                  </a:cubicBezTo>
                  <a:cubicBezTo>
                    <a:pt x="1" y="321"/>
                    <a:pt x="1" y="308"/>
                    <a:pt x="2" y="293"/>
                  </a:cubicBezTo>
                  <a:cubicBezTo>
                    <a:pt x="4" y="261"/>
                    <a:pt x="7" y="218"/>
                    <a:pt x="12" y="171"/>
                  </a:cubicBezTo>
                  <a:cubicBezTo>
                    <a:pt x="16" y="124"/>
                    <a:pt x="21" y="81"/>
                    <a:pt x="25" y="50"/>
                  </a:cubicBezTo>
                  <a:cubicBezTo>
                    <a:pt x="27" y="34"/>
                    <a:pt x="28" y="22"/>
                    <a:pt x="29" y="13"/>
                  </a:cubicBezTo>
                  <a:cubicBezTo>
                    <a:pt x="30" y="9"/>
                    <a:pt x="31" y="6"/>
                    <a:pt x="31" y="3"/>
                  </a:cubicBezTo>
                  <a:cubicBezTo>
                    <a:pt x="31" y="1"/>
                    <a:pt x="32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6"/>
            <p:cNvSpPr/>
            <p:nvPr/>
          </p:nvSpPr>
          <p:spPr>
            <a:xfrm>
              <a:off x="1698650" y="3052771"/>
              <a:ext cx="419072" cy="142120"/>
            </a:xfrm>
            <a:custGeom>
              <a:avLst/>
              <a:gdLst/>
              <a:ahLst/>
              <a:cxnLst/>
              <a:rect l="l" t="t" r="r" b="b"/>
              <a:pathLst>
                <a:path w="230" h="78" extrusionOk="0">
                  <a:moveTo>
                    <a:pt x="230" y="0"/>
                  </a:moveTo>
                  <a:cubicBezTo>
                    <a:pt x="230" y="0"/>
                    <a:pt x="228" y="3"/>
                    <a:pt x="224" y="8"/>
                  </a:cubicBezTo>
                  <a:cubicBezTo>
                    <a:pt x="222" y="10"/>
                    <a:pt x="219" y="13"/>
                    <a:pt x="216" y="16"/>
                  </a:cubicBezTo>
                  <a:cubicBezTo>
                    <a:pt x="212" y="19"/>
                    <a:pt x="209" y="23"/>
                    <a:pt x="204" y="26"/>
                  </a:cubicBezTo>
                  <a:cubicBezTo>
                    <a:pt x="200" y="30"/>
                    <a:pt x="195" y="34"/>
                    <a:pt x="189" y="38"/>
                  </a:cubicBezTo>
                  <a:cubicBezTo>
                    <a:pt x="184" y="42"/>
                    <a:pt x="177" y="45"/>
                    <a:pt x="171" y="49"/>
                  </a:cubicBezTo>
                  <a:cubicBezTo>
                    <a:pt x="158" y="56"/>
                    <a:pt x="142" y="63"/>
                    <a:pt x="125" y="68"/>
                  </a:cubicBezTo>
                  <a:cubicBezTo>
                    <a:pt x="108" y="73"/>
                    <a:pt x="92" y="76"/>
                    <a:pt x="77" y="77"/>
                  </a:cubicBezTo>
                  <a:cubicBezTo>
                    <a:pt x="69" y="78"/>
                    <a:pt x="62" y="78"/>
                    <a:pt x="55" y="78"/>
                  </a:cubicBezTo>
                  <a:cubicBezTo>
                    <a:pt x="48" y="78"/>
                    <a:pt x="42" y="77"/>
                    <a:pt x="36" y="77"/>
                  </a:cubicBezTo>
                  <a:cubicBezTo>
                    <a:pt x="31" y="76"/>
                    <a:pt x="25" y="75"/>
                    <a:pt x="21" y="74"/>
                  </a:cubicBezTo>
                  <a:cubicBezTo>
                    <a:pt x="16" y="73"/>
                    <a:pt x="13" y="72"/>
                    <a:pt x="10" y="71"/>
                  </a:cubicBezTo>
                  <a:cubicBezTo>
                    <a:pt x="3" y="70"/>
                    <a:pt x="0" y="69"/>
                    <a:pt x="0" y="68"/>
                  </a:cubicBezTo>
                  <a:cubicBezTo>
                    <a:pt x="0" y="68"/>
                    <a:pt x="14" y="72"/>
                    <a:pt x="37" y="74"/>
                  </a:cubicBezTo>
                  <a:cubicBezTo>
                    <a:pt x="42" y="75"/>
                    <a:pt x="48" y="75"/>
                    <a:pt x="55" y="75"/>
                  </a:cubicBezTo>
                  <a:cubicBezTo>
                    <a:pt x="62" y="75"/>
                    <a:pt x="69" y="75"/>
                    <a:pt x="76" y="74"/>
                  </a:cubicBezTo>
                  <a:cubicBezTo>
                    <a:pt x="91" y="73"/>
                    <a:pt x="108" y="70"/>
                    <a:pt x="124" y="65"/>
                  </a:cubicBezTo>
                  <a:cubicBezTo>
                    <a:pt x="141" y="60"/>
                    <a:pt x="156" y="54"/>
                    <a:pt x="170" y="47"/>
                  </a:cubicBezTo>
                  <a:cubicBezTo>
                    <a:pt x="176" y="43"/>
                    <a:pt x="182" y="39"/>
                    <a:pt x="188" y="36"/>
                  </a:cubicBezTo>
                  <a:cubicBezTo>
                    <a:pt x="193" y="32"/>
                    <a:pt x="198" y="28"/>
                    <a:pt x="203" y="25"/>
                  </a:cubicBezTo>
                  <a:cubicBezTo>
                    <a:pt x="221" y="10"/>
                    <a:pt x="230" y="-1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6"/>
            <p:cNvSpPr/>
            <p:nvPr/>
          </p:nvSpPr>
          <p:spPr>
            <a:xfrm>
              <a:off x="2163273" y="2178188"/>
              <a:ext cx="67416" cy="94746"/>
            </a:xfrm>
            <a:custGeom>
              <a:avLst/>
              <a:gdLst/>
              <a:ahLst/>
              <a:cxnLst/>
              <a:rect l="l" t="t" r="r" b="b"/>
              <a:pathLst>
                <a:path w="37" h="52" extrusionOk="0">
                  <a:moveTo>
                    <a:pt x="0" y="0"/>
                  </a:moveTo>
                  <a:cubicBezTo>
                    <a:pt x="0" y="0"/>
                    <a:pt x="15" y="6"/>
                    <a:pt x="26" y="21"/>
                  </a:cubicBezTo>
                  <a:cubicBezTo>
                    <a:pt x="37" y="36"/>
                    <a:pt x="38" y="52"/>
                    <a:pt x="37" y="52"/>
                  </a:cubicBezTo>
                  <a:cubicBezTo>
                    <a:pt x="36" y="52"/>
                    <a:pt x="34" y="37"/>
                    <a:pt x="23" y="23"/>
                  </a:cubicBezTo>
                  <a:cubicBezTo>
                    <a:pt x="13" y="8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6"/>
            <p:cNvSpPr/>
            <p:nvPr/>
          </p:nvSpPr>
          <p:spPr>
            <a:xfrm>
              <a:off x="1483648" y="2163611"/>
              <a:ext cx="654117" cy="160340"/>
            </a:xfrm>
            <a:custGeom>
              <a:avLst/>
              <a:gdLst/>
              <a:ahLst/>
              <a:cxnLst/>
              <a:rect l="l" t="t" r="r" b="b"/>
              <a:pathLst>
                <a:path w="359" h="88" extrusionOk="0">
                  <a:moveTo>
                    <a:pt x="359" y="4"/>
                  </a:moveTo>
                  <a:cubicBezTo>
                    <a:pt x="359" y="4"/>
                    <a:pt x="358" y="3"/>
                    <a:pt x="356" y="2"/>
                  </a:cubicBezTo>
                  <a:cubicBezTo>
                    <a:pt x="354" y="1"/>
                    <a:pt x="350" y="0"/>
                    <a:pt x="345" y="1"/>
                  </a:cubicBezTo>
                  <a:cubicBezTo>
                    <a:pt x="341" y="2"/>
                    <a:pt x="335" y="5"/>
                    <a:pt x="331" y="10"/>
                  </a:cubicBezTo>
                  <a:cubicBezTo>
                    <a:pt x="326" y="15"/>
                    <a:pt x="321" y="21"/>
                    <a:pt x="314" y="27"/>
                  </a:cubicBezTo>
                  <a:cubicBezTo>
                    <a:pt x="307" y="32"/>
                    <a:pt x="298" y="34"/>
                    <a:pt x="288" y="35"/>
                  </a:cubicBezTo>
                  <a:cubicBezTo>
                    <a:pt x="277" y="35"/>
                    <a:pt x="267" y="34"/>
                    <a:pt x="255" y="34"/>
                  </a:cubicBezTo>
                  <a:cubicBezTo>
                    <a:pt x="233" y="33"/>
                    <a:pt x="208" y="34"/>
                    <a:pt x="181" y="36"/>
                  </a:cubicBezTo>
                  <a:cubicBezTo>
                    <a:pt x="129" y="40"/>
                    <a:pt x="83" y="52"/>
                    <a:pt x="51" y="64"/>
                  </a:cubicBezTo>
                  <a:cubicBezTo>
                    <a:pt x="35" y="71"/>
                    <a:pt x="22" y="77"/>
                    <a:pt x="14" y="81"/>
                  </a:cubicBezTo>
                  <a:cubicBezTo>
                    <a:pt x="10" y="83"/>
                    <a:pt x="6" y="85"/>
                    <a:pt x="4" y="86"/>
                  </a:cubicBezTo>
                  <a:cubicBezTo>
                    <a:pt x="2" y="87"/>
                    <a:pt x="0" y="88"/>
                    <a:pt x="0" y="88"/>
                  </a:cubicBezTo>
                  <a:cubicBezTo>
                    <a:pt x="0" y="88"/>
                    <a:pt x="1" y="87"/>
                    <a:pt x="4" y="86"/>
                  </a:cubicBezTo>
                  <a:cubicBezTo>
                    <a:pt x="6" y="85"/>
                    <a:pt x="9" y="83"/>
                    <a:pt x="13" y="81"/>
                  </a:cubicBezTo>
                  <a:cubicBezTo>
                    <a:pt x="22" y="76"/>
                    <a:pt x="34" y="70"/>
                    <a:pt x="50" y="64"/>
                  </a:cubicBezTo>
                  <a:cubicBezTo>
                    <a:pt x="82" y="51"/>
                    <a:pt x="129" y="39"/>
                    <a:pt x="181" y="34"/>
                  </a:cubicBezTo>
                  <a:cubicBezTo>
                    <a:pt x="207" y="32"/>
                    <a:pt x="233" y="32"/>
                    <a:pt x="255" y="33"/>
                  </a:cubicBezTo>
                  <a:cubicBezTo>
                    <a:pt x="267" y="33"/>
                    <a:pt x="277" y="34"/>
                    <a:pt x="287" y="34"/>
                  </a:cubicBezTo>
                  <a:cubicBezTo>
                    <a:pt x="297" y="33"/>
                    <a:pt x="307" y="31"/>
                    <a:pt x="314" y="26"/>
                  </a:cubicBezTo>
                  <a:cubicBezTo>
                    <a:pt x="321" y="21"/>
                    <a:pt x="325" y="14"/>
                    <a:pt x="330" y="10"/>
                  </a:cubicBezTo>
                  <a:cubicBezTo>
                    <a:pt x="335" y="5"/>
                    <a:pt x="340" y="2"/>
                    <a:pt x="345" y="1"/>
                  </a:cubicBezTo>
                  <a:cubicBezTo>
                    <a:pt x="350" y="0"/>
                    <a:pt x="354" y="1"/>
                    <a:pt x="356" y="2"/>
                  </a:cubicBezTo>
                  <a:cubicBezTo>
                    <a:pt x="358" y="3"/>
                    <a:pt x="359" y="4"/>
                    <a:pt x="359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6"/>
            <p:cNvSpPr/>
            <p:nvPr/>
          </p:nvSpPr>
          <p:spPr>
            <a:xfrm>
              <a:off x="1498225" y="2313019"/>
              <a:ext cx="721533" cy="118433"/>
            </a:xfrm>
            <a:custGeom>
              <a:avLst/>
              <a:gdLst/>
              <a:ahLst/>
              <a:cxnLst/>
              <a:rect l="l" t="t" r="r" b="b"/>
              <a:pathLst>
                <a:path w="396" h="65" extrusionOk="0">
                  <a:moveTo>
                    <a:pt x="396" y="2"/>
                  </a:moveTo>
                  <a:cubicBezTo>
                    <a:pt x="396" y="2"/>
                    <a:pt x="395" y="1"/>
                    <a:pt x="392" y="1"/>
                  </a:cubicBezTo>
                  <a:cubicBezTo>
                    <a:pt x="389" y="1"/>
                    <a:pt x="386" y="0"/>
                    <a:pt x="380" y="1"/>
                  </a:cubicBezTo>
                  <a:cubicBezTo>
                    <a:pt x="375" y="1"/>
                    <a:pt x="369" y="3"/>
                    <a:pt x="363" y="5"/>
                  </a:cubicBezTo>
                  <a:cubicBezTo>
                    <a:pt x="356" y="8"/>
                    <a:pt x="349" y="12"/>
                    <a:pt x="341" y="17"/>
                  </a:cubicBezTo>
                  <a:cubicBezTo>
                    <a:pt x="333" y="21"/>
                    <a:pt x="324" y="26"/>
                    <a:pt x="313" y="28"/>
                  </a:cubicBezTo>
                  <a:cubicBezTo>
                    <a:pt x="303" y="31"/>
                    <a:pt x="291" y="33"/>
                    <a:pt x="279" y="34"/>
                  </a:cubicBezTo>
                  <a:cubicBezTo>
                    <a:pt x="255" y="35"/>
                    <a:pt x="228" y="36"/>
                    <a:pt x="201" y="38"/>
                  </a:cubicBezTo>
                  <a:cubicBezTo>
                    <a:pt x="145" y="42"/>
                    <a:pt x="95" y="49"/>
                    <a:pt x="59" y="54"/>
                  </a:cubicBezTo>
                  <a:cubicBezTo>
                    <a:pt x="41" y="57"/>
                    <a:pt x="26" y="60"/>
                    <a:pt x="16" y="62"/>
                  </a:cubicBezTo>
                  <a:cubicBezTo>
                    <a:pt x="11" y="63"/>
                    <a:pt x="7" y="63"/>
                    <a:pt x="4" y="64"/>
                  </a:cubicBezTo>
                  <a:cubicBezTo>
                    <a:pt x="2" y="65"/>
                    <a:pt x="0" y="65"/>
                    <a:pt x="0" y="65"/>
                  </a:cubicBezTo>
                  <a:cubicBezTo>
                    <a:pt x="0" y="65"/>
                    <a:pt x="2" y="64"/>
                    <a:pt x="4" y="64"/>
                  </a:cubicBezTo>
                  <a:cubicBezTo>
                    <a:pt x="7" y="63"/>
                    <a:pt x="11" y="62"/>
                    <a:pt x="16" y="61"/>
                  </a:cubicBezTo>
                  <a:cubicBezTo>
                    <a:pt x="26" y="59"/>
                    <a:pt x="40" y="56"/>
                    <a:pt x="58" y="53"/>
                  </a:cubicBezTo>
                  <a:cubicBezTo>
                    <a:pt x="95" y="47"/>
                    <a:pt x="145" y="40"/>
                    <a:pt x="200" y="36"/>
                  </a:cubicBezTo>
                  <a:cubicBezTo>
                    <a:pt x="228" y="34"/>
                    <a:pt x="255" y="34"/>
                    <a:pt x="279" y="33"/>
                  </a:cubicBezTo>
                  <a:cubicBezTo>
                    <a:pt x="291" y="32"/>
                    <a:pt x="302" y="30"/>
                    <a:pt x="313" y="27"/>
                  </a:cubicBezTo>
                  <a:cubicBezTo>
                    <a:pt x="323" y="24"/>
                    <a:pt x="332" y="20"/>
                    <a:pt x="340" y="16"/>
                  </a:cubicBezTo>
                  <a:cubicBezTo>
                    <a:pt x="348" y="11"/>
                    <a:pt x="355" y="7"/>
                    <a:pt x="362" y="5"/>
                  </a:cubicBezTo>
                  <a:cubicBezTo>
                    <a:pt x="369" y="2"/>
                    <a:pt x="375" y="0"/>
                    <a:pt x="380" y="0"/>
                  </a:cubicBezTo>
                  <a:cubicBezTo>
                    <a:pt x="385" y="0"/>
                    <a:pt x="389" y="0"/>
                    <a:pt x="392" y="1"/>
                  </a:cubicBezTo>
                  <a:cubicBezTo>
                    <a:pt x="395" y="1"/>
                    <a:pt x="396" y="2"/>
                    <a:pt x="396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6"/>
            <p:cNvSpPr/>
            <p:nvPr/>
          </p:nvSpPr>
          <p:spPr>
            <a:xfrm>
              <a:off x="1510979" y="2517089"/>
              <a:ext cx="710600" cy="74704"/>
            </a:xfrm>
            <a:custGeom>
              <a:avLst/>
              <a:gdLst/>
              <a:ahLst/>
              <a:cxnLst/>
              <a:rect l="l" t="t" r="r" b="b"/>
              <a:pathLst>
                <a:path w="390" h="41" extrusionOk="0">
                  <a:moveTo>
                    <a:pt x="390" y="0"/>
                  </a:moveTo>
                  <a:cubicBezTo>
                    <a:pt x="390" y="0"/>
                    <a:pt x="385" y="2"/>
                    <a:pt x="376" y="6"/>
                  </a:cubicBezTo>
                  <a:cubicBezTo>
                    <a:pt x="366" y="10"/>
                    <a:pt x="353" y="14"/>
                    <a:pt x="336" y="19"/>
                  </a:cubicBezTo>
                  <a:cubicBezTo>
                    <a:pt x="301" y="29"/>
                    <a:pt x="252" y="38"/>
                    <a:pt x="198" y="40"/>
                  </a:cubicBezTo>
                  <a:cubicBezTo>
                    <a:pt x="143" y="42"/>
                    <a:pt x="93" y="39"/>
                    <a:pt x="58" y="37"/>
                  </a:cubicBezTo>
                  <a:cubicBezTo>
                    <a:pt x="40" y="35"/>
                    <a:pt x="26" y="34"/>
                    <a:pt x="16" y="33"/>
                  </a:cubicBezTo>
                  <a:cubicBezTo>
                    <a:pt x="11" y="33"/>
                    <a:pt x="7" y="32"/>
                    <a:pt x="4" y="32"/>
                  </a:cubicBezTo>
                  <a:cubicBezTo>
                    <a:pt x="1" y="32"/>
                    <a:pt x="0" y="32"/>
                    <a:pt x="0" y="32"/>
                  </a:cubicBezTo>
                  <a:cubicBezTo>
                    <a:pt x="0" y="32"/>
                    <a:pt x="1" y="32"/>
                    <a:pt x="4" y="32"/>
                  </a:cubicBezTo>
                  <a:cubicBezTo>
                    <a:pt x="7" y="32"/>
                    <a:pt x="11" y="32"/>
                    <a:pt x="16" y="33"/>
                  </a:cubicBezTo>
                  <a:cubicBezTo>
                    <a:pt x="26" y="33"/>
                    <a:pt x="40" y="34"/>
                    <a:pt x="58" y="36"/>
                  </a:cubicBezTo>
                  <a:cubicBezTo>
                    <a:pt x="94" y="38"/>
                    <a:pt x="143" y="41"/>
                    <a:pt x="197" y="39"/>
                  </a:cubicBezTo>
                  <a:cubicBezTo>
                    <a:pt x="252" y="36"/>
                    <a:pt x="301" y="28"/>
                    <a:pt x="335" y="18"/>
                  </a:cubicBezTo>
                  <a:cubicBezTo>
                    <a:pt x="352" y="14"/>
                    <a:pt x="366" y="9"/>
                    <a:pt x="376" y="5"/>
                  </a:cubicBezTo>
                  <a:cubicBezTo>
                    <a:pt x="380" y="4"/>
                    <a:pt x="384" y="2"/>
                    <a:pt x="386" y="1"/>
                  </a:cubicBezTo>
                  <a:cubicBezTo>
                    <a:pt x="389" y="0"/>
                    <a:pt x="390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6"/>
            <p:cNvSpPr/>
            <p:nvPr/>
          </p:nvSpPr>
          <p:spPr>
            <a:xfrm>
              <a:off x="1534666" y="2748489"/>
              <a:ext cx="659583" cy="36441"/>
            </a:xfrm>
            <a:custGeom>
              <a:avLst/>
              <a:gdLst/>
              <a:ahLst/>
              <a:cxnLst/>
              <a:rect l="l" t="t" r="r" b="b"/>
              <a:pathLst>
                <a:path w="362" h="20" extrusionOk="0">
                  <a:moveTo>
                    <a:pt x="362" y="0"/>
                  </a:moveTo>
                  <a:cubicBezTo>
                    <a:pt x="362" y="0"/>
                    <a:pt x="357" y="2"/>
                    <a:pt x="349" y="5"/>
                  </a:cubicBezTo>
                  <a:cubicBezTo>
                    <a:pt x="340" y="8"/>
                    <a:pt x="327" y="11"/>
                    <a:pt x="311" y="15"/>
                  </a:cubicBezTo>
                  <a:cubicBezTo>
                    <a:pt x="294" y="18"/>
                    <a:pt x="275" y="20"/>
                    <a:pt x="253" y="20"/>
                  </a:cubicBezTo>
                  <a:cubicBezTo>
                    <a:pt x="231" y="21"/>
                    <a:pt x="207" y="20"/>
                    <a:pt x="182" y="19"/>
                  </a:cubicBezTo>
                  <a:cubicBezTo>
                    <a:pt x="132" y="16"/>
                    <a:pt x="86" y="12"/>
                    <a:pt x="53" y="13"/>
                  </a:cubicBezTo>
                  <a:cubicBezTo>
                    <a:pt x="37" y="14"/>
                    <a:pt x="23" y="15"/>
                    <a:pt x="14" y="16"/>
                  </a:cubicBezTo>
                  <a:cubicBezTo>
                    <a:pt x="9" y="16"/>
                    <a:pt x="6" y="17"/>
                    <a:pt x="4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7"/>
                    <a:pt x="20" y="13"/>
                    <a:pt x="53" y="12"/>
                  </a:cubicBezTo>
                  <a:cubicBezTo>
                    <a:pt x="86" y="11"/>
                    <a:pt x="132" y="14"/>
                    <a:pt x="182" y="18"/>
                  </a:cubicBezTo>
                  <a:cubicBezTo>
                    <a:pt x="207" y="19"/>
                    <a:pt x="231" y="20"/>
                    <a:pt x="253" y="19"/>
                  </a:cubicBezTo>
                  <a:cubicBezTo>
                    <a:pt x="275" y="18"/>
                    <a:pt x="294" y="16"/>
                    <a:pt x="311" y="13"/>
                  </a:cubicBezTo>
                  <a:cubicBezTo>
                    <a:pt x="327" y="11"/>
                    <a:pt x="340" y="7"/>
                    <a:pt x="348" y="4"/>
                  </a:cubicBezTo>
                  <a:cubicBezTo>
                    <a:pt x="353" y="3"/>
                    <a:pt x="356" y="2"/>
                    <a:pt x="359" y="1"/>
                  </a:cubicBezTo>
                  <a:cubicBezTo>
                    <a:pt x="361" y="0"/>
                    <a:pt x="362" y="0"/>
                    <a:pt x="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6"/>
            <p:cNvSpPr/>
            <p:nvPr/>
          </p:nvSpPr>
          <p:spPr>
            <a:xfrm>
              <a:off x="1554708" y="2927049"/>
              <a:ext cx="617676" cy="56483"/>
            </a:xfrm>
            <a:custGeom>
              <a:avLst/>
              <a:gdLst/>
              <a:ahLst/>
              <a:cxnLst/>
              <a:rect l="l" t="t" r="r" b="b"/>
              <a:pathLst>
                <a:path w="339" h="31" extrusionOk="0">
                  <a:moveTo>
                    <a:pt x="339" y="0"/>
                  </a:moveTo>
                  <a:cubicBezTo>
                    <a:pt x="339" y="0"/>
                    <a:pt x="320" y="6"/>
                    <a:pt x="290" y="13"/>
                  </a:cubicBezTo>
                  <a:cubicBezTo>
                    <a:pt x="275" y="16"/>
                    <a:pt x="257" y="20"/>
                    <a:pt x="237" y="23"/>
                  </a:cubicBezTo>
                  <a:cubicBezTo>
                    <a:pt x="216" y="26"/>
                    <a:pt x="194" y="29"/>
                    <a:pt x="170" y="30"/>
                  </a:cubicBezTo>
                  <a:cubicBezTo>
                    <a:pt x="147" y="31"/>
                    <a:pt x="124" y="32"/>
                    <a:pt x="104" y="31"/>
                  </a:cubicBezTo>
                  <a:cubicBezTo>
                    <a:pt x="83" y="30"/>
                    <a:pt x="65" y="29"/>
                    <a:pt x="49" y="27"/>
                  </a:cubicBezTo>
                  <a:cubicBezTo>
                    <a:pt x="18" y="24"/>
                    <a:pt x="0" y="20"/>
                    <a:pt x="0" y="20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6" y="21"/>
                    <a:pt x="9" y="22"/>
                    <a:pt x="13" y="22"/>
                  </a:cubicBezTo>
                  <a:cubicBezTo>
                    <a:pt x="21" y="23"/>
                    <a:pt x="34" y="25"/>
                    <a:pt x="49" y="26"/>
                  </a:cubicBezTo>
                  <a:cubicBezTo>
                    <a:pt x="65" y="28"/>
                    <a:pt x="83" y="29"/>
                    <a:pt x="104" y="30"/>
                  </a:cubicBezTo>
                  <a:cubicBezTo>
                    <a:pt x="124" y="30"/>
                    <a:pt x="147" y="30"/>
                    <a:pt x="170" y="29"/>
                  </a:cubicBezTo>
                  <a:cubicBezTo>
                    <a:pt x="194" y="27"/>
                    <a:pt x="216" y="25"/>
                    <a:pt x="237" y="22"/>
                  </a:cubicBezTo>
                  <a:cubicBezTo>
                    <a:pt x="257" y="19"/>
                    <a:pt x="275" y="15"/>
                    <a:pt x="290" y="12"/>
                  </a:cubicBezTo>
                  <a:cubicBezTo>
                    <a:pt x="305" y="8"/>
                    <a:pt x="317" y="6"/>
                    <a:pt x="326" y="3"/>
                  </a:cubicBezTo>
                  <a:cubicBezTo>
                    <a:pt x="330" y="2"/>
                    <a:pt x="333" y="1"/>
                    <a:pt x="335" y="1"/>
                  </a:cubicBezTo>
                  <a:cubicBezTo>
                    <a:pt x="338" y="0"/>
                    <a:pt x="339" y="0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6"/>
            <p:cNvSpPr/>
            <p:nvPr/>
          </p:nvSpPr>
          <p:spPr>
            <a:xfrm>
              <a:off x="1571107" y="2992643"/>
              <a:ext cx="624964" cy="127543"/>
            </a:xfrm>
            <a:custGeom>
              <a:avLst/>
              <a:gdLst/>
              <a:ahLst/>
              <a:cxnLst/>
              <a:rect l="l" t="t" r="r" b="b"/>
              <a:pathLst>
                <a:path w="343" h="70" extrusionOk="0">
                  <a:moveTo>
                    <a:pt x="343" y="0"/>
                  </a:moveTo>
                  <a:cubicBezTo>
                    <a:pt x="343" y="0"/>
                    <a:pt x="342" y="0"/>
                    <a:pt x="340" y="1"/>
                  </a:cubicBezTo>
                  <a:cubicBezTo>
                    <a:pt x="337" y="2"/>
                    <a:pt x="334" y="3"/>
                    <a:pt x="330" y="5"/>
                  </a:cubicBezTo>
                  <a:cubicBezTo>
                    <a:pt x="322" y="8"/>
                    <a:pt x="310" y="13"/>
                    <a:pt x="295" y="19"/>
                  </a:cubicBezTo>
                  <a:cubicBezTo>
                    <a:pt x="280" y="26"/>
                    <a:pt x="263" y="34"/>
                    <a:pt x="243" y="42"/>
                  </a:cubicBezTo>
                  <a:cubicBezTo>
                    <a:pt x="224" y="50"/>
                    <a:pt x="201" y="58"/>
                    <a:pt x="177" y="62"/>
                  </a:cubicBezTo>
                  <a:cubicBezTo>
                    <a:pt x="129" y="71"/>
                    <a:pt x="84" y="70"/>
                    <a:pt x="52" y="69"/>
                  </a:cubicBezTo>
                  <a:cubicBezTo>
                    <a:pt x="36" y="68"/>
                    <a:pt x="23" y="67"/>
                    <a:pt x="14" y="67"/>
                  </a:cubicBezTo>
                  <a:cubicBezTo>
                    <a:pt x="10" y="67"/>
                    <a:pt x="6" y="66"/>
                    <a:pt x="4" y="66"/>
                  </a:cubicBezTo>
                  <a:cubicBezTo>
                    <a:pt x="1" y="66"/>
                    <a:pt x="0" y="66"/>
                    <a:pt x="0" y="66"/>
                  </a:cubicBezTo>
                  <a:cubicBezTo>
                    <a:pt x="0" y="66"/>
                    <a:pt x="1" y="66"/>
                    <a:pt x="4" y="66"/>
                  </a:cubicBezTo>
                  <a:cubicBezTo>
                    <a:pt x="6" y="66"/>
                    <a:pt x="10" y="66"/>
                    <a:pt x="14" y="66"/>
                  </a:cubicBezTo>
                  <a:cubicBezTo>
                    <a:pt x="23" y="67"/>
                    <a:pt x="36" y="67"/>
                    <a:pt x="52" y="68"/>
                  </a:cubicBezTo>
                  <a:cubicBezTo>
                    <a:pt x="84" y="69"/>
                    <a:pt x="129" y="70"/>
                    <a:pt x="177" y="61"/>
                  </a:cubicBezTo>
                  <a:cubicBezTo>
                    <a:pt x="201" y="56"/>
                    <a:pt x="223" y="49"/>
                    <a:pt x="243" y="41"/>
                  </a:cubicBezTo>
                  <a:cubicBezTo>
                    <a:pt x="263" y="33"/>
                    <a:pt x="280" y="25"/>
                    <a:pt x="295" y="18"/>
                  </a:cubicBezTo>
                  <a:cubicBezTo>
                    <a:pt x="309" y="12"/>
                    <a:pt x="322" y="7"/>
                    <a:pt x="330" y="4"/>
                  </a:cubicBezTo>
                  <a:cubicBezTo>
                    <a:pt x="339" y="1"/>
                    <a:pt x="343" y="0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6"/>
            <p:cNvSpPr/>
            <p:nvPr/>
          </p:nvSpPr>
          <p:spPr>
            <a:xfrm>
              <a:off x="1551064" y="3187602"/>
              <a:ext cx="683270" cy="85636"/>
            </a:xfrm>
            <a:custGeom>
              <a:avLst/>
              <a:gdLst/>
              <a:ahLst/>
              <a:cxnLst/>
              <a:rect l="l" t="t" r="r" b="b"/>
              <a:pathLst>
                <a:path w="375" h="47" extrusionOk="0">
                  <a:moveTo>
                    <a:pt x="375" y="0"/>
                  </a:moveTo>
                  <a:cubicBezTo>
                    <a:pt x="375" y="0"/>
                    <a:pt x="370" y="3"/>
                    <a:pt x="362" y="8"/>
                  </a:cubicBezTo>
                  <a:cubicBezTo>
                    <a:pt x="353" y="13"/>
                    <a:pt x="341" y="19"/>
                    <a:pt x="324" y="25"/>
                  </a:cubicBezTo>
                  <a:cubicBezTo>
                    <a:pt x="292" y="37"/>
                    <a:pt x="244" y="46"/>
                    <a:pt x="191" y="47"/>
                  </a:cubicBezTo>
                  <a:cubicBezTo>
                    <a:pt x="138" y="48"/>
                    <a:pt x="90" y="44"/>
                    <a:pt x="56" y="43"/>
                  </a:cubicBezTo>
                  <a:cubicBezTo>
                    <a:pt x="39" y="42"/>
                    <a:pt x="25" y="41"/>
                    <a:pt x="15" y="41"/>
                  </a:cubicBezTo>
                  <a:cubicBezTo>
                    <a:pt x="10" y="41"/>
                    <a:pt x="7" y="41"/>
                    <a:pt x="4" y="41"/>
                  </a:cubicBezTo>
                  <a:cubicBezTo>
                    <a:pt x="1" y="41"/>
                    <a:pt x="0" y="41"/>
                    <a:pt x="0" y="41"/>
                  </a:cubicBezTo>
                  <a:cubicBezTo>
                    <a:pt x="0" y="41"/>
                    <a:pt x="1" y="41"/>
                    <a:pt x="4" y="41"/>
                  </a:cubicBezTo>
                  <a:cubicBezTo>
                    <a:pt x="7" y="41"/>
                    <a:pt x="10" y="41"/>
                    <a:pt x="15" y="41"/>
                  </a:cubicBezTo>
                  <a:cubicBezTo>
                    <a:pt x="25" y="41"/>
                    <a:pt x="39" y="41"/>
                    <a:pt x="56" y="42"/>
                  </a:cubicBezTo>
                  <a:cubicBezTo>
                    <a:pt x="91" y="43"/>
                    <a:pt x="138" y="47"/>
                    <a:pt x="191" y="46"/>
                  </a:cubicBezTo>
                  <a:cubicBezTo>
                    <a:pt x="244" y="45"/>
                    <a:pt x="292" y="36"/>
                    <a:pt x="324" y="24"/>
                  </a:cubicBezTo>
                  <a:cubicBezTo>
                    <a:pt x="340" y="18"/>
                    <a:pt x="353" y="12"/>
                    <a:pt x="362" y="7"/>
                  </a:cubicBezTo>
                  <a:cubicBezTo>
                    <a:pt x="366" y="5"/>
                    <a:pt x="369" y="3"/>
                    <a:pt x="371" y="2"/>
                  </a:cubicBezTo>
                  <a:cubicBezTo>
                    <a:pt x="373" y="1"/>
                    <a:pt x="375" y="0"/>
                    <a:pt x="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6"/>
            <p:cNvSpPr/>
            <p:nvPr/>
          </p:nvSpPr>
          <p:spPr>
            <a:xfrm>
              <a:off x="2338190" y="2176366"/>
              <a:ext cx="27331" cy="291527"/>
            </a:xfrm>
            <a:custGeom>
              <a:avLst/>
              <a:gdLst/>
              <a:ahLst/>
              <a:cxnLst/>
              <a:rect l="l" t="t" r="r" b="b"/>
              <a:pathLst>
                <a:path w="15" h="160" extrusionOk="0">
                  <a:moveTo>
                    <a:pt x="3" y="160"/>
                  </a:moveTo>
                  <a:cubicBezTo>
                    <a:pt x="3" y="160"/>
                    <a:pt x="3" y="159"/>
                    <a:pt x="3" y="158"/>
                  </a:cubicBezTo>
                  <a:cubicBezTo>
                    <a:pt x="4" y="157"/>
                    <a:pt x="4" y="156"/>
                    <a:pt x="4" y="154"/>
                  </a:cubicBezTo>
                  <a:cubicBezTo>
                    <a:pt x="6" y="150"/>
                    <a:pt x="7" y="144"/>
                    <a:pt x="8" y="137"/>
                  </a:cubicBezTo>
                  <a:cubicBezTo>
                    <a:pt x="12" y="122"/>
                    <a:pt x="14" y="102"/>
                    <a:pt x="14" y="80"/>
                  </a:cubicBezTo>
                  <a:cubicBezTo>
                    <a:pt x="14" y="57"/>
                    <a:pt x="10" y="37"/>
                    <a:pt x="7" y="23"/>
                  </a:cubicBezTo>
                  <a:cubicBezTo>
                    <a:pt x="5" y="16"/>
                    <a:pt x="3" y="10"/>
                    <a:pt x="2" y="6"/>
                  </a:cubicBezTo>
                  <a:cubicBezTo>
                    <a:pt x="2" y="4"/>
                    <a:pt x="1" y="3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3"/>
                    <a:pt x="2" y="4"/>
                    <a:pt x="3" y="6"/>
                  </a:cubicBezTo>
                  <a:cubicBezTo>
                    <a:pt x="4" y="10"/>
                    <a:pt x="6" y="15"/>
                    <a:pt x="8" y="23"/>
                  </a:cubicBezTo>
                  <a:cubicBezTo>
                    <a:pt x="11" y="37"/>
                    <a:pt x="14" y="57"/>
                    <a:pt x="15" y="80"/>
                  </a:cubicBezTo>
                  <a:cubicBezTo>
                    <a:pt x="15" y="102"/>
                    <a:pt x="13" y="123"/>
                    <a:pt x="9" y="137"/>
                  </a:cubicBezTo>
                  <a:cubicBezTo>
                    <a:pt x="8" y="144"/>
                    <a:pt x="6" y="150"/>
                    <a:pt x="5" y="154"/>
                  </a:cubicBezTo>
                  <a:cubicBezTo>
                    <a:pt x="4" y="156"/>
                    <a:pt x="4" y="157"/>
                    <a:pt x="3" y="159"/>
                  </a:cubicBezTo>
                  <a:cubicBezTo>
                    <a:pt x="3" y="160"/>
                    <a:pt x="3" y="160"/>
                    <a:pt x="3" y="1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16800" rIns="120000" bIns="168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6"/>
            <p:cNvSpPr/>
            <p:nvPr/>
          </p:nvSpPr>
          <p:spPr>
            <a:xfrm>
              <a:off x="2460267" y="2172722"/>
              <a:ext cx="60128" cy="253264"/>
            </a:xfrm>
            <a:custGeom>
              <a:avLst/>
              <a:gdLst/>
              <a:ahLst/>
              <a:cxnLst/>
              <a:rect l="l" t="t" r="r" b="b"/>
              <a:pathLst>
                <a:path w="33" h="139" extrusionOk="0">
                  <a:moveTo>
                    <a:pt x="32" y="139"/>
                  </a:moveTo>
                  <a:cubicBezTo>
                    <a:pt x="32" y="139"/>
                    <a:pt x="32" y="138"/>
                    <a:pt x="32" y="137"/>
                  </a:cubicBezTo>
                  <a:cubicBezTo>
                    <a:pt x="32" y="136"/>
                    <a:pt x="32" y="135"/>
                    <a:pt x="32" y="133"/>
                  </a:cubicBezTo>
                  <a:cubicBezTo>
                    <a:pt x="32" y="129"/>
                    <a:pt x="32" y="124"/>
                    <a:pt x="32" y="118"/>
                  </a:cubicBezTo>
                  <a:cubicBezTo>
                    <a:pt x="32" y="104"/>
                    <a:pt x="30" y="86"/>
                    <a:pt x="26" y="67"/>
                  </a:cubicBezTo>
                  <a:cubicBezTo>
                    <a:pt x="21" y="47"/>
                    <a:pt x="15" y="30"/>
                    <a:pt x="9" y="18"/>
                  </a:cubicBezTo>
                  <a:cubicBezTo>
                    <a:pt x="7" y="13"/>
                    <a:pt x="4" y="8"/>
                    <a:pt x="3" y="5"/>
                  </a:cubicBezTo>
                  <a:cubicBezTo>
                    <a:pt x="2" y="3"/>
                    <a:pt x="1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1"/>
                  </a:lnTo>
                  <a:lnTo>
                    <a:pt x="3" y="4"/>
                  </a:lnTo>
                  <a:cubicBezTo>
                    <a:pt x="5" y="8"/>
                    <a:pt x="7" y="12"/>
                    <a:pt x="10" y="18"/>
                  </a:cubicBezTo>
                  <a:cubicBezTo>
                    <a:pt x="16" y="30"/>
                    <a:pt x="22" y="46"/>
                    <a:pt x="27" y="66"/>
                  </a:cubicBezTo>
                  <a:cubicBezTo>
                    <a:pt x="31" y="85"/>
                    <a:pt x="33" y="104"/>
                    <a:pt x="33" y="118"/>
                  </a:cubicBezTo>
                  <a:cubicBezTo>
                    <a:pt x="33" y="124"/>
                    <a:pt x="33" y="129"/>
                    <a:pt x="32" y="133"/>
                  </a:cubicBezTo>
                  <a:lnTo>
                    <a:pt x="32" y="137"/>
                  </a:lnTo>
                  <a:cubicBezTo>
                    <a:pt x="32" y="138"/>
                    <a:pt x="32" y="139"/>
                    <a:pt x="32" y="1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700" rIns="120000" bIns="67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6"/>
            <p:cNvSpPr/>
            <p:nvPr/>
          </p:nvSpPr>
          <p:spPr>
            <a:xfrm>
              <a:off x="2498531" y="2161789"/>
              <a:ext cx="255087" cy="182204"/>
            </a:xfrm>
            <a:custGeom>
              <a:avLst/>
              <a:gdLst/>
              <a:ahLst/>
              <a:cxnLst/>
              <a:rect l="l" t="t" r="r" b="b"/>
              <a:pathLst>
                <a:path w="140" h="100" extrusionOk="0">
                  <a:moveTo>
                    <a:pt x="140" y="100"/>
                  </a:moveTo>
                  <a:cubicBezTo>
                    <a:pt x="140" y="100"/>
                    <a:pt x="140" y="99"/>
                    <a:pt x="139" y="98"/>
                  </a:cubicBezTo>
                  <a:cubicBezTo>
                    <a:pt x="138" y="97"/>
                    <a:pt x="137" y="96"/>
                    <a:pt x="135" y="95"/>
                  </a:cubicBezTo>
                  <a:cubicBezTo>
                    <a:pt x="133" y="91"/>
                    <a:pt x="128" y="86"/>
                    <a:pt x="123" y="81"/>
                  </a:cubicBezTo>
                  <a:cubicBezTo>
                    <a:pt x="112" y="69"/>
                    <a:pt x="97" y="54"/>
                    <a:pt x="77" y="40"/>
                  </a:cubicBezTo>
                  <a:cubicBezTo>
                    <a:pt x="57" y="26"/>
                    <a:pt x="38" y="16"/>
                    <a:pt x="24" y="10"/>
                  </a:cubicBezTo>
                  <a:cubicBezTo>
                    <a:pt x="17" y="6"/>
                    <a:pt x="11" y="4"/>
                    <a:pt x="7" y="2"/>
                  </a:cubicBezTo>
                  <a:cubicBezTo>
                    <a:pt x="5" y="2"/>
                    <a:pt x="3" y="1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1"/>
                    <a:pt x="5" y="1"/>
                    <a:pt x="7" y="2"/>
                  </a:cubicBezTo>
                  <a:cubicBezTo>
                    <a:pt x="11" y="3"/>
                    <a:pt x="17" y="6"/>
                    <a:pt x="24" y="9"/>
                  </a:cubicBezTo>
                  <a:cubicBezTo>
                    <a:pt x="39" y="15"/>
                    <a:pt x="58" y="25"/>
                    <a:pt x="78" y="39"/>
                  </a:cubicBezTo>
                  <a:cubicBezTo>
                    <a:pt x="97" y="53"/>
                    <a:pt x="113" y="68"/>
                    <a:pt x="124" y="80"/>
                  </a:cubicBezTo>
                  <a:cubicBezTo>
                    <a:pt x="129" y="86"/>
                    <a:pt x="133" y="91"/>
                    <a:pt x="136" y="94"/>
                  </a:cubicBezTo>
                  <a:cubicBezTo>
                    <a:pt x="137" y="96"/>
                    <a:pt x="138" y="97"/>
                    <a:pt x="139" y="98"/>
                  </a:cubicBezTo>
                  <a:cubicBezTo>
                    <a:pt x="140" y="99"/>
                    <a:pt x="140" y="100"/>
                    <a:pt x="140" y="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6"/>
            <p:cNvSpPr/>
            <p:nvPr/>
          </p:nvSpPr>
          <p:spPr>
            <a:xfrm>
              <a:off x="2509463" y="2006915"/>
              <a:ext cx="191316" cy="5466"/>
            </a:xfrm>
            <a:custGeom>
              <a:avLst/>
              <a:gdLst/>
              <a:ahLst/>
              <a:cxnLst/>
              <a:rect l="l" t="t" r="r" b="b"/>
              <a:pathLst>
                <a:path w="105" h="3" extrusionOk="0">
                  <a:moveTo>
                    <a:pt x="105" y="2"/>
                  </a:moveTo>
                  <a:cubicBezTo>
                    <a:pt x="105" y="2"/>
                    <a:pt x="103" y="2"/>
                    <a:pt x="100" y="2"/>
                  </a:cubicBezTo>
                  <a:cubicBezTo>
                    <a:pt x="97" y="2"/>
                    <a:pt x="93" y="1"/>
                    <a:pt x="89" y="1"/>
                  </a:cubicBezTo>
                  <a:cubicBezTo>
                    <a:pt x="80" y="1"/>
                    <a:pt x="67" y="1"/>
                    <a:pt x="52" y="1"/>
                  </a:cubicBezTo>
                  <a:cubicBezTo>
                    <a:pt x="38" y="2"/>
                    <a:pt x="25" y="2"/>
                    <a:pt x="15" y="3"/>
                  </a:cubicBezTo>
                  <a:cubicBezTo>
                    <a:pt x="11" y="3"/>
                    <a:pt x="8" y="3"/>
                    <a:pt x="4" y="3"/>
                  </a:cubicBezTo>
                  <a:cubicBezTo>
                    <a:pt x="2" y="3"/>
                    <a:pt x="0" y="3"/>
                    <a:pt x="0" y="3"/>
                  </a:cubicBezTo>
                  <a:cubicBezTo>
                    <a:pt x="0" y="3"/>
                    <a:pt x="2" y="3"/>
                    <a:pt x="4" y="3"/>
                  </a:cubicBezTo>
                  <a:cubicBezTo>
                    <a:pt x="7" y="2"/>
                    <a:pt x="11" y="2"/>
                    <a:pt x="15" y="2"/>
                  </a:cubicBezTo>
                  <a:cubicBezTo>
                    <a:pt x="25" y="1"/>
                    <a:pt x="38" y="0"/>
                    <a:pt x="52" y="0"/>
                  </a:cubicBezTo>
                  <a:cubicBezTo>
                    <a:pt x="67" y="0"/>
                    <a:pt x="80" y="0"/>
                    <a:pt x="89" y="1"/>
                  </a:cubicBezTo>
                  <a:cubicBezTo>
                    <a:pt x="94" y="1"/>
                    <a:pt x="98" y="1"/>
                    <a:pt x="100" y="1"/>
                  </a:cubicBezTo>
                  <a:cubicBezTo>
                    <a:pt x="103" y="1"/>
                    <a:pt x="105" y="1"/>
                    <a:pt x="105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6"/>
            <p:cNvSpPr/>
            <p:nvPr/>
          </p:nvSpPr>
          <p:spPr>
            <a:xfrm>
              <a:off x="1365215" y="2477004"/>
              <a:ext cx="131188" cy="96568"/>
            </a:xfrm>
            <a:custGeom>
              <a:avLst/>
              <a:gdLst/>
              <a:ahLst/>
              <a:cxnLst/>
              <a:rect l="l" t="t" r="r" b="b"/>
              <a:pathLst>
                <a:path w="72" h="53" extrusionOk="0">
                  <a:moveTo>
                    <a:pt x="0" y="0"/>
                  </a:moveTo>
                  <a:cubicBezTo>
                    <a:pt x="0" y="0"/>
                    <a:pt x="1" y="1"/>
                    <a:pt x="3" y="3"/>
                  </a:cubicBezTo>
                  <a:cubicBezTo>
                    <a:pt x="4" y="5"/>
                    <a:pt x="6" y="7"/>
                    <a:pt x="9" y="10"/>
                  </a:cubicBezTo>
                  <a:cubicBezTo>
                    <a:pt x="15" y="15"/>
                    <a:pt x="23" y="23"/>
                    <a:pt x="33" y="30"/>
                  </a:cubicBezTo>
                  <a:cubicBezTo>
                    <a:pt x="44" y="37"/>
                    <a:pt x="53" y="42"/>
                    <a:pt x="60" y="46"/>
                  </a:cubicBezTo>
                  <a:cubicBezTo>
                    <a:pt x="63" y="48"/>
                    <a:pt x="66" y="49"/>
                    <a:pt x="69" y="51"/>
                  </a:cubicBezTo>
                  <a:cubicBezTo>
                    <a:pt x="71" y="52"/>
                    <a:pt x="72" y="53"/>
                    <a:pt x="72" y="53"/>
                  </a:cubicBezTo>
                  <a:cubicBezTo>
                    <a:pt x="72" y="53"/>
                    <a:pt x="71" y="52"/>
                    <a:pt x="69" y="51"/>
                  </a:cubicBezTo>
                  <a:cubicBezTo>
                    <a:pt x="67" y="50"/>
                    <a:pt x="64" y="49"/>
                    <a:pt x="60" y="47"/>
                  </a:cubicBezTo>
                  <a:cubicBezTo>
                    <a:pt x="53" y="43"/>
                    <a:pt x="43" y="38"/>
                    <a:pt x="33" y="31"/>
                  </a:cubicBezTo>
                  <a:cubicBezTo>
                    <a:pt x="22" y="24"/>
                    <a:pt x="14" y="16"/>
                    <a:pt x="8" y="10"/>
                  </a:cubicBezTo>
                  <a:cubicBezTo>
                    <a:pt x="6" y="7"/>
                    <a:pt x="4" y="5"/>
                    <a:pt x="2" y="3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1414410" y="2382257"/>
              <a:ext cx="69238" cy="51017"/>
            </a:xfrm>
            <a:custGeom>
              <a:avLst/>
              <a:gdLst/>
              <a:ahLst/>
              <a:cxnLst/>
              <a:rect l="l" t="t" r="r" b="b"/>
              <a:pathLst>
                <a:path w="38" h="28" extrusionOk="0">
                  <a:moveTo>
                    <a:pt x="0" y="0"/>
                  </a:moveTo>
                  <a:cubicBezTo>
                    <a:pt x="0" y="0"/>
                    <a:pt x="2" y="3"/>
                    <a:pt x="5" y="6"/>
                  </a:cubicBezTo>
                  <a:cubicBezTo>
                    <a:pt x="8" y="9"/>
                    <a:pt x="13" y="12"/>
                    <a:pt x="18" y="16"/>
                  </a:cubicBezTo>
                  <a:cubicBezTo>
                    <a:pt x="23" y="20"/>
                    <a:pt x="29" y="23"/>
                    <a:pt x="32" y="25"/>
                  </a:cubicBezTo>
                  <a:cubicBezTo>
                    <a:pt x="36" y="27"/>
                    <a:pt x="39" y="28"/>
                    <a:pt x="38" y="28"/>
                  </a:cubicBezTo>
                  <a:cubicBezTo>
                    <a:pt x="38" y="28"/>
                    <a:pt x="28" y="25"/>
                    <a:pt x="17" y="17"/>
                  </a:cubicBezTo>
                  <a:cubicBezTo>
                    <a:pt x="12" y="13"/>
                    <a:pt x="7" y="9"/>
                    <a:pt x="4" y="6"/>
                  </a:cubicBezTo>
                  <a:cubicBezTo>
                    <a:pt x="1" y="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1301443" y="2595437"/>
              <a:ext cx="196782" cy="189493"/>
            </a:xfrm>
            <a:custGeom>
              <a:avLst/>
              <a:gdLst/>
              <a:ahLst/>
              <a:cxnLst/>
              <a:rect l="l" t="t" r="r" b="b"/>
              <a:pathLst>
                <a:path w="108" h="104" extrusionOk="0">
                  <a:moveTo>
                    <a:pt x="108" y="104"/>
                  </a:moveTo>
                  <a:lnTo>
                    <a:pt x="107" y="103"/>
                  </a:lnTo>
                  <a:cubicBezTo>
                    <a:pt x="106" y="103"/>
                    <a:pt x="104" y="102"/>
                    <a:pt x="103" y="101"/>
                  </a:cubicBezTo>
                  <a:cubicBezTo>
                    <a:pt x="100" y="100"/>
                    <a:pt x="95" y="97"/>
                    <a:pt x="89" y="93"/>
                  </a:cubicBezTo>
                  <a:cubicBezTo>
                    <a:pt x="77" y="86"/>
                    <a:pt x="62" y="74"/>
                    <a:pt x="47" y="60"/>
                  </a:cubicBezTo>
                  <a:cubicBezTo>
                    <a:pt x="32" y="45"/>
                    <a:pt x="20" y="30"/>
                    <a:pt x="12" y="19"/>
                  </a:cubicBezTo>
                  <a:cubicBezTo>
                    <a:pt x="8" y="13"/>
                    <a:pt x="5" y="8"/>
                    <a:pt x="3" y="5"/>
                  </a:cubicBezTo>
                  <a:cubicBezTo>
                    <a:pt x="2" y="4"/>
                    <a:pt x="2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2"/>
                    <a:pt x="3" y="3"/>
                    <a:pt x="4" y="5"/>
                  </a:cubicBezTo>
                  <a:cubicBezTo>
                    <a:pt x="6" y="8"/>
                    <a:pt x="9" y="13"/>
                    <a:pt x="13" y="18"/>
                  </a:cubicBezTo>
                  <a:cubicBezTo>
                    <a:pt x="21" y="30"/>
                    <a:pt x="33" y="44"/>
                    <a:pt x="48" y="59"/>
                  </a:cubicBezTo>
                  <a:cubicBezTo>
                    <a:pt x="63" y="73"/>
                    <a:pt x="78" y="85"/>
                    <a:pt x="90" y="92"/>
                  </a:cubicBezTo>
                  <a:cubicBezTo>
                    <a:pt x="95" y="96"/>
                    <a:pt x="100" y="99"/>
                    <a:pt x="103" y="101"/>
                  </a:cubicBezTo>
                  <a:cubicBezTo>
                    <a:pt x="105" y="102"/>
                    <a:pt x="106" y="102"/>
                    <a:pt x="107" y="103"/>
                  </a:cubicBezTo>
                  <a:cubicBezTo>
                    <a:pt x="108" y="104"/>
                    <a:pt x="108" y="104"/>
                    <a:pt x="108" y="1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1168433" y="2595437"/>
              <a:ext cx="133010" cy="311570"/>
            </a:xfrm>
            <a:custGeom>
              <a:avLst/>
              <a:gdLst/>
              <a:ahLst/>
              <a:cxnLst/>
              <a:rect l="l" t="t" r="r" b="b"/>
              <a:pathLst>
                <a:path w="73" h="171" extrusionOk="0">
                  <a:moveTo>
                    <a:pt x="2" y="171"/>
                  </a:moveTo>
                  <a:cubicBezTo>
                    <a:pt x="2" y="171"/>
                    <a:pt x="1" y="168"/>
                    <a:pt x="1" y="164"/>
                  </a:cubicBezTo>
                  <a:cubicBezTo>
                    <a:pt x="0" y="159"/>
                    <a:pt x="0" y="152"/>
                    <a:pt x="0" y="143"/>
                  </a:cubicBezTo>
                  <a:cubicBezTo>
                    <a:pt x="1" y="126"/>
                    <a:pt x="7" y="102"/>
                    <a:pt x="22" y="79"/>
                  </a:cubicBezTo>
                  <a:cubicBezTo>
                    <a:pt x="36" y="57"/>
                    <a:pt x="48" y="37"/>
                    <a:pt x="58" y="23"/>
                  </a:cubicBezTo>
                  <a:cubicBezTo>
                    <a:pt x="62" y="16"/>
                    <a:pt x="66" y="10"/>
                    <a:pt x="69" y="6"/>
                  </a:cubicBezTo>
                  <a:cubicBezTo>
                    <a:pt x="72" y="2"/>
                    <a:pt x="73" y="0"/>
                    <a:pt x="73" y="0"/>
                  </a:cubicBezTo>
                  <a:cubicBezTo>
                    <a:pt x="74" y="0"/>
                    <a:pt x="72" y="2"/>
                    <a:pt x="70" y="6"/>
                  </a:cubicBezTo>
                  <a:cubicBezTo>
                    <a:pt x="67" y="11"/>
                    <a:pt x="64" y="17"/>
                    <a:pt x="60" y="24"/>
                  </a:cubicBezTo>
                  <a:cubicBezTo>
                    <a:pt x="51" y="39"/>
                    <a:pt x="38" y="59"/>
                    <a:pt x="24" y="81"/>
                  </a:cubicBezTo>
                  <a:cubicBezTo>
                    <a:pt x="10" y="103"/>
                    <a:pt x="4" y="126"/>
                    <a:pt x="2" y="143"/>
                  </a:cubicBezTo>
                  <a:cubicBezTo>
                    <a:pt x="1" y="160"/>
                    <a:pt x="2" y="171"/>
                    <a:pt x="2" y="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22067" rIns="120000" bIns="220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1195764" y="2772175"/>
              <a:ext cx="182205" cy="182205"/>
            </a:xfrm>
            <a:custGeom>
              <a:avLst/>
              <a:gdLst/>
              <a:ahLst/>
              <a:cxnLst/>
              <a:rect l="l" t="t" r="r" b="b"/>
              <a:pathLst>
                <a:path w="100" h="100" extrusionOk="0">
                  <a:moveTo>
                    <a:pt x="100" y="100"/>
                  </a:moveTo>
                  <a:cubicBezTo>
                    <a:pt x="100" y="100"/>
                    <a:pt x="91" y="100"/>
                    <a:pt x="78" y="97"/>
                  </a:cubicBezTo>
                  <a:cubicBezTo>
                    <a:pt x="64" y="93"/>
                    <a:pt x="46" y="85"/>
                    <a:pt x="31" y="70"/>
                  </a:cubicBezTo>
                  <a:cubicBezTo>
                    <a:pt x="15" y="54"/>
                    <a:pt x="7" y="36"/>
                    <a:pt x="4" y="23"/>
                  </a:cubicBezTo>
                  <a:cubicBezTo>
                    <a:pt x="0" y="9"/>
                    <a:pt x="0" y="0"/>
                    <a:pt x="0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1" y="3"/>
                    <a:pt x="1" y="4"/>
                    <a:pt x="1" y="6"/>
                  </a:cubicBezTo>
                  <a:cubicBezTo>
                    <a:pt x="2" y="10"/>
                    <a:pt x="3" y="16"/>
                    <a:pt x="5" y="22"/>
                  </a:cubicBezTo>
                  <a:cubicBezTo>
                    <a:pt x="8" y="36"/>
                    <a:pt x="17" y="54"/>
                    <a:pt x="32" y="69"/>
                  </a:cubicBezTo>
                  <a:cubicBezTo>
                    <a:pt x="47" y="84"/>
                    <a:pt x="65" y="92"/>
                    <a:pt x="78" y="96"/>
                  </a:cubicBezTo>
                  <a:cubicBezTo>
                    <a:pt x="85" y="98"/>
                    <a:pt x="90" y="99"/>
                    <a:pt x="94" y="99"/>
                  </a:cubicBezTo>
                  <a:cubicBezTo>
                    <a:pt x="96" y="100"/>
                    <a:pt x="97" y="100"/>
                    <a:pt x="98" y="100"/>
                  </a:cubicBezTo>
                  <a:cubicBezTo>
                    <a:pt x="100" y="100"/>
                    <a:pt x="100" y="100"/>
                    <a:pt x="100" y="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1110128" y="2551707"/>
              <a:ext cx="149408" cy="187671"/>
            </a:xfrm>
            <a:custGeom>
              <a:avLst/>
              <a:gdLst/>
              <a:ahLst/>
              <a:cxnLst/>
              <a:rect l="l" t="t" r="r" b="b"/>
              <a:pathLst>
                <a:path w="82" h="103" extrusionOk="0">
                  <a:moveTo>
                    <a:pt x="82" y="0"/>
                  </a:moveTo>
                  <a:cubicBezTo>
                    <a:pt x="82" y="0"/>
                    <a:pt x="82" y="1"/>
                    <a:pt x="81" y="1"/>
                  </a:cubicBezTo>
                  <a:cubicBezTo>
                    <a:pt x="80" y="2"/>
                    <a:pt x="79" y="2"/>
                    <a:pt x="78" y="3"/>
                  </a:cubicBezTo>
                  <a:cubicBezTo>
                    <a:pt x="75" y="5"/>
                    <a:pt x="70" y="8"/>
                    <a:pt x="65" y="11"/>
                  </a:cubicBezTo>
                  <a:cubicBezTo>
                    <a:pt x="55" y="18"/>
                    <a:pt x="43" y="29"/>
                    <a:pt x="31" y="44"/>
                  </a:cubicBezTo>
                  <a:cubicBezTo>
                    <a:pt x="19" y="58"/>
                    <a:pt x="11" y="73"/>
                    <a:pt x="7" y="85"/>
                  </a:cubicBezTo>
                  <a:cubicBezTo>
                    <a:pt x="4" y="90"/>
                    <a:pt x="3" y="95"/>
                    <a:pt x="2" y="98"/>
                  </a:cubicBezTo>
                  <a:cubicBezTo>
                    <a:pt x="1" y="99"/>
                    <a:pt x="1" y="101"/>
                    <a:pt x="0" y="102"/>
                  </a:cubicBezTo>
                  <a:cubicBezTo>
                    <a:pt x="0" y="103"/>
                    <a:pt x="0" y="103"/>
                    <a:pt x="0" y="103"/>
                  </a:cubicBezTo>
                  <a:lnTo>
                    <a:pt x="0" y="102"/>
                  </a:lnTo>
                  <a:cubicBezTo>
                    <a:pt x="1" y="101"/>
                    <a:pt x="1" y="99"/>
                    <a:pt x="1" y="98"/>
                  </a:cubicBezTo>
                  <a:cubicBezTo>
                    <a:pt x="2" y="95"/>
                    <a:pt x="4" y="90"/>
                    <a:pt x="6" y="84"/>
                  </a:cubicBezTo>
                  <a:cubicBezTo>
                    <a:pt x="10" y="73"/>
                    <a:pt x="18" y="58"/>
                    <a:pt x="30" y="43"/>
                  </a:cubicBezTo>
                  <a:cubicBezTo>
                    <a:pt x="42" y="28"/>
                    <a:pt x="55" y="17"/>
                    <a:pt x="65" y="10"/>
                  </a:cubicBezTo>
                  <a:cubicBezTo>
                    <a:pt x="70" y="7"/>
                    <a:pt x="74" y="4"/>
                    <a:pt x="77" y="3"/>
                  </a:cubicBezTo>
                  <a:cubicBezTo>
                    <a:pt x="79" y="2"/>
                    <a:pt x="80" y="1"/>
                    <a:pt x="81" y="1"/>
                  </a:cubicBezTo>
                  <a:cubicBezTo>
                    <a:pt x="82" y="0"/>
                    <a:pt x="82" y="0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1053644" y="2464249"/>
              <a:ext cx="140298" cy="109323"/>
            </a:xfrm>
            <a:custGeom>
              <a:avLst/>
              <a:gdLst/>
              <a:ahLst/>
              <a:cxnLst/>
              <a:rect l="l" t="t" r="r" b="b"/>
              <a:pathLst>
                <a:path w="77" h="60" extrusionOk="0">
                  <a:moveTo>
                    <a:pt x="77" y="0"/>
                  </a:moveTo>
                  <a:cubicBezTo>
                    <a:pt x="77" y="0"/>
                    <a:pt x="75" y="1"/>
                    <a:pt x="73" y="2"/>
                  </a:cubicBezTo>
                  <a:cubicBezTo>
                    <a:pt x="71" y="2"/>
                    <a:pt x="67" y="4"/>
                    <a:pt x="63" y="5"/>
                  </a:cubicBezTo>
                  <a:cubicBezTo>
                    <a:pt x="55" y="9"/>
                    <a:pt x="43" y="14"/>
                    <a:pt x="33" y="23"/>
                  </a:cubicBezTo>
                  <a:cubicBezTo>
                    <a:pt x="22" y="31"/>
                    <a:pt x="15" y="42"/>
                    <a:pt x="9" y="49"/>
                  </a:cubicBezTo>
                  <a:cubicBezTo>
                    <a:pt x="7" y="52"/>
                    <a:pt x="4" y="55"/>
                    <a:pt x="3" y="57"/>
                  </a:cubicBezTo>
                  <a:cubicBezTo>
                    <a:pt x="1" y="59"/>
                    <a:pt x="1" y="60"/>
                    <a:pt x="0" y="60"/>
                  </a:cubicBezTo>
                  <a:cubicBezTo>
                    <a:pt x="0" y="60"/>
                    <a:pt x="0" y="59"/>
                    <a:pt x="2" y="57"/>
                  </a:cubicBezTo>
                  <a:cubicBezTo>
                    <a:pt x="3" y="55"/>
                    <a:pt x="6" y="52"/>
                    <a:pt x="9" y="48"/>
                  </a:cubicBezTo>
                  <a:cubicBezTo>
                    <a:pt x="14" y="41"/>
                    <a:pt x="22" y="31"/>
                    <a:pt x="33" y="22"/>
                  </a:cubicBezTo>
                  <a:cubicBezTo>
                    <a:pt x="43" y="13"/>
                    <a:pt x="54" y="8"/>
                    <a:pt x="63" y="4"/>
                  </a:cubicBezTo>
                  <a:cubicBezTo>
                    <a:pt x="67" y="3"/>
                    <a:pt x="70" y="1"/>
                    <a:pt x="73" y="1"/>
                  </a:cubicBezTo>
                  <a:cubicBezTo>
                    <a:pt x="75" y="0"/>
                    <a:pt x="77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2369165" y="370717"/>
              <a:ext cx="535683" cy="533859"/>
            </a:xfrm>
            <a:custGeom>
              <a:avLst/>
              <a:gdLst/>
              <a:ahLst/>
              <a:cxnLst/>
              <a:rect l="l" t="t" r="r" b="b"/>
              <a:pathLst>
                <a:path w="294" h="293" extrusionOk="0">
                  <a:moveTo>
                    <a:pt x="166" y="268"/>
                  </a:moveTo>
                  <a:cubicBezTo>
                    <a:pt x="156" y="269"/>
                    <a:pt x="145" y="270"/>
                    <a:pt x="134" y="269"/>
                  </a:cubicBezTo>
                  <a:lnTo>
                    <a:pt x="117" y="293"/>
                  </a:lnTo>
                  <a:lnTo>
                    <a:pt x="71" y="276"/>
                  </a:lnTo>
                  <a:lnTo>
                    <a:pt x="75" y="246"/>
                  </a:lnTo>
                  <a:cubicBezTo>
                    <a:pt x="67" y="240"/>
                    <a:pt x="59" y="232"/>
                    <a:pt x="52" y="224"/>
                  </a:cubicBezTo>
                  <a:lnTo>
                    <a:pt x="22" y="229"/>
                  </a:lnTo>
                  <a:lnTo>
                    <a:pt x="2" y="184"/>
                  </a:lnTo>
                  <a:lnTo>
                    <a:pt x="26" y="166"/>
                  </a:lnTo>
                  <a:cubicBezTo>
                    <a:pt x="24" y="155"/>
                    <a:pt x="24" y="144"/>
                    <a:pt x="25" y="134"/>
                  </a:cubicBezTo>
                  <a:lnTo>
                    <a:pt x="0" y="117"/>
                  </a:lnTo>
                  <a:lnTo>
                    <a:pt x="18" y="71"/>
                  </a:lnTo>
                  <a:lnTo>
                    <a:pt x="48" y="75"/>
                  </a:lnTo>
                  <a:cubicBezTo>
                    <a:pt x="54" y="66"/>
                    <a:pt x="62" y="58"/>
                    <a:pt x="70" y="51"/>
                  </a:cubicBezTo>
                  <a:lnTo>
                    <a:pt x="64" y="22"/>
                  </a:lnTo>
                  <a:lnTo>
                    <a:pt x="110" y="2"/>
                  </a:lnTo>
                  <a:lnTo>
                    <a:pt x="128" y="26"/>
                  </a:lnTo>
                  <a:cubicBezTo>
                    <a:pt x="139" y="24"/>
                    <a:pt x="150" y="24"/>
                    <a:pt x="160" y="25"/>
                  </a:cubicBezTo>
                  <a:lnTo>
                    <a:pt x="177" y="0"/>
                  </a:lnTo>
                  <a:lnTo>
                    <a:pt x="223" y="18"/>
                  </a:lnTo>
                  <a:lnTo>
                    <a:pt x="219" y="48"/>
                  </a:lnTo>
                  <a:cubicBezTo>
                    <a:pt x="228" y="54"/>
                    <a:pt x="236" y="61"/>
                    <a:pt x="242" y="70"/>
                  </a:cubicBezTo>
                  <a:lnTo>
                    <a:pt x="272" y="64"/>
                  </a:lnTo>
                  <a:lnTo>
                    <a:pt x="292" y="110"/>
                  </a:lnTo>
                  <a:lnTo>
                    <a:pt x="268" y="127"/>
                  </a:lnTo>
                  <a:cubicBezTo>
                    <a:pt x="270" y="138"/>
                    <a:pt x="270" y="149"/>
                    <a:pt x="269" y="160"/>
                  </a:cubicBezTo>
                  <a:lnTo>
                    <a:pt x="294" y="177"/>
                  </a:lnTo>
                  <a:lnTo>
                    <a:pt x="276" y="223"/>
                  </a:lnTo>
                  <a:lnTo>
                    <a:pt x="246" y="219"/>
                  </a:lnTo>
                  <a:cubicBezTo>
                    <a:pt x="240" y="227"/>
                    <a:pt x="232" y="235"/>
                    <a:pt x="224" y="242"/>
                  </a:cubicBezTo>
                  <a:lnTo>
                    <a:pt x="230" y="272"/>
                  </a:lnTo>
                  <a:lnTo>
                    <a:pt x="184" y="292"/>
                  </a:lnTo>
                  <a:lnTo>
                    <a:pt x="166" y="268"/>
                  </a:lnTo>
                  <a:moveTo>
                    <a:pt x="167" y="196"/>
                  </a:moveTo>
                  <a:cubicBezTo>
                    <a:pt x="194" y="184"/>
                    <a:pt x="206" y="153"/>
                    <a:pt x="194" y="126"/>
                  </a:cubicBezTo>
                  <a:cubicBezTo>
                    <a:pt x="182" y="99"/>
                    <a:pt x="150" y="87"/>
                    <a:pt x="123" y="99"/>
                  </a:cubicBezTo>
                  <a:cubicBezTo>
                    <a:pt x="97" y="111"/>
                    <a:pt x="84" y="142"/>
                    <a:pt x="96" y="169"/>
                  </a:cubicBezTo>
                  <a:cubicBezTo>
                    <a:pt x="108" y="196"/>
                    <a:pt x="140" y="208"/>
                    <a:pt x="167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61244CF-0AF6-B467-EFE2-8687A7A582C6}"/>
              </a:ext>
            </a:extLst>
          </p:cNvPr>
          <p:cNvSpPr txBox="1"/>
          <p:nvPr/>
        </p:nvSpPr>
        <p:spPr>
          <a:xfrm>
            <a:off x="8531747" y="5913058"/>
            <a:ext cx="428640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it-IT"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Daniele Gotti - 1079011</a:t>
            </a:r>
          </a:p>
          <a:p>
            <a:pPr defTabSz="1219170">
              <a:buClr>
                <a:srgbClr val="000000"/>
              </a:buClr>
            </a:pPr>
            <a:r>
              <a:rPr lang="it-IT"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Filippo Bolis - 1079493</a:t>
            </a:r>
          </a:p>
        </p:txBody>
      </p:sp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FDD4D78A-AC28-27FF-4255-FF3773D5C8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36" t="22741" r="9549" b="10560"/>
          <a:stretch/>
        </p:blipFill>
        <p:spPr>
          <a:xfrm>
            <a:off x="4578669" y="2155996"/>
            <a:ext cx="6984000" cy="16495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9"/>
          <p:cNvSpPr txBox="1">
            <a:spLocks noGrp="1"/>
          </p:cNvSpPr>
          <p:nvPr>
            <p:ph type="title"/>
          </p:nvPr>
        </p:nvSpPr>
        <p:spPr>
          <a:xfrm>
            <a:off x="1273226" y="541967"/>
            <a:ext cx="57264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800" b="1" dirty="0"/>
              <a:t>Flutter app</a:t>
            </a:r>
            <a:endParaRPr sz="4800" b="1" dirty="0"/>
          </a:p>
        </p:txBody>
      </p:sp>
      <p:sp>
        <p:nvSpPr>
          <p:cNvPr id="977" name="Google Shape;977;p29"/>
          <p:cNvSpPr txBox="1">
            <a:spLocks noGrp="1"/>
          </p:cNvSpPr>
          <p:nvPr>
            <p:ph type="subTitle" idx="1"/>
          </p:nvPr>
        </p:nvSpPr>
        <p:spPr>
          <a:xfrm>
            <a:off x="1082633" y="2488033"/>
            <a:ext cx="5726400" cy="39533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546095" indent="-342900"/>
            <a:r>
              <a:rPr lang="en" sz="2000" b="1" dirty="0">
                <a:solidFill>
                  <a:srgbClr val="017DC8"/>
                </a:solidFill>
              </a:rPr>
              <a:t>Funzionalità</a:t>
            </a:r>
            <a:r>
              <a:rPr lang="en" sz="2133" b="1" dirty="0">
                <a:solidFill>
                  <a:srgbClr val="017DC8"/>
                </a:solidFill>
              </a:rPr>
              <a:t> </a:t>
            </a:r>
          </a:p>
          <a:p>
            <a:pPr marL="609585" indent="-406390"/>
            <a:endParaRPr lang="en" dirty="0">
              <a:solidFill>
                <a:srgbClr val="017DC8"/>
              </a:solidFill>
            </a:endParaRPr>
          </a:p>
          <a:p>
            <a:pPr marL="203195" indent="0">
              <a:buNone/>
            </a:pPr>
            <a:r>
              <a:rPr lang="en" sz="1400" dirty="0"/>
              <a:t>Nell’app è possibile </a:t>
            </a:r>
            <a:r>
              <a:rPr lang="en" sz="1400" dirty="0">
                <a:solidFill>
                  <a:srgbClr val="0070C0"/>
                </a:solidFill>
              </a:rPr>
              <a:t>guardare</a:t>
            </a:r>
            <a:r>
              <a:rPr lang="en" sz="1400" dirty="0"/>
              <a:t> e </a:t>
            </a:r>
            <a:r>
              <a:rPr lang="en" sz="1400" dirty="0">
                <a:solidFill>
                  <a:srgbClr val="0070C0"/>
                </a:solidFill>
              </a:rPr>
              <a:t>filtrare</a:t>
            </a:r>
            <a:r>
              <a:rPr lang="en" sz="1400" dirty="0"/>
              <a:t> </a:t>
            </a:r>
            <a:r>
              <a:rPr lang="en" sz="1400" dirty="0">
                <a:solidFill>
                  <a:srgbClr val="FF0000"/>
                </a:solidFill>
              </a:rPr>
              <a:t>video</a:t>
            </a:r>
            <a:r>
              <a:rPr lang="en" sz="1400" dirty="0"/>
              <a:t>, </a:t>
            </a:r>
            <a:r>
              <a:rPr lang="en" sz="1400" dirty="0">
                <a:solidFill>
                  <a:srgbClr val="FF0000"/>
                </a:solidFill>
              </a:rPr>
              <a:t>eventi </a:t>
            </a:r>
            <a:r>
              <a:rPr lang="en" sz="1400" dirty="0"/>
              <a:t>ed </a:t>
            </a:r>
            <a:r>
              <a:rPr lang="en" sz="1400" dirty="0">
                <a:solidFill>
                  <a:srgbClr val="FF0000"/>
                </a:solidFill>
              </a:rPr>
              <a:t>utenti</a:t>
            </a:r>
            <a:r>
              <a:rPr lang="en" sz="1400" dirty="0"/>
              <a:t> come vedremo in dettaglio nelle prossime slide</a:t>
            </a:r>
          </a:p>
          <a:p>
            <a:pPr marL="203195" indent="0">
              <a:buNone/>
            </a:pPr>
            <a:endParaRPr lang="en" dirty="0"/>
          </a:p>
          <a:p>
            <a:pPr marL="546095" indent="-342900"/>
            <a:r>
              <a:rPr lang="en" sz="2000" b="1" dirty="0">
                <a:solidFill>
                  <a:srgbClr val="017DC8"/>
                </a:solidFill>
              </a:rPr>
              <a:t>Design</a:t>
            </a:r>
          </a:p>
          <a:p>
            <a:endParaRPr lang="en" dirty="0">
              <a:solidFill>
                <a:srgbClr val="017DC8"/>
              </a:solidFill>
            </a:endParaRPr>
          </a:p>
          <a:p>
            <a:pPr marL="203195" indent="0">
              <a:buNone/>
            </a:pPr>
            <a:r>
              <a:rPr lang="en" sz="1400" dirty="0"/>
              <a:t>Abbiamo cercato di riprodurre il più possibile l’UI inizialmente progettata con </a:t>
            </a:r>
            <a:r>
              <a:rPr kumimoji="0" lang="it-IT" sz="14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r>
              <a:rPr lang="en" sz="1400" dirty="0"/>
              <a:t> utilizzando </a:t>
            </a:r>
            <a:r>
              <a:rPr lang="en" sz="1400" dirty="0">
                <a:solidFill>
                  <a:srgbClr val="FF0000"/>
                </a:solidFill>
              </a:rPr>
              <a:t>Widget</a:t>
            </a:r>
            <a:r>
              <a:rPr lang="en" sz="1400" dirty="0"/>
              <a:t> di Flutter, ottenendo un’interfaccia moderna e facile da utilizzare</a:t>
            </a:r>
          </a:p>
          <a:p>
            <a:pPr marL="203195" indent="0">
              <a:buNone/>
            </a:pPr>
            <a:endParaRPr lang="en" dirty="0">
              <a:solidFill>
                <a:schemeClr val="bg2"/>
              </a:solidFill>
            </a:endParaRPr>
          </a:p>
          <a:p>
            <a:pPr marL="546095" indent="-342900"/>
            <a:r>
              <a:rPr lang="en" sz="2000" b="1" dirty="0">
                <a:solidFill>
                  <a:srgbClr val="017DC8"/>
                </a:solidFill>
              </a:rPr>
              <a:t>Installazione</a:t>
            </a:r>
          </a:p>
          <a:p>
            <a:endParaRPr lang="en" dirty="0">
              <a:solidFill>
                <a:srgbClr val="017DC8"/>
              </a:solidFill>
            </a:endParaRPr>
          </a:p>
          <a:p>
            <a:pPr marL="203195" indent="0">
              <a:buNone/>
            </a:pPr>
            <a:r>
              <a:rPr lang="it-IT" sz="1400" dirty="0">
                <a:solidFill>
                  <a:schemeClr val="tx1"/>
                </a:solidFill>
              </a:rPr>
              <a:t>É</a:t>
            </a:r>
            <a:r>
              <a:rPr lang="en" sz="1400" dirty="0">
                <a:solidFill>
                  <a:schemeClr val="tx1"/>
                </a:solidFill>
              </a:rPr>
              <a:t> possibile scaricare ed installare la nostra app su dispositivi </a:t>
            </a:r>
            <a:r>
              <a:rPr lang="en" sz="1400" dirty="0">
                <a:solidFill>
                  <a:schemeClr val="bg2"/>
                </a:solidFill>
              </a:rPr>
              <a:t>Android</a:t>
            </a:r>
            <a:r>
              <a:rPr lang="en" sz="1400" dirty="0">
                <a:solidFill>
                  <a:schemeClr val="tx1"/>
                </a:solidFill>
              </a:rPr>
              <a:t> seguendo la procedura descritta nel </a:t>
            </a:r>
            <a:r>
              <a:rPr lang="en" sz="1400" b="1" u="sng" dirty="0">
                <a:solidFill>
                  <a:srgbClr val="017DC8"/>
                </a:solidFill>
              </a:rPr>
              <a:t>README.md</a:t>
            </a:r>
            <a:r>
              <a:rPr lang="en" sz="1400" dirty="0">
                <a:solidFill>
                  <a:schemeClr val="tx1"/>
                </a:solidFill>
              </a:rPr>
              <a:t> sul nostro </a:t>
            </a:r>
            <a:r>
              <a:rPr lang="en" sz="1400" dirty="0">
                <a:solidFill>
                  <a:srgbClr val="FF0000"/>
                </a:solidFill>
              </a:rPr>
              <a:t>GitHub</a:t>
            </a:r>
          </a:p>
          <a:p>
            <a:pPr marL="203195" indent="0">
              <a:buNone/>
            </a:pPr>
            <a:endParaRPr lang="en" dirty="0">
              <a:solidFill>
                <a:schemeClr val="bg2"/>
              </a:solidFill>
            </a:endParaRPr>
          </a:p>
          <a:p>
            <a:pPr marL="203195" indent="0">
              <a:buNone/>
            </a:pPr>
            <a:endParaRPr lang="en" sz="2133" b="1" dirty="0">
              <a:solidFill>
                <a:srgbClr val="017DC8"/>
              </a:solidFill>
            </a:endParaRPr>
          </a:p>
          <a:p>
            <a:pPr marL="203195" indent="0">
              <a:buNone/>
            </a:pPr>
            <a:endParaRPr lang="en" sz="2133" b="1" dirty="0">
              <a:solidFill>
                <a:srgbClr val="017DC8"/>
              </a:solidFill>
            </a:endParaRPr>
          </a:p>
        </p:txBody>
      </p:sp>
      <p:grpSp>
        <p:nvGrpSpPr>
          <p:cNvPr id="979" name="Google Shape;979;p29"/>
          <p:cNvGrpSpPr/>
          <p:nvPr/>
        </p:nvGrpSpPr>
        <p:grpSpPr>
          <a:xfrm rot="16200000">
            <a:off x="11463850" y="4850145"/>
            <a:ext cx="489853" cy="851017"/>
            <a:chOff x="5914097" y="1631784"/>
            <a:chExt cx="367390" cy="638263"/>
          </a:xfrm>
        </p:grpSpPr>
        <p:sp>
          <p:nvSpPr>
            <p:cNvPr id="980" name="Google Shape;980;p29"/>
            <p:cNvSpPr/>
            <p:nvPr/>
          </p:nvSpPr>
          <p:spPr>
            <a:xfrm>
              <a:off x="6227002" y="2215561"/>
              <a:ext cx="54486" cy="54486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7"/>
                  </a:moveTo>
                  <a:cubicBezTo>
                    <a:pt x="35" y="27"/>
                    <a:pt x="27" y="35"/>
                    <a:pt x="17" y="35"/>
                  </a:cubicBezTo>
                  <a:cubicBezTo>
                    <a:pt x="8" y="35"/>
                    <a:pt x="0" y="2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7" y="0"/>
                    <a:pt x="35" y="8"/>
                    <a:pt x="35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5914097" y="1631784"/>
              <a:ext cx="342483" cy="618026"/>
            </a:xfrm>
            <a:custGeom>
              <a:avLst/>
              <a:gdLst/>
              <a:ahLst/>
              <a:cxnLst/>
              <a:rect l="l" t="t" r="r" b="b"/>
              <a:pathLst>
                <a:path w="220" h="397" extrusionOk="0">
                  <a:moveTo>
                    <a:pt x="220" y="397"/>
                  </a:moveTo>
                  <a:lnTo>
                    <a:pt x="51" y="397"/>
                  </a:lnTo>
                  <a:cubicBezTo>
                    <a:pt x="23" y="397"/>
                    <a:pt x="0" y="374"/>
                    <a:pt x="0" y="345"/>
                  </a:cubicBezTo>
                  <a:lnTo>
                    <a:pt x="0" y="51"/>
                  </a:lnTo>
                  <a:cubicBezTo>
                    <a:pt x="0" y="23"/>
                    <a:pt x="23" y="0"/>
                    <a:pt x="51" y="0"/>
                  </a:cubicBezTo>
                  <a:lnTo>
                    <a:pt x="136" y="0"/>
                  </a:lnTo>
                  <a:lnTo>
                    <a:pt x="136" y="6"/>
                  </a:lnTo>
                  <a:lnTo>
                    <a:pt x="51" y="6"/>
                  </a:lnTo>
                  <a:cubicBezTo>
                    <a:pt x="27" y="6"/>
                    <a:pt x="6" y="27"/>
                    <a:pt x="6" y="51"/>
                  </a:cubicBezTo>
                  <a:lnTo>
                    <a:pt x="6" y="345"/>
                  </a:lnTo>
                  <a:cubicBezTo>
                    <a:pt x="6" y="370"/>
                    <a:pt x="27" y="390"/>
                    <a:pt x="51" y="390"/>
                  </a:cubicBezTo>
                  <a:lnTo>
                    <a:pt x="220" y="390"/>
                  </a:lnTo>
                  <a:lnTo>
                    <a:pt x="220" y="3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2" name="Google Shape;982;p29"/>
          <p:cNvSpPr/>
          <p:nvPr/>
        </p:nvSpPr>
        <p:spPr>
          <a:xfrm>
            <a:off x="10717652" y="139469"/>
            <a:ext cx="1461267" cy="1461267"/>
          </a:xfrm>
          <a:custGeom>
            <a:avLst/>
            <a:gdLst/>
            <a:ahLst/>
            <a:cxnLst/>
            <a:rect l="l" t="t" r="r" b="b"/>
            <a:pathLst>
              <a:path w="478" h="478" extrusionOk="0">
                <a:moveTo>
                  <a:pt x="90" y="109"/>
                </a:moveTo>
                <a:cubicBezTo>
                  <a:pt x="102" y="95"/>
                  <a:pt x="115" y="84"/>
                  <a:pt x="130" y="74"/>
                </a:cubicBezTo>
                <a:lnTo>
                  <a:pt x="125" y="26"/>
                </a:lnTo>
                <a:lnTo>
                  <a:pt x="201" y="0"/>
                </a:lnTo>
                <a:lnTo>
                  <a:pt x="226" y="41"/>
                </a:lnTo>
                <a:cubicBezTo>
                  <a:pt x="243" y="40"/>
                  <a:pt x="261" y="41"/>
                  <a:pt x="278" y="45"/>
                </a:cubicBezTo>
                <a:lnTo>
                  <a:pt x="309" y="7"/>
                </a:lnTo>
                <a:lnTo>
                  <a:pt x="381" y="43"/>
                </a:lnTo>
                <a:lnTo>
                  <a:pt x="369" y="90"/>
                </a:lnTo>
                <a:cubicBezTo>
                  <a:pt x="383" y="101"/>
                  <a:pt x="394" y="115"/>
                  <a:pt x="404" y="129"/>
                </a:cubicBezTo>
                <a:lnTo>
                  <a:pt x="452" y="124"/>
                </a:lnTo>
                <a:lnTo>
                  <a:pt x="478" y="200"/>
                </a:lnTo>
                <a:lnTo>
                  <a:pt x="437" y="226"/>
                </a:lnTo>
                <a:cubicBezTo>
                  <a:pt x="438" y="243"/>
                  <a:pt x="437" y="260"/>
                  <a:pt x="433" y="278"/>
                </a:cubicBezTo>
                <a:lnTo>
                  <a:pt x="471" y="308"/>
                </a:lnTo>
                <a:lnTo>
                  <a:pt x="435" y="380"/>
                </a:lnTo>
                <a:lnTo>
                  <a:pt x="388" y="369"/>
                </a:lnTo>
                <a:cubicBezTo>
                  <a:pt x="377" y="382"/>
                  <a:pt x="363" y="394"/>
                  <a:pt x="349" y="404"/>
                </a:cubicBezTo>
                <a:lnTo>
                  <a:pt x="354" y="452"/>
                </a:lnTo>
                <a:lnTo>
                  <a:pt x="278" y="478"/>
                </a:lnTo>
                <a:lnTo>
                  <a:pt x="252" y="436"/>
                </a:lnTo>
                <a:cubicBezTo>
                  <a:pt x="235" y="438"/>
                  <a:pt x="218" y="436"/>
                  <a:pt x="200" y="433"/>
                </a:cubicBezTo>
                <a:lnTo>
                  <a:pt x="170" y="471"/>
                </a:lnTo>
                <a:lnTo>
                  <a:pt x="98" y="435"/>
                </a:lnTo>
                <a:lnTo>
                  <a:pt x="109" y="388"/>
                </a:lnTo>
                <a:cubicBezTo>
                  <a:pt x="96" y="376"/>
                  <a:pt x="84" y="363"/>
                  <a:pt x="74" y="349"/>
                </a:cubicBezTo>
                <a:lnTo>
                  <a:pt x="26" y="354"/>
                </a:lnTo>
                <a:lnTo>
                  <a:pt x="0" y="278"/>
                </a:lnTo>
                <a:lnTo>
                  <a:pt x="42" y="252"/>
                </a:lnTo>
                <a:cubicBezTo>
                  <a:pt x="41" y="235"/>
                  <a:pt x="42" y="217"/>
                  <a:pt x="45" y="200"/>
                </a:cubicBezTo>
                <a:lnTo>
                  <a:pt x="7" y="169"/>
                </a:lnTo>
                <a:lnTo>
                  <a:pt x="43" y="97"/>
                </a:lnTo>
                <a:lnTo>
                  <a:pt x="90" y="109"/>
                </a:lnTo>
                <a:moveTo>
                  <a:pt x="164" y="197"/>
                </a:moveTo>
                <a:cubicBezTo>
                  <a:pt x="143" y="240"/>
                  <a:pt x="160" y="292"/>
                  <a:pt x="203" y="313"/>
                </a:cubicBezTo>
                <a:cubicBezTo>
                  <a:pt x="246" y="334"/>
                  <a:pt x="297" y="317"/>
                  <a:pt x="318" y="274"/>
                </a:cubicBezTo>
                <a:cubicBezTo>
                  <a:pt x="339" y="232"/>
                  <a:pt x="322" y="179"/>
                  <a:pt x="279" y="158"/>
                </a:cubicBezTo>
                <a:cubicBezTo>
                  <a:pt x="236" y="137"/>
                  <a:pt x="185" y="155"/>
                  <a:pt x="164" y="1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2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3" name="Google Shape;983;p29"/>
          <p:cNvGrpSpPr/>
          <p:nvPr/>
        </p:nvGrpSpPr>
        <p:grpSpPr>
          <a:xfrm rot="10800000" flipH="1">
            <a:off x="8086361" y="1203583"/>
            <a:ext cx="2173209" cy="678739"/>
            <a:chOff x="5401930" y="789587"/>
            <a:chExt cx="1629907" cy="509054"/>
          </a:xfrm>
        </p:grpSpPr>
        <p:sp>
          <p:nvSpPr>
            <p:cNvPr id="984" name="Google Shape;984;p29"/>
            <p:cNvSpPr/>
            <p:nvPr/>
          </p:nvSpPr>
          <p:spPr>
            <a:xfrm>
              <a:off x="5401930" y="1244155"/>
              <a:ext cx="54486" cy="54486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5" y="17"/>
                  </a:moveTo>
                  <a:cubicBezTo>
                    <a:pt x="35" y="27"/>
                    <a:pt x="27" y="35"/>
                    <a:pt x="17" y="35"/>
                  </a:cubicBezTo>
                  <a:cubicBezTo>
                    <a:pt x="8" y="35"/>
                    <a:pt x="0" y="2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7" y="0"/>
                    <a:pt x="35" y="8"/>
                    <a:pt x="35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5423724" y="789587"/>
              <a:ext cx="1608112" cy="470135"/>
            </a:xfrm>
            <a:custGeom>
              <a:avLst/>
              <a:gdLst/>
              <a:ahLst/>
              <a:cxnLst/>
              <a:rect l="l" t="t" r="r" b="b"/>
              <a:pathLst>
                <a:path w="1033" h="302" extrusionOk="0">
                  <a:moveTo>
                    <a:pt x="6" y="302"/>
                  </a:moveTo>
                  <a:lnTo>
                    <a:pt x="0" y="302"/>
                  </a:lnTo>
                  <a:lnTo>
                    <a:pt x="0" y="96"/>
                  </a:lnTo>
                  <a:cubicBezTo>
                    <a:pt x="0" y="43"/>
                    <a:pt x="43" y="0"/>
                    <a:pt x="95" y="0"/>
                  </a:cubicBezTo>
                  <a:lnTo>
                    <a:pt x="937" y="0"/>
                  </a:lnTo>
                  <a:cubicBezTo>
                    <a:pt x="990" y="0"/>
                    <a:pt x="1033" y="43"/>
                    <a:pt x="1033" y="96"/>
                  </a:cubicBezTo>
                  <a:lnTo>
                    <a:pt x="1033" y="129"/>
                  </a:lnTo>
                  <a:lnTo>
                    <a:pt x="1026" y="129"/>
                  </a:lnTo>
                  <a:lnTo>
                    <a:pt x="1026" y="96"/>
                  </a:lnTo>
                  <a:cubicBezTo>
                    <a:pt x="1026" y="47"/>
                    <a:pt x="986" y="7"/>
                    <a:pt x="937" y="7"/>
                  </a:cubicBezTo>
                  <a:lnTo>
                    <a:pt x="95" y="7"/>
                  </a:lnTo>
                  <a:cubicBezTo>
                    <a:pt x="46" y="7"/>
                    <a:pt x="6" y="47"/>
                    <a:pt x="6" y="96"/>
                  </a:cubicBezTo>
                  <a:lnTo>
                    <a:pt x="6" y="3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6" name="Google Shape;986;p29"/>
          <p:cNvSpPr/>
          <p:nvPr/>
        </p:nvSpPr>
        <p:spPr>
          <a:xfrm>
            <a:off x="8351516" y="2083296"/>
            <a:ext cx="689117" cy="689117"/>
          </a:xfrm>
          <a:custGeom>
            <a:avLst/>
            <a:gdLst/>
            <a:ahLst/>
            <a:cxnLst/>
            <a:rect l="l" t="t" r="r" b="b"/>
            <a:pathLst>
              <a:path w="332" h="332" extrusionOk="0">
                <a:moveTo>
                  <a:pt x="62" y="75"/>
                </a:moveTo>
                <a:cubicBezTo>
                  <a:pt x="70" y="66"/>
                  <a:pt x="80" y="58"/>
                  <a:pt x="90" y="51"/>
                </a:cubicBezTo>
                <a:lnTo>
                  <a:pt x="86" y="18"/>
                </a:lnTo>
                <a:lnTo>
                  <a:pt x="139" y="0"/>
                </a:lnTo>
                <a:lnTo>
                  <a:pt x="157" y="28"/>
                </a:lnTo>
                <a:cubicBezTo>
                  <a:pt x="169" y="28"/>
                  <a:pt x="181" y="28"/>
                  <a:pt x="193" y="31"/>
                </a:cubicBezTo>
                <a:lnTo>
                  <a:pt x="214" y="5"/>
                </a:lnTo>
                <a:lnTo>
                  <a:pt x="265" y="29"/>
                </a:lnTo>
                <a:lnTo>
                  <a:pt x="257" y="62"/>
                </a:lnTo>
                <a:cubicBezTo>
                  <a:pt x="266" y="70"/>
                  <a:pt x="274" y="80"/>
                  <a:pt x="281" y="90"/>
                </a:cubicBezTo>
                <a:lnTo>
                  <a:pt x="314" y="86"/>
                </a:lnTo>
                <a:lnTo>
                  <a:pt x="332" y="139"/>
                </a:lnTo>
                <a:lnTo>
                  <a:pt x="304" y="157"/>
                </a:lnTo>
                <a:cubicBezTo>
                  <a:pt x="304" y="169"/>
                  <a:pt x="304" y="181"/>
                  <a:pt x="301" y="193"/>
                </a:cubicBezTo>
                <a:lnTo>
                  <a:pt x="327" y="214"/>
                </a:lnTo>
                <a:lnTo>
                  <a:pt x="303" y="264"/>
                </a:lnTo>
                <a:lnTo>
                  <a:pt x="270" y="257"/>
                </a:lnTo>
                <a:cubicBezTo>
                  <a:pt x="262" y="266"/>
                  <a:pt x="252" y="274"/>
                  <a:pt x="242" y="281"/>
                </a:cubicBezTo>
                <a:lnTo>
                  <a:pt x="246" y="314"/>
                </a:lnTo>
                <a:lnTo>
                  <a:pt x="193" y="332"/>
                </a:lnTo>
                <a:lnTo>
                  <a:pt x="175" y="303"/>
                </a:lnTo>
                <a:cubicBezTo>
                  <a:pt x="163" y="304"/>
                  <a:pt x="151" y="303"/>
                  <a:pt x="139" y="301"/>
                </a:cubicBezTo>
                <a:lnTo>
                  <a:pt x="118" y="327"/>
                </a:lnTo>
                <a:lnTo>
                  <a:pt x="68" y="303"/>
                </a:lnTo>
                <a:lnTo>
                  <a:pt x="75" y="270"/>
                </a:lnTo>
                <a:cubicBezTo>
                  <a:pt x="66" y="262"/>
                  <a:pt x="58" y="252"/>
                  <a:pt x="51" y="242"/>
                </a:cubicBezTo>
                <a:lnTo>
                  <a:pt x="18" y="246"/>
                </a:lnTo>
                <a:lnTo>
                  <a:pt x="0" y="193"/>
                </a:lnTo>
                <a:lnTo>
                  <a:pt x="29" y="175"/>
                </a:lnTo>
                <a:cubicBezTo>
                  <a:pt x="28" y="163"/>
                  <a:pt x="29" y="151"/>
                  <a:pt x="31" y="139"/>
                </a:cubicBezTo>
                <a:lnTo>
                  <a:pt x="5" y="117"/>
                </a:lnTo>
                <a:lnTo>
                  <a:pt x="29" y="67"/>
                </a:lnTo>
                <a:lnTo>
                  <a:pt x="62" y="75"/>
                </a:lnTo>
                <a:moveTo>
                  <a:pt x="113" y="137"/>
                </a:moveTo>
                <a:cubicBezTo>
                  <a:pt x="99" y="167"/>
                  <a:pt x="112" y="203"/>
                  <a:pt x="141" y="217"/>
                </a:cubicBezTo>
                <a:cubicBezTo>
                  <a:pt x="171" y="232"/>
                  <a:pt x="206" y="220"/>
                  <a:pt x="221" y="190"/>
                </a:cubicBezTo>
                <a:cubicBezTo>
                  <a:pt x="236" y="160"/>
                  <a:pt x="224" y="125"/>
                  <a:pt x="194" y="110"/>
                </a:cubicBezTo>
                <a:cubicBezTo>
                  <a:pt x="164" y="96"/>
                  <a:pt x="128" y="107"/>
                  <a:pt x="113" y="13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7" name="Google Shape;987;p29"/>
          <p:cNvGrpSpPr/>
          <p:nvPr/>
        </p:nvGrpSpPr>
        <p:grpSpPr>
          <a:xfrm>
            <a:off x="8732129" y="627241"/>
            <a:ext cx="2717928" cy="5419527"/>
            <a:chOff x="6019955" y="1071357"/>
            <a:chExt cx="1927244" cy="3627204"/>
          </a:xfrm>
        </p:grpSpPr>
        <p:sp>
          <p:nvSpPr>
            <p:cNvPr id="988" name="Google Shape;988;p29"/>
            <p:cNvSpPr/>
            <p:nvPr/>
          </p:nvSpPr>
          <p:spPr>
            <a:xfrm>
              <a:off x="6021512" y="1072914"/>
              <a:ext cx="1924131" cy="3622534"/>
            </a:xfrm>
            <a:custGeom>
              <a:avLst/>
              <a:gdLst/>
              <a:ahLst/>
              <a:cxnLst/>
              <a:rect l="l" t="t" r="r" b="b"/>
              <a:pathLst>
                <a:path w="1236" h="2327" extrusionOk="0">
                  <a:moveTo>
                    <a:pt x="1093" y="4"/>
                  </a:moveTo>
                  <a:lnTo>
                    <a:pt x="911" y="3"/>
                  </a:lnTo>
                  <a:cubicBezTo>
                    <a:pt x="886" y="3"/>
                    <a:pt x="866" y="21"/>
                    <a:pt x="866" y="44"/>
                  </a:cubicBezTo>
                  <a:lnTo>
                    <a:pt x="866" y="74"/>
                  </a:lnTo>
                  <a:cubicBezTo>
                    <a:pt x="866" y="97"/>
                    <a:pt x="846" y="115"/>
                    <a:pt x="822" y="115"/>
                  </a:cubicBezTo>
                  <a:lnTo>
                    <a:pt x="466" y="114"/>
                  </a:lnTo>
                  <a:cubicBezTo>
                    <a:pt x="442" y="114"/>
                    <a:pt x="422" y="95"/>
                    <a:pt x="422" y="72"/>
                  </a:cubicBezTo>
                  <a:lnTo>
                    <a:pt x="422" y="42"/>
                  </a:lnTo>
                  <a:cubicBezTo>
                    <a:pt x="422" y="19"/>
                    <a:pt x="403" y="1"/>
                    <a:pt x="378" y="1"/>
                  </a:cubicBezTo>
                  <a:lnTo>
                    <a:pt x="314" y="0"/>
                  </a:lnTo>
                  <a:lnTo>
                    <a:pt x="154" y="0"/>
                  </a:lnTo>
                  <a:cubicBezTo>
                    <a:pt x="75" y="-1"/>
                    <a:pt x="10" y="57"/>
                    <a:pt x="10" y="128"/>
                  </a:cubicBezTo>
                  <a:lnTo>
                    <a:pt x="0" y="2194"/>
                  </a:lnTo>
                  <a:cubicBezTo>
                    <a:pt x="0" y="2265"/>
                    <a:pt x="64" y="2323"/>
                    <a:pt x="143" y="2323"/>
                  </a:cubicBezTo>
                  <a:lnTo>
                    <a:pt x="1082" y="2327"/>
                  </a:lnTo>
                  <a:cubicBezTo>
                    <a:pt x="1162" y="2328"/>
                    <a:pt x="1226" y="2270"/>
                    <a:pt x="1226" y="2199"/>
                  </a:cubicBezTo>
                  <a:lnTo>
                    <a:pt x="1236" y="133"/>
                  </a:lnTo>
                  <a:cubicBezTo>
                    <a:pt x="1237" y="62"/>
                    <a:pt x="1173" y="4"/>
                    <a:pt x="1093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6019955" y="1071357"/>
              <a:ext cx="1927244" cy="3627204"/>
            </a:xfrm>
            <a:custGeom>
              <a:avLst/>
              <a:gdLst/>
              <a:ahLst/>
              <a:cxnLst/>
              <a:rect l="l" t="t" r="r" b="b"/>
              <a:pathLst>
                <a:path w="1238" h="2330" extrusionOk="0">
                  <a:moveTo>
                    <a:pt x="1094" y="5"/>
                  </a:moveTo>
                  <a:cubicBezTo>
                    <a:pt x="1094" y="5"/>
                    <a:pt x="1096" y="5"/>
                    <a:pt x="1099" y="5"/>
                  </a:cubicBezTo>
                  <a:cubicBezTo>
                    <a:pt x="1102" y="5"/>
                    <a:pt x="1107" y="5"/>
                    <a:pt x="1114" y="6"/>
                  </a:cubicBezTo>
                  <a:cubicBezTo>
                    <a:pt x="1126" y="7"/>
                    <a:pt x="1146" y="11"/>
                    <a:pt x="1167" y="23"/>
                  </a:cubicBezTo>
                  <a:cubicBezTo>
                    <a:pt x="1178" y="28"/>
                    <a:pt x="1189" y="36"/>
                    <a:pt x="1200" y="46"/>
                  </a:cubicBezTo>
                  <a:cubicBezTo>
                    <a:pt x="1210" y="57"/>
                    <a:pt x="1220" y="70"/>
                    <a:pt x="1227" y="85"/>
                  </a:cubicBezTo>
                  <a:cubicBezTo>
                    <a:pt x="1234" y="100"/>
                    <a:pt x="1238" y="118"/>
                    <a:pt x="1238" y="137"/>
                  </a:cubicBezTo>
                  <a:cubicBezTo>
                    <a:pt x="1238" y="156"/>
                    <a:pt x="1238" y="177"/>
                    <a:pt x="1238" y="198"/>
                  </a:cubicBezTo>
                  <a:cubicBezTo>
                    <a:pt x="1237" y="370"/>
                    <a:pt x="1236" y="618"/>
                    <a:pt x="1235" y="925"/>
                  </a:cubicBezTo>
                  <a:cubicBezTo>
                    <a:pt x="1233" y="1233"/>
                    <a:pt x="1232" y="1598"/>
                    <a:pt x="1230" y="2004"/>
                  </a:cubicBezTo>
                  <a:cubicBezTo>
                    <a:pt x="1230" y="2055"/>
                    <a:pt x="1229" y="2106"/>
                    <a:pt x="1229" y="2158"/>
                  </a:cubicBezTo>
                  <a:cubicBezTo>
                    <a:pt x="1229" y="2171"/>
                    <a:pt x="1229" y="2184"/>
                    <a:pt x="1229" y="2197"/>
                  </a:cubicBezTo>
                  <a:cubicBezTo>
                    <a:pt x="1229" y="2211"/>
                    <a:pt x="1227" y="2224"/>
                    <a:pt x="1223" y="2237"/>
                  </a:cubicBezTo>
                  <a:cubicBezTo>
                    <a:pt x="1219" y="2249"/>
                    <a:pt x="1212" y="2262"/>
                    <a:pt x="1204" y="2273"/>
                  </a:cubicBezTo>
                  <a:cubicBezTo>
                    <a:pt x="1195" y="2284"/>
                    <a:pt x="1185" y="2294"/>
                    <a:pt x="1173" y="2302"/>
                  </a:cubicBezTo>
                  <a:cubicBezTo>
                    <a:pt x="1162" y="2310"/>
                    <a:pt x="1148" y="2317"/>
                    <a:pt x="1134" y="2321"/>
                  </a:cubicBezTo>
                  <a:cubicBezTo>
                    <a:pt x="1127" y="2324"/>
                    <a:pt x="1120" y="2325"/>
                    <a:pt x="1113" y="2327"/>
                  </a:cubicBezTo>
                  <a:cubicBezTo>
                    <a:pt x="1105" y="2328"/>
                    <a:pt x="1098" y="2329"/>
                    <a:pt x="1090" y="2329"/>
                  </a:cubicBezTo>
                  <a:cubicBezTo>
                    <a:pt x="1060" y="2330"/>
                    <a:pt x="1030" y="2329"/>
                    <a:pt x="1000" y="2329"/>
                  </a:cubicBezTo>
                  <a:cubicBezTo>
                    <a:pt x="940" y="2329"/>
                    <a:pt x="879" y="2329"/>
                    <a:pt x="818" y="2329"/>
                  </a:cubicBezTo>
                  <a:cubicBezTo>
                    <a:pt x="695" y="2328"/>
                    <a:pt x="570" y="2328"/>
                    <a:pt x="443" y="2327"/>
                  </a:cubicBezTo>
                  <a:cubicBezTo>
                    <a:pt x="380" y="2327"/>
                    <a:pt x="316" y="2327"/>
                    <a:pt x="252" y="2326"/>
                  </a:cubicBezTo>
                  <a:cubicBezTo>
                    <a:pt x="220" y="2326"/>
                    <a:pt x="187" y="2326"/>
                    <a:pt x="155" y="2326"/>
                  </a:cubicBezTo>
                  <a:cubicBezTo>
                    <a:pt x="123" y="2327"/>
                    <a:pt x="89" y="2320"/>
                    <a:pt x="62" y="2303"/>
                  </a:cubicBezTo>
                  <a:cubicBezTo>
                    <a:pt x="35" y="2286"/>
                    <a:pt x="15" y="2260"/>
                    <a:pt x="5" y="2232"/>
                  </a:cubicBezTo>
                  <a:cubicBezTo>
                    <a:pt x="0" y="2218"/>
                    <a:pt x="0" y="2204"/>
                    <a:pt x="0" y="2189"/>
                  </a:cubicBezTo>
                  <a:cubicBezTo>
                    <a:pt x="1" y="2175"/>
                    <a:pt x="0" y="2160"/>
                    <a:pt x="0" y="2145"/>
                  </a:cubicBezTo>
                  <a:cubicBezTo>
                    <a:pt x="0" y="2087"/>
                    <a:pt x="0" y="2030"/>
                    <a:pt x="1" y="1973"/>
                  </a:cubicBezTo>
                  <a:cubicBezTo>
                    <a:pt x="1" y="1859"/>
                    <a:pt x="2" y="1746"/>
                    <a:pt x="2" y="1636"/>
                  </a:cubicBezTo>
                  <a:cubicBezTo>
                    <a:pt x="3" y="1415"/>
                    <a:pt x="4" y="1202"/>
                    <a:pt x="5" y="999"/>
                  </a:cubicBezTo>
                  <a:cubicBezTo>
                    <a:pt x="6" y="795"/>
                    <a:pt x="7" y="603"/>
                    <a:pt x="8" y="422"/>
                  </a:cubicBezTo>
                  <a:cubicBezTo>
                    <a:pt x="9" y="332"/>
                    <a:pt x="9" y="245"/>
                    <a:pt x="10" y="161"/>
                  </a:cubicBezTo>
                  <a:cubicBezTo>
                    <a:pt x="10" y="150"/>
                    <a:pt x="10" y="140"/>
                    <a:pt x="10" y="129"/>
                  </a:cubicBezTo>
                  <a:cubicBezTo>
                    <a:pt x="10" y="124"/>
                    <a:pt x="10" y="119"/>
                    <a:pt x="11" y="114"/>
                  </a:cubicBezTo>
                  <a:cubicBezTo>
                    <a:pt x="12" y="109"/>
                    <a:pt x="12" y="104"/>
                    <a:pt x="14" y="99"/>
                  </a:cubicBezTo>
                  <a:cubicBezTo>
                    <a:pt x="20" y="78"/>
                    <a:pt x="30" y="60"/>
                    <a:pt x="45" y="44"/>
                  </a:cubicBezTo>
                  <a:cubicBezTo>
                    <a:pt x="60" y="29"/>
                    <a:pt x="79" y="17"/>
                    <a:pt x="99" y="9"/>
                  </a:cubicBezTo>
                  <a:cubicBezTo>
                    <a:pt x="104" y="8"/>
                    <a:pt x="109" y="6"/>
                    <a:pt x="114" y="5"/>
                  </a:cubicBezTo>
                  <a:cubicBezTo>
                    <a:pt x="120" y="4"/>
                    <a:pt x="125" y="2"/>
                    <a:pt x="130" y="1"/>
                  </a:cubicBezTo>
                  <a:cubicBezTo>
                    <a:pt x="136" y="1"/>
                    <a:pt x="141" y="0"/>
                    <a:pt x="147" y="0"/>
                  </a:cubicBezTo>
                  <a:cubicBezTo>
                    <a:pt x="152" y="0"/>
                    <a:pt x="157" y="-1"/>
                    <a:pt x="163" y="0"/>
                  </a:cubicBezTo>
                  <a:cubicBezTo>
                    <a:pt x="205" y="0"/>
                    <a:pt x="247" y="0"/>
                    <a:pt x="287" y="0"/>
                  </a:cubicBezTo>
                  <a:cubicBezTo>
                    <a:pt x="308" y="0"/>
                    <a:pt x="328" y="0"/>
                    <a:pt x="348" y="0"/>
                  </a:cubicBezTo>
                  <a:cubicBezTo>
                    <a:pt x="357" y="0"/>
                    <a:pt x="367" y="0"/>
                    <a:pt x="377" y="0"/>
                  </a:cubicBezTo>
                  <a:cubicBezTo>
                    <a:pt x="387" y="0"/>
                    <a:pt x="397" y="3"/>
                    <a:pt x="405" y="8"/>
                  </a:cubicBezTo>
                  <a:cubicBezTo>
                    <a:pt x="413" y="13"/>
                    <a:pt x="419" y="21"/>
                    <a:pt x="422" y="29"/>
                  </a:cubicBezTo>
                  <a:cubicBezTo>
                    <a:pt x="425" y="38"/>
                    <a:pt x="424" y="46"/>
                    <a:pt x="424" y="55"/>
                  </a:cubicBezTo>
                  <a:cubicBezTo>
                    <a:pt x="424" y="59"/>
                    <a:pt x="424" y="63"/>
                    <a:pt x="424" y="67"/>
                  </a:cubicBezTo>
                  <a:cubicBezTo>
                    <a:pt x="424" y="72"/>
                    <a:pt x="424" y="76"/>
                    <a:pt x="425" y="80"/>
                  </a:cubicBezTo>
                  <a:cubicBezTo>
                    <a:pt x="426" y="88"/>
                    <a:pt x="430" y="95"/>
                    <a:pt x="436" y="101"/>
                  </a:cubicBezTo>
                  <a:cubicBezTo>
                    <a:pt x="442" y="107"/>
                    <a:pt x="450" y="111"/>
                    <a:pt x="458" y="113"/>
                  </a:cubicBezTo>
                  <a:cubicBezTo>
                    <a:pt x="462" y="114"/>
                    <a:pt x="467" y="114"/>
                    <a:pt x="471" y="114"/>
                  </a:cubicBezTo>
                  <a:cubicBezTo>
                    <a:pt x="476" y="114"/>
                    <a:pt x="480" y="114"/>
                    <a:pt x="484" y="114"/>
                  </a:cubicBezTo>
                  <a:cubicBezTo>
                    <a:pt x="502" y="114"/>
                    <a:pt x="519" y="114"/>
                    <a:pt x="536" y="114"/>
                  </a:cubicBezTo>
                  <a:cubicBezTo>
                    <a:pt x="604" y="114"/>
                    <a:pt x="667" y="115"/>
                    <a:pt x="725" y="115"/>
                  </a:cubicBezTo>
                  <a:cubicBezTo>
                    <a:pt x="754" y="115"/>
                    <a:pt x="782" y="115"/>
                    <a:pt x="808" y="115"/>
                  </a:cubicBezTo>
                  <a:cubicBezTo>
                    <a:pt x="815" y="115"/>
                    <a:pt x="821" y="116"/>
                    <a:pt x="828" y="115"/>
                  </a:cubicBezTo>
                  <a:cubicBezTo>
                    <a:pt x="834" y="115"/>
                    <a:pt x="840" y="113"/>
                    <a:pt x="845" y="110"/>
                  </a:cubicBezTo>
                  <a:cubicBezTo>
                    <a:pt x="856" y="104"/>
                    <a:pt x="863" y="94"/>
                    <a:pt x="865" y="84"/>
                  </a:cubicBezTo>
                  <a:cubicBezTo>
                    <a:pt x="867" y="78"/>
                    <a:pt x="866" y="73"/>
                    <a:pt x="866" y="68"/>
                  </a:cubicBezTo>
                  <a:cubicBezTo>
                    <a:pt x="866" y="63"/>
                    <a:pt x="867" y="58"/>
                    <a:pt x="867" y="52"/>
                  </a:cubicBezTo>
                  <a:cubicBezTo>
                    <a:pt x="867" y="47"/>
                    <a:pt x="866" y="42"/>
                    <a:pt x="867" y="37"/>
                  </a:cubicBezTo>
                  <a:cubicBezTo>
                    <a:pt x="869" y="33"/>
                    <a:pt x="870" y="28"/>
                    <a:pt x="873" y="24"/>
                  </a:cubicBezTo>
                  <a:cubicBezTo>
                    <a:pt x="878" y="15"/>
                    <a:pt x="887" y="9"/>
                    <a:pt x="896" y="6"/>
                  </a:cubicBezTo>
                  <a:cubicBezTo>
                    <a:pt x="906" y="2"/>
                    <a:pt x="916" y="4"/>
                    <a:pt x="925" y="3"/>
                  </a:cubicBezTo>
                  <a:cubicBezTo>
                    <a:pt x="961" y="4"/>
                    <a:pt x="992" y="4"/>
                    <a:pt x="1018" y="4"/>
                  </a:cubicBezTo>
                  <a:cubicBezTo>
                    <a:pt x="1043" y="4"/>
                    <a:pt x="1062" y="4"/>
                    <a:pt x="1075" y="4"/>
                  </a:cubicBezTo>
                  <a:cubicBezTo>
                    <a:pt x="1088" y="4"/>
                    <a:pt x="1094" y="5"/>
                    <a:pt x="1094" y="5"/>
                  </a:cubicBezTo>
                  <a:cubicBezTo>
                    <a:pt x="1094" y="5"/>
                    <a:pt x="1088" y="5"/>
                    <a:pt x="1075" y="5"/>
                  </a:cubicBezTo>
                  <a:cubicBezTo>
                    <a:pt x="1062" y="5"/>
                    <a:pt x="1043" y="5"/>
                    <a:pt x="1018" y="5"/>
                  </a:cubicBezTo>
                  <a:cubicBezTo>
                    <a:pt x="992" y="5"/>
                    <a:pt x="961" y="4"/>
                    <a:pt x="925" y="4"/>
                  </a:cubicBezTo>
                  <a:cubicBezTo>
                    <a:pt x="916" y="5"/>
                    <a:pt x="906" y="3"/>
                    <a:pt x="897" y="7"/>
                  </a:cubicBezTo>
                  <a:cubicBezTo>
                    <a:pt x="887" y="10"/>
                    <a:pt x="879" y="16"/>
                    <a:pt x="874" y="24"/>
                  </a:cubicBezTo>
                  <a:cubicBezTo>
                    <a:pt x="872" y="28"/>
                    <a:pt x="870" y="33"/>
                    <a:pt x="869" y="38"/>
                  </a:cubicBezTo>
                  <a:cubicBezTo>
                    <a:pt x="868" y="42"/>
                    <a:pt x="868" y="47"/>
                    <a:pt x="868" y="52"/>
                  </a:cubicBezTo>
                  <a:cubicBezTo>
                    <a:pt x="868" y="58"/>
                    <a:pt x="868" y="63"/>
                    <a:pt x="868" y="68"/>
                  </a:cubicBezTo>
                  <a:cubicBezTo>
                    <a:pt x="868" y="73"/>
                    <a:pt x="868" y="78"/>
                    <a:pt x="867" y="84"/>
                  </a:cubicBezTo>
                  <a:cubicBezTo>
                    <a:pt x="864" y="94"/>
                    <a:pt x="857" y="105"/>
                    <a:pt x="846" y="111"/>
                  </a:cubicBezTo>
                  <a:cubicBezTo>
                    <a:pt x="841" y="114"/>
                    <a:pt x="834" y="116"/>
                    <a:pt x="828" y="117"/>
                  </a:cubicBezTo>
                  <a:cubicBezTo>
                    <a:pt x="821" y="117"/>
                    <a:pt x="815" y="117"/>
                    <a:pt x="808" y="117"/>
                  </a:cubicBezTo>
                  <a:cubicBezTo>
                    <a:pt x="782" y="117"/>
                    <a:pt x="754" y="117"/>
                    <a:pt x="725" y="117"/>
                  </a:cubicBezTo>
                  <a:cubicBezTo>
                    <a:pt x="667" y="116"/>
                    <a:pt x="604" y="116"/>
                    <a:pt x="536" y="116"/>
                  </a:cubicBezTo>
                  <a:cubicBezTo>
                    <a:pt x="519" y="116"/>
                    <a:pt x="502" y="116"/>
                    <a:pt x="484" y="116"/>
                  </a:cubicBezTo>
                  <a:cubicBezTo>
                    <a:pt x="480" y="116"/>
                    <a:pt x="476" y="116"/>
                    <a:pt x="471" y="116"/>
                  </a:cubicBezTo>
                  <a:cubicBezTo>
                    <a:pt x="467" y="116"/>
                    <a:pt x="462" y="116"/>
                    <a:pt x="458" y="115"/>
                  </a:cubicBezTo>
                  <a:cubicBezTo>
                    <a:pt x="449" y="113"/>
                    <a:pt x="440" y="108"/>
                    <a:pt x="434" y="102"/>
                  </a:cubicBezTo>
                  <a:cubicBezTo>
                    <a:pt x="428" y="96"/>
                    <a:pt x="424" y="88"/>
                    <a:pt x="422" y="80"/>
                  </a:cubicBezTo>
                  <a:cubicBezTo>
                    <a:pt x="422" y="76"/>
                    <a:pt x="422" y="71"/>
                    <a:pt x="422" y="67"/>
                  </a:cubicBezTo>
                  <a:cubicBezTo>
                    <a:pt x="422" y="63"/>
                    <a:pt x="422" y="59"/>
                    <a:pt x="422" y="55"/>
                  </a:cubicBezTo>
                  <a:cubicBezTo>
                    <a:pt x="422" y="46"/>
                    <a:pt x="423" y="38"/>
                    <a:pt x="420" y="30"/>
                  </a:cubicBezTo>
                  <a:cubicBezTo>
                    <a:pt x="417" y="22"/>
                    <a:pt x="411" y="15"/>
                    <a:pt x="403" y="10"/>
                  </a:cubicBezTo>
                  <a:cubicBezTo>
                    <a:pt x="396" y="5"/>
                    <a:pt x="387" y="2"/>
                    <a:pt x="377" y="3"/>
                  </a:cubicBezTo>
                  <a:cubicBezTo>
                    <a:pt x="367" y="3"/>
                    <a:pt x="357" y="2"/>
                    <a:pt x="347" y="2"/>
                  </a:cubicBezTo>
                  <a:cubicBezTo>
                    <a:pt x="328" y="2"/>
                    <a:pt x="308" y="2"/>
                    <a:pt x="287" y="2"/>
                  </a:cubicBezTo>
                  <a:cubicBezTo>
                    <a:pt x="247" y="2"/>
                    <a:pt x="205" y="2"/>
                    <a:pt x="163" y="2"/>
                  </a:cubicBezTo>
                  <a:cubicBezTo>
                    <a:pt x="157" y="2"/>
                    <a:pt x="152" y="2"/>
                    <a:pt x="147" y="2"/>
                  </a:cubicBezTo>
                  <a:cubicBezTo>
                    <a:pt x="141" y="2"/>
                    <a:pt x="136" y="3"/>
                    <a:pt x="131" y="4"/>
                  </a:cubicBezTo>
                  <a:cubicBezTo>
                    <a:pt x="125" y="4"/>
                    <a:pt x="120" y="6"/>
                    <a:pt x="115" y="7"/>
                  </a:cubicBezTo>
                  <a:cubicBezTo>
                    <a:pt x="110" y="8"/>
                    <a:pt x="105" y="10"/>
                    <a:pt x="100" y="12"/>
                  </a:cubicBezTo>
                  <a:cubicBezTo>
                    <a:pt x="80" y="19"/>
                    <a:pt x="62" y="31"/>
                    <a:pt x="47" y="46"/>
                  </a:cubicBezTo>
                  <a:cubicBezTo>
                    <a:pt x="32" y="61"/>
                    <a:pt x="22" y="79"/>
                    <a:pt x="17" y="99"/>
                  </a:cubicBezTo>
                  <a:cubicBezTo>
                    <a:pt x="11" y="119"/>
                    <a:pt x="13" y="140"/>
                    <a:pt x="12" y="161"/>
                  </a:cubicBezTo>
                  <a:cubicBezTo>
                    <a:pt x="12" y="244"/>
                    <a:pt x="11" y="332"/>
                    <a:pt x="11" y="422"/>
                  </a:cubicBezTo>
                  <a:cubicBezTo>
                    <a:pt x="10" y="602"/>
                    <a:pt x="9" y="795"/>
                    <a:pt x="9" y="999"/>
                  </a:cubicBezTo>
                  <a:cubicBezTo>
                    <a:pt x="8" y="1202"/>
                    <a:pt x="7" y="1415"/>
                    <a:pt x="6" y="1636"/>
                  </a:cubicBezTo>
                  <a:cubicBezTo>
                    <a:pt x="5" y="1746"/>
                    <a:pt x="5" y="1859"/>
                    <a:pt x="4" y="1973"/>
                  </a:cubicBezTo>
                  <a:cubicBezTo>
                    <a:pt x="4" y="2030"/>
                    <a:pt x="4" y="2087"/>
                    <a:pt x="3" y="2145"/>
                  </a:cubicBezTo>
                  <a:cubicBezTo>
                    <a:pt x="3" y="2160"/>
                    <a:pt x="3" y="2174"/>
                    <a:pt x="3" y="2189"/>
                  </a:cubicBezTo>
                  <a:cubicBezTo>
                    <a:pt x="3" y="2203"/>
                    <a:pt x="4" y="2217"/>
                    <a:pt x="9" y="2231"/>
                  </a:cubicBezTo>
                  <a:cubicBezTo>
                    <a:pt x="18" y="2259"/>
                    <a:pt x="38" y="2284"/>
                    <a:pt x="64" y="2300"/>
                  </a:cubicBezTo>
                  <a:cubicBezTo>
                    <a:pt x="91" y="2317"/>
                    <a:pt x="123" y="2324"/>
                    <a:pt x="155" y="2323"/>
                  </a:cubicBezTo>
                  <a:cubicBezTo>
                    <a:pt x="187" y="2323"/>
                    <a:pt x="220" y="2323"/>
                    <a:pt x="252" y="2323"/>
                  </a:cubicBezTo>
                  <a:cubicBezTo>
                    <a:pt x="316" y="2324"/>
                    <a:pt x="380" y="2324"/>
                    <a:pt x="443" y="2324"/>
                  </a:cubicBezTo>
                  <a:cubicBezTo>
                    <a:pt x="570" y="2325"/>
                    <a:pt x="695" y="2325"/>
                    <a:pt x="818" y="2326"/>
                  </a:cubicBezTo>
                  <a:cubicBezTo>
                    <a:pt x="879" y="2326"/>
                    <a:pt x="940" y="2326"/>
                    <a:pt x="1000" y="2326"/>
                  </a:cubicBezTo>
                  <a:cubicBezTo>
                    <a:pt x="1030" y="2326"/>
                    <a:pt x="1060" y="2327"/>
                    <a:pt x="1090" y="2326"/>
                  </a:cubicBezTo>
                  <a:cubicBezTo>
                    <a:pt x="1097" y="2326"/>
                    <a:pt x="1105" y="2325"/>
                    <a:pt x="1112" y="2324"/>
                  </a:cubicBezTo>
                  <a:cubicBezTo>
                    <a:pt x="1119" y="2323"/>
                    <a:pt x="1126" y="2321"/>
                    <a:pt x="1133" y="2319"/>
                  </a:cubicBezTo>
                  <a:cubicBezTo>
                    <a:pt x="1147" y="2314"/>
                    <a:pt x="1160" y="2308"/>
                    <a:pt x="1171" y="2299"/>
                  </a:cubicBezTo>
                  <a:cubicBezTo>
                    <a:pt x="1183" y="2291"/>
                    <a:pt x="1193" y="2282"/>
                    <a:pt x="1201" y="2271"/>
                  </a:cubicBezTo>
                  <a:cubicBezTo>
                    <a:pt x="1209" y="2260"/>
                    <a:pt x="1215" y="2248"/>
                    <a:pt x="1220" y="2236"/>
                  </a:cubicBezTo>
                  <a:cubicBezTo>
                    <a:pt x="1228" y="2211"/>
                    <a:pt x="1225" y="2184"/>
                    <a:pt x="1226" y="2158"/>
                  </a:cubicBezTo>
                  <a:cubicBezTo>
                    <a:pt x="1226" y="2106"/>
                    <a:pt x="1226" y="2055"/>
                    <a:pt x="1227" y="2004"/>
                  </a:cubicBezTo>
                  <a:cubicBezTo>
                    <a:pt x="1229" y="1598"/>
                    <a:pt x="1231" y="1233"/>
                    <a:pt x="1232" y="925"/>
                  </a:cubicBezTo>
                  <a:cubicBezTo>
                    <a:pt x="1234" y="618"/>
                    <a:pt x="1235" y="370"/>
                    <a:pt x="1236" y="198"/>
                  </a:cubicBezTo>
                  <a:cubicBezTo>
                    <a:pt x="1236" y="177"/>
                    <a:pt x="1236" y="156"/>
                    <a:pt x="1236" y="137"/>
                  </a:cubicBezTo>
                  <a:cubicBezTo>
                    <a:pt x="1237" y="118"/>
                    <a:pt x="1233" y="101"/>
                    <a:pt x="1226" y="85"/>
                  </a:cubicBezTo>
                  <a:cubicBezTo>
                    <a:pt x="1219" y="70"/>
                    <a:pt x="1210" y="57"/>
                    <a:pt x="1199" y="47"/>
                  </a:cubicBezTo>
                  <a:cubicBezTo>
                    <a:pt x="1189" y="37"/>
                    <a:pt x="1178" y="29"/>
                    <a:pt x="1167" y="23"/>
                  </a:cubicBezTo>
                  <a:cubicBezTo>
                    <a:pt x="1146" y="11"/>
                    <a:pt x="1126" y="7"/>
                    <a:pt x="1114" y="6"/>
                  </a:cubicBezTo>
                  <a:cubicBezTo>
                    <a:pt x="1107" y="5"/>
                    <a:pt x="1102" y="5"/>
                    <a:pt x="1099" y="5"/>
                  </a:cubicBezTo>
                  <a:cubicBezTo>
                    <a:pt x="1096" y="5"/>
                    <a:pt x="1094" y="4"/>
                    <a:pt x="1094" y="4"/>
                  </a:cubicBezTo>
                  <a:lnTo>
                    <a:pt x="1094" y="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0" name="Google Shape;990;p29"/>
          <p:cNvGrpSpPr/>
          <p:nvPr/>
        </p:nvGrpSpPr>
        <p:grpSpPr>
          <a:xfrm>
            <a:off x="7883154" y="5577152"/>
            <a:ext cx="968221" cy="938200"/>
            <a:chOff x="5259175" y="4018652"/>
            <a:chExt cx="726166" cy="703650"/>
          </a:xfrm>
        </p:grpSpPr>
        <p:sp>
          <p:nvSpPr>
            <p:cNvPr id="991" name="Google Shape;991;p29"/>
            <p:cNvSpPr/>
            <p:nvPr/>
          </p:nvSpPr>
          <p:spPr>
            <a:xfrm>
              <a:off x="5259175" y="4018652"/>
              <a:ext cx="726166" cy="703650"/>
            </a:xfrm>
            <a:custGeom>
              <a:avLst/>
              <a:gdLst/>
              <a:ahLst/>
              <a:cxnLst/>
              <a:rect l="l" t="t" r="r" b="b"/>
              <a:pathLst>
                <a:path w="419" h="406" extrusionOk="0">
                  <a:moveTo>
                    <a:pt x="0" y="0"/>
                  </a:moveTo>
                  <a:lnTo>
                    <a:pt x="419" y="0"/>
                  </a:lnTo>
                  <a:lnTo>
                    <a:pt x="419" y="406"/>
                  </a:lnTo>
                  <a:lnTo>
                    <a:pt x="0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5333698" y="4280354"/>
              <a:ext cx="615248" cy="362224"/>
            </a:xfrm>
            <a:custGeom>
              <a:avLst/>
              <a:gdLst/>
              <a:ahLst/>
              <a:cxnLst/>
              <a:rect l="l" t="t" r="r" b="b"/>
              <a:pathLst>
                <a:path w="355" h="209" extrusionOk="0">
                  <a:moveTo>
                    <a:pt x="0" y="209"/>
                  </a:moveTo>
                  <a:lnTo>
                    <a:pt x="116" y="0"/>
                  </a:lnTo>
                  <a:lnTo>
                    <a:pt x="211" y="133"/>
                  </a:lnTo>
                  <a:lnTo>
                    <a:pt x="269" y="63"/>
                  </a:lnTo>
                  <a:lnTo>
                    <a:pt x="355" y="209"/>
                  </a:lnTo>
                  <a:lnTo>
                    <a:pt x="0" y="2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40300" rIns="120000" bIns="403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9"/>
            <p:cNvSpPr/>
            <p:nvPr/>
          </p:nvSpPr>
          <p:spPr>
            <a:xfrm>
              <a:off x="5664718" y="4157302"/>
              <a:ext cx="105719" cy="103988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61" y="30"/>
                  </a:moveTo>
                  <a:cubicBezTo>
                    <a:pt x="61" y="47"/>
                    <a:pt x="48" y="60"/>
                    <a:pt x="31" y="60"/>
                  </a:cubicBezTo>
                  <a:cubicBezTo>
                    <a:pt x="15" y="60"/>
                    <a:pt x="0" y="47"/>
                    <a:pt x="0" y="30"/>
                  </a:cubicBezTo>
                  <a:cubicBezTo>
                    <a:pt x="0" y="14"/>
                    <a:pt x="15" y="0"/>
                    <a:pt x="31" y="0"/>
                  </a:cubicBezTo>
                  <a:cubicBezTo>
                    <a:pt x="48" y="0"/>
                    <a:pt x="61" y="14"/>
                    <a:pt x="61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9"/>
            <p:cNvSpPr/>
            <p:nvPr/>
          </p:nvSpPr>
          <p:spPr>
            <a:xfrm>
              <a:off x="5312901" y="4072379"/>
              <a:ext cx="620447" cy="594463"/>
            </a:xfrm>
            <a:custGeom>
              <a:avLst/>
              <a:gdLst/>
              <a:ahLst/>
              <a:cxnLst/>
              <a:rect l="l" t="t" r="r" b="b"/>
              <a:pathLst>
                <a:path w="358" h="343" extrusionOk="0">
                  <a:moveTo>
                    <a:pt x="356" y="341"/>
                  </a:moveTo>
                  <a:lnTo>
                    <a:pt x="356" y="339"/>
                  </a:lnTo>
                  <a:cubicBezTo>
                    <a:pt x="356" y="338"/>
                    <a:pt x="356" y="337"/>
                    <a:pt x="356" y="335"/>
                  </a:cubicBezTo>
                  <a:cubicBezTo>
                    <a:pt x="356" y="330"/>
                    <a:pt x="356" y="324"/>
                    <a:pt x="356" y="316"/>
                  </a:cubicBezTo>
                  <a:cubicBezTo>
                    <a:pt x="355" y="300"/>
                    <a:pt x="355" y="277"/>
                    <a:pt x="355" y="247"/>
                  </a:cubicBezTo>
                  <a:cubicBezTo>
                    <a:pt x="355" y="188"/>
                    <a:pt x="355" y="104"/>
                    <a:pt x="354" y="2"/>
                  </a:cubicBezTo>
                  <a:lnTo>
                    <a:pt x="356" y="4"/>
                  </a:lnTo>
                  <a:cubicBezTo>
                    <a:pt x="253" y="4"/>
                    <a:pt x="131" y="4"/>
                    <a:pt x="1" y="4"/>
                  </a:cubicBezTo>
                  <a:cubicBezTo>
                    <a:pt x="1" y="5"/>
                    <a:pt x="5" y="0"/>
                    <a:pt x="3" y="2"/>
                  </a:cubicBezTo>
                  <a:lnTo>
                    <a:pt x="3" y="2"/>
                  </a:lnTo>
                  <a:lnTo>
                    <a:pt x="3" y="48"/>
                  </a:lnTo>
                  <a:cubicBezTo>
                    <a:pt x="3" y="63"/>
                    <a:pt x="3" y="79"/>
                    <a:pt x="3" y="93"/>
                  </a:cubicBezTo>
                  <a:cubicBezTo>
                    <a:pt x="3" y="123"/>
                    <a:pt x="3" y="152"/>
                    <a:pt x="3" y="181"/>
                  </a:cubicBezTo>
                  <a:cubicBezTo>
                    <a:pt x="3" y="238"/>
                    <a:pt x="3" y="292"/>
                    <a:pt x="3" y="341"/>
                  </a:cubicBezTo>
                  <a:lnTo>
                    <a:pt x="1" y="339"/>
                  </a:lnTo>
                  <a:cubicBezTo>
                    <a:pt x="107" y="340"/>
                    <a:pt x="196" y="340"/>
                    <a:pt x="258" y="340"/>
                  </a:cubicBezTo>
                  <a:cubicBezTo>
                    <a:pt x="289" y="340"/>
                    <a:pt x="313" y="340"/>
                    <a:pt x="330" y="341"/>
                  </a:cubicBezTo>
                  <a:cubicBezTo>
                    <a:pt x="338" y="341"/>
                    <a:pt x="345" y="341"/>
                    <a:pt x="349" y="341"/>
                  </a:cubicBezTo>
                  <a:cubicBezTo>
                    <a:pt x="351" y="341"/>
                    <a:pt x="353" y="341"/>
                    <a:pt x="354" y="341"/>
                  </a:cubicBezTo>
                  <a:cubicBezTo>
                    <a:pt x="355" y="341"/>
                    <a:pt x="356" y="341"/>
                    <a:pt x="356" y="341"/>
                  </a:cubicBezTo>
                  <a:lnTo>
                    <a:pt x="354" y="341"/>
                  </a:lnTo>
                  <a:cubicBezTo>
                    <a:pt x="353" y="341"/>
                    <a:pt x="352" y="341"/>
                    <a:pt x="350" y="341"/>
                  </a:cubicBezTo>
                  <a:cubicBezTo>
                    <a:pt x="345" y="341"/>
                    <a:pt x="339" y="341"/>
                    <a:pt x="331" y="341"/>
                  </a:cubicBezTo>
                  <a:cubicBezTo>
                    <a:pt x="314" y="342"/>
                    <a:pt x="290" y="342"/>
                    <a:pt x="259" y="342"/>
                  </a:cubicBezTo>
                  <a:cubicBezTo>
                    <a:pt x="197" y="342"/>
                    <a:pt x="108" y="342"/>
                    <a:pt x="1" y="343"/>
                  </a:cubicBezTo>
                  <a:lnTo>
                    <a:pt x="0" y="343"/>
                  </a:lnTo>
                  <a:lnTo>
                    <a:pt x="0" y="341"/>
                  </a:lnTo>
                  <a:cubicBezTo>
                    <a:pt x="0" y="292"/>
                    <a:pt x="0" y="238"/>
                    <a:pt x="0" y="181"/>
                  </a:cubicBezTo>
                  <a:cubicBezTo>
                    <a:pt x="0" y="152"/>
                    <a:pt x="0" y="123"/>
                    <a:pt x="0" y="93"/>
                  </a:cubicBezTo>
                  <a:cubicBezTo>
                    <a:pt x="0" y="78"/>
                    <a:pt x="0" y="63"/>
                    <a:pt x="0" y="48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-2" y="4"/>
                    <a:pt x="2" y="0"/>
                    <a:pt x="2" y="0"/>
                  </a:cubicBezTo>
                  <a:cubicBezTo>
                    <a:pt x="132" y="0"/>
                    <a:pt x="253" y="0"/>
                    <a:pt x="356" y="0"/>
                  </a:cubicBezTo>
                  <a:lnTo>
                    <a:pt x="358" y="0"/>
                  </a:lnTo>
                  <a:lnTo>
                    <a:pt x="358" y="2"/>
                  </a:lnTo>
                  <a:cubicBezTo>
                    <a:pt x="358" y="104"/>
                    <a:pt x="357" y="189"/>
                    <a:pt x="357" y="249"/>
                  </a:cubicBezTo>
                  <a:cubicBezTo>
                    <a:pt x="357" y="278"/>
                    <a:pt x="357" y="301"/>
                    <a:pt x="357" y="317"/>
                  </a:cubicBezTo>
                  <a:cubicBezTo>
                    <a:pt x="356" y="325"/>
                    <a:pt x="356" y="331"/>
                    <a:pt x="356" y="335"/>
                  </a:cubicBezTo>
                  <a:cubicBezTo>
                    <a:pt x="356" y="337"/>
                    <a:pt x="356" y="338"/>
                    <a:pt x="356" y="340"/>
                  </a:cubicBezTo>
                  <a:cubicBezTo>
                    <a:pt x="356" y="341"/>
                    <a:pt x="356" y="341"/>
                    <a:pt x="356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5" name="Google Shape;995;p29"/>
          <p:cNvSpPr/>
          <p:nvPr/>
        </p:nvSpPr>
        <p:spPr>
          <a:xfrm>
            <a:off x="11948515" y="4397253"/>
            <a:ext cx="533443" cy="533443"/>
          </a:xfrm>
          <a:custGeom>
            <a:avLst/>
            <a:gdLst/>
            <a:ahLst/>
            <a:cxnLst/>
            <a:rect l="l" t="t" r="r" b="b"/>
            <a:pathLst>
              <a:path w="257" h="257" extrusionOk="0">
                <a:moveTo>
                  <a:pt x="28" y="96"/>
                </a:moveTo>
                <a:cubicBezTo>
                  <a:pt x="31" y="87"/>
                  <a:pt x="35" y="78"/>
                  <a:pt x="40" y="70"/>
                </a:cubicBezTo>
                <a:lnTo>
                  <a:pt x="28" y="48"/>
                </a:lnTo>
                <a:lnTo>
                  <a:pt x="60" y="19"/>
                </a:lnTo>
                <a:lnTo>
                  <a:pt x="81" y="34"/>
                </a:lnTo>
                <a:cubicBezTo>
                  <a:pt x="89" y="30"/>
                  <a:pt x="98" y="27"/>
                  <a:pt x="107" y="25"/>
                </a:cubicBezTo>
                <a:lnTo>
                  <a:pt x="114" y="0"/>
                </a:lnTo>
                <a:lnTo>
                  <a:pt x="157" y="2"/>
                </a:lnTo>
                <a:lnTo>
                  <a:pt x="162" y="28"/>
                </a:lnTo>
                <a:cubicBezTo>
                  <a:pt x="170" y="31"/>
                  <a:pt x="179" y="35"/>
                  <a:pt x="187" y="40"/>
                </a:cubicBezTo>
                <a:lnTo>
                  <a:pt x="209" y="28"/>
                </a:lnTo>
                <a:lnTo>
                  <a:pt x="238" y="60"/>
                </a:lnTo>
                <a:lnTo>
                  <a:pt x="223" y="81"/>
                </a:lnTo>
                <a:cubicBezTo>
                  <a:pt x="227" y="89"/>
                  <a:pt x="230" y="98"/>
                  <a:pt x="232" y="107"/>
                </a:cubicBezTo>
                <a:lnTo>
                  <a:pt x="257" y="114"/>
                </a:lnTo>
                <a:lnTo>
                  <a:pt x="255" y="157"/>
                </a:lnTo>
                <a:lnTo>
                  <a:pt x="229" y="161"/>
                </a:lnTo>
                <a:cubicBezTo>
                  <a:pt x="226" y="170"/>
                  <a:pt x="222" y="179"/>
                  <a:pt x="217" y="186"/>
                </a:cubicBezTo>
                <a:lnTo>
                  <a:pt x="229" y="209"/>
                </a:lnTo>
                <a:lnTo>
                  <a:pt x="198" y="238"/>
                </a:lnTo>
                <a:lnTo>
                  <a:pt x="176" y="223"/>
                </a:lnTo>
                <a:cubicBezTo>
                  <a:pt x="168" y="227"/>
                  <a:pt x="159" y="230"/>
                  <a:pt x="150" y="232"/>
                </a:cubicBezTo>
                <a:lnTo>
                  <a:pt x="143" y="257"/>
                </a:lnTo>
                <a:lnTo>
                  <a:pt x="100" y="254"/>
                </a:lnTo>
                <a:lnTo>
                  <a:pt x="96" y="229"/>
                </a:lnTo>
                <a:cubicBezTo>
                  <a:pt x="87" y="226"/>
                  <a:pt x="78" y="222"/>
                  <a:pt x="71" y="217"/>
                </a:cubicBezTo>
                <a:lnTo>
                  <a:pt x="48" y="229"/>
                </a:lnTo>
                <a:lnTo>
                  <a:pt x="20" y="197"/>
                </a:lnTo>
                <a:lnTo>
                  <a:pt x="35" y="176"/>
                </a:lnTo>
                <a:cubicBezTo>
                  <a:pt x="30" y="168"/>
                  <a:pt x="27" y="159"/>
                  <a:pt x="25" y="150"/>
                </a:cubicBezTo>
                <a:lnTo>
                  <a:pt x="0" y="143"/>
                </a:lnTo>
                <a:lnTo>
                  <a:pt x="3" y="100"/>
                </a:lnTo>
                <a:lnTo>
                  <a:pt x="28" y="96"/>
                </a:lnTo>
                <a:moveTo>
                  <a:pt x="83" y="124"/>
                </a:moveTo>
                <a:cubicBezTo>
                  <a:pt x="81" y="149"/>
                  <a:pt x="101" y="171"/>
                  <a:pt x="126" y="172"/>
                </a:cubicBezTo>
                <a:cubicBezTo>
                  <a:pt x="152" y="174"/>
                  <a:pt x="174" y="154"/>
                  <a:pt x="175" y="129"/>
                </a:cubicBezTo>
                <a:cubicBezTo>
                  <a:pt x="177" y="104"/>
                  <a:pt x="157" y="82"/>
                  <a:pt x="131" y="81"/>
                </a:cubicBezTo>
                <a:cubicBezTo>
                  <a:pt x="106" y="79"/>
                  <a:pt x="84" y="99"/>
                  <a:pt x="83" y="12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29"/>
          <p:cNvSpPr/>
          <p:nvPr/>
        </p:nvSpPr>
        <p:spPr>
          <a:xfrm>
            <a:off x="12178919" y="2207833"/>
            <a:ext cx="72648" cy="72648"/>
          </a:xfrm>
          <a:custGeom>
            <a:avLst/>
            <a:gdLst/>
            <a:ahLst/>
            <a:cxnLst/>
            <a:rect l="l" t="t" r="r" b="b"/>
            <a:pathLst>
              <a:path w="35" h="35" extrusionOk="0">
                <a:moveTo>
                  <a:pt x="35" y="17"/>
                </a:moveTo>
                <a:cubicBezTo>
                  <a:pt x="35" y="27"/>
                  <a:pt x="27" y="35"/>
                  <a:pt x="17" y="35"/>
                </a:cubicBezTo>
                <a:cubicBezTo>
                  <a:pt x="8" y="35"/>
                  <a:pt x="0" y="27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0000" tIns="0" rIns="120000" bIns="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p29"/>
          <p:cNvSpPr/>
          <p:nvPr/>
        </p:nvSpPr>
        <p:spPr>
          <a:xfrm>
            <a:off x="11655855" y="1919317"/>
            <a:ext cx="558351" cy="332104"/>
          </a:xfrm>
          <a:custGeom>
            <a:avLst/>
            <a:gdLst/>
            <a:ahLst/>
            <a:cxnLst/>
            <a:rect l="l" t="t" r="r" b="b"/>
            <a:pathLst>
              <a:path w="269" h="160" extrusionOk="0">
                <a:moveTo>
                  <a:pt x="269" y="160"/>
                </a:moveTo>
                <a:lnTo>
                  <a:pt x="211" y="160"/>
                </a:lnTo>
                <a:cubicBezTo>
                  <a:pt x="158" y="160"/>
                  <a:pt x="115" y="117"/>
                  <a:pt x="115" y="64"/>
                </a:cubicBezTo>
                <a:cubicBezTo>
                  <a:pt x="115" y="29"/>
                  <a:pt x="113" y="7"/>
                  <a:pt x="82" y="7"/>
                </a:cubicBezTo>
                <a:lnTo>
                  <a:pt x="0" y="7"/>
                </a:lnTo>
                <a:lnTo>
                  <a:pt x="0" y="0"/>
                </a:lnTo>
                <a:lnTo>
                  <a:pt x="82" y="0"/>
                </a:lnTo>
                <a:cubicBezTo>
                  <a:pt x="122" y="0"/>
                  <a:pt x="122" y="34"/>
                  <a:pt x="122" y="63"/>
                </a:cubicBezTo>
                <a:cubicBezTo>
                  <a:pt x="122" y="113"/>
                  <a:pt x="162" y="153"/>
                  <a:pt x="211" y="153"/>
                </a:cubicBezTo>
                <a:lnTo>
                  <a:pt x="269" y="153"/>
                </a:lnTo>
                <a:lnTo>
                  <a:pt x="269" y="16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0000" tIns="16800" rIns="120000" bIns="168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8" name="Google Shape;998;p29"/>
          <p:cNvGrpSpPr/>
          <p:nvPr/>
        </p:nvGrpSpPr>
        <p:grpSpPr>
          <a:xfrm>
            <a:off x="7728488" y="251228"/>
            <a:ext cx="751387" cy="751387"/>
            <a:chOff x="4838376" y="257734"/>
            <a:chExt cx="563540" cy="563540"/>
          </a:xfrm>
        </p:grpSpPr>
        <p:sp>
          <p:nvSpPr>
            <p:cNvPr id="999" name="Google Shape;999;p29"/>
            <p:cNvSpPr/>
            <p:nvPr/>
          </p:nvSpPr>
          <p:spPr>
            <a:xfrm>
              <a:off x="4838376" y="257734"/>
              <a:ext cx="563540" cy="56354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362"/>
                  </a:moveTo>
                  <a:lnTo>
                    <a:pt x="285" y="362"/>
                  </a:lnTo>
                  <a:cubicBezTo>
                    <a:pt x="328" y="362"/>
                    <a:pt x="362" y="328"/>
                    <a:pt x="362" y="286"/>
                  </a:cubicBezTo>
                  <a:lnTo>
                    <a:pt x="362" y="77"/>
                  </a:lnTo>
                  <a:cubicBezTo>
                    <a:pt x="362" y="35"/>
                    <a:pt x="328" y="0"/>
                    <a:pt x="285" y="0"/>
                  </a:cubicBezTo>
                  <a:lnTo>
                    <a:pt x="77" y="0"/>
                  </a:lnTo>
                  <a:cubicBezTo>
                    <a:pt x="34" y="0"/>
                    <a:pt x="0" y="35"/>
                    <a:pt x="0" y="77"/>
                  </a:cubicBezTo>
                  <a:lnTo>
                    <a:pt x="0" y="286"/>
                  </a:lnTo>
                  <a:cubicBezTo>
                    <a:pt x="0" y="328"/>
                    <a:pt x="34" y="362"/>
                    <a:pt x="77" y="362"/>
                  </a:cubicBezTo>
                  <a:lnTo>
                    <a:pt x="181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5029855" y="441429"/>
              <a:ext cx="199263" cy="216387"/>
            </a:xfrm>
            <a:custGeom>
              <a:avLst/>
              <a:gdLst/>
              <a:ahLst/>
              <a:cxnLst/>
              <a:rect l="l" t="t" r="r" b="b"/>
              <a:pathLst>
                <a:path w="128" h="139" extrusionOk="0">
                  <a:moveTo>
                    <a:pt x="4" y="138"/>
                  </a:moveTo>
                  <a:lnTo>
                    <a:pt x="42" y="138"/>
                  </a:lnTo>
                  <a:cubicBezTo>
                    <a:pt x="44" y="138"/>
                    <a:pt x="46" y="136"/>
                    <a:pt x="46" y="134"/>
                  </a:cubicBezTo>
                  <a:lnTo>
                    <a:pt x="46" y="94"/>
                  </a:lnTo>
                  <a:cubicBezTo>
                    <a:pt x="46" y="92"/>
                    <a:pt x="48" y="90"/>
                    <a:pt x="50" y="90"/>
                  </a:cubicBezTo>
                  <a:lnTo>
                    <a:pt x="77" y="90"/>
                  </a:lnTo>
                  <a:cubicBezTo>
                    <a:pt x="80" y="90"/>
                    <a:pt x="81" y="92"/>
                    <a:pt x="81" y="94"/>
                  </a:cubicBezTo>
                  <a:lnTo>
                    <a:pt x="81" y="135"/>
                  </a:lnTo>
                  <a:cubicBezTo>
                    <a:pt x="81" y="137"/>
                    <a:pt x="83" y="139"/>
                    <a:pt x="86" y="139"/>
                  </a:cubicBezTo>
                  <a:lnTo>
                    <a:pt x="123" y="139"/>
                  </a:lnTo>
                  <a:cubicBezTo>
                    <a:pt x="126" y="139"/>
                    <a:pt x="128" y="137"/>
                    <a:pt x="128" y="135"/>
                  </a:cubicBezTo>
                  <a:lnTo>
                    <a:pt x="128" y="61"/>
                  </a:lnTo>
                  <a:cubicBezTo>
                    <a:pt x="128" y="60"/>
                    <a:pt x="127" y="59"/>
                    <a:pt x="126" y="59"/>
                  </a:cubicBezTo>
                  <a:lnTo>
                    <a:pt x="66" y="1"/>
                  </a:lnTo>
                  <a:cubicBezTo>
                    <a:pt x="65" y="-1"/>
                    <a:pt x="62" y="-1"/>
                    <a:pt x="61" y="1"/>
                  </a:cubicBezTo>
                  <a:lnTo>
                    <a:pt x="1" y="57"/>
                  </a:lnTo>
                  <a:cubicBezTo>
                    <a:pt x="0" y="58"/>
                    <a:pt x="0" y="59"/>
                    <a:pt x="0" y="60"/>
                  </a:cubicBezTo>
                  <a:lnTo>
                    <a:pt x="0" y="134"/>
                  </a:lnTo>
                  <a:cubicBezTo>
                    <a:pt x="0" y="136"/>
                    <a:pt x="2" y="138"/>
                    <a:pt x="4" y="1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700" rIns="120000" bIns="67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Immagine 1" descr="Immagine che contiene Elementi grafici, grafica, Carattere, testo&#10;&#10;Descrizione generata automaticamente">
            <a:extLst>
              <a:ext uri="{FF2B5EF4-FFF2-40B4-BE49-F238E27FC236}">
                <a16:creationId xmlns:a16="http://schemas.microsoft.com/office/drawing/2014/main" id="{8F3AAAC4-E943-08E9-695E-50354A8876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391"/>
          <a:stretch/>
        </p:blipFill>
        <p:spPr>
          <a:xfrm>
            <a:off x="370813" y="761669"/>
            <a:ext cx="5592903" cy="1799291"/>
          </a:xfrm>
          <a:prstGeom prst="rect">
            <a:avLst/>
          </a:prstGeom>
        </p:spPr>
      </p:pic>
      <p:pic>
        <p:nvPicPr>
          <p:cNvPr id="12" name="Segnaposto immagine 11" descr="Immagine che contiene testo, schermata, grafica, design&#10;&#10;Descrizione generata automaticamente">
            <a:extLst>
              <a:ext uri="{FF2B5EF4-FFF2-40B4-BE49-F238E27FC236}">
                <a16:creationId xmlns:a16="http://schemas.microsoft.com/office/drawing/2014/main" id="{86449863-B989-2A45-4BDB-BFF22A93A66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t="6946" b="6946"/>
          <a:stretch>
            <a:fillRect/>
          </a:stretch>
        </p:blipFill>
        <p:spPr>
          <a:xfrm>
            <a:off x="8917518" y="1121833"/>
            <a:ext cx="2347383" cy="4430184"/>
          </a:xfr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86A9AFCC-A6E2-B2E8-05F7-90A41C4610D8}"/>
              </a:ext>
            </a:extLst>
          </p:cNvPr>
          <p:cNvSpPr/>
          <p:nvPr/>
        </p:nvSpPr>
        <p:spPr>
          <a:xfrm>
            <a:off x="9329057" y="4692963"/>
            <a:ext cx="1545772" cy="827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960000" y="312298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0070C0"/>
                </a:solidFill>
              </a:rPr>
              <a:t>Page 1 </a:t>
            </a:r>
            <a:r>
              <a:rPr lang="en" dirty="0"/>
              <a:t>– </a:t>
            </a:r>
            <a:r>
              <a:rPr lang="it-IT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Events</a:t>
            </a:r>
            <a:endParaRPr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76" name="Google Shape;1976;p46"/>
          <p:cNvSpPr txBox="1">
            <a:spLocks noGrp="1"/>
          </p:cNvSpPr>
          <p:nvPr>
            <p:ph type="body" idx="4294967295"/>
          </p:nvPr>
        </p:nvSpPr>
        <p:spPr>
          <a:xfrm>
            <a:off x="960000" y="1202409"/>
            <a:ext cx="10272000" cy="389117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52400" indent="0" algn="ctr">
              <a:buNone/>
            </a:pPr>
            <a:r>
              <a:rPr lang="it-IT" sz="1400" dirty="0">
                <a:solidFill>
                  <a:srgbClr val="FF0000"/>
                </a:solidFill>
              </a:rPr>
              <a:t>Events</a:t>
            </a:r>
            <a:r>
              <a:rPr lang="it-IT" sz="1400" dirty="0"/>
              <a:t> mostra una lista di sei eventi casuali (API: </a:t>
            </a:r>
            <a:r>
              <a:rPr lang="it-IT" sz="1400" dirty="0" err="1">
                <a:solidFill>
                  <a:srgbClr val="FF0000"/>
                </a:solidFill>
              </a:rPr>
              <a:t>Get_Casual_Events</a:t>
            </a:r>
            <a:r>
              <a:rPr lang="it-IT" sz="1400" dirty="0"/>
              <a:t>). Se si desidera vedere più eventi, è possibile premere il pulsante </a:t>
            </a:r>
            <a:r>
              <a:rPr lang="it-IT" sz="1400" i="1" dirty="0">
                <a:solidFill>
                  <a:srgbClr val="0070C0"/>
                </a:solidFill>
              </a:rPr>
              <a:t>Carica altri </a:t>
            </a:r>
            <a:r>
              <a:rPr lang="it-IT" sz="1400" dirty="0"/>
              <a:t>per caricare ulteriori gruppi di sei. Ogni evento nella lista può essere cliccato per aprire la visualizzazione completa direttamente sul sito di </a:t>
            </a:r>
            <a:r>
              <a:rPr lang="it-IT" sz="1400" b="1" u="sng" dirty="0">
                <a:solidFill>
                  <a:srgbClr val="017DC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Eventbrite</a:t>
            </a:r>
            <a:endParaRPr lang="it-IT" sz="1400" b="1" u="sng" dirty="0">
              <a:solidFill>
                <a:srgbClr val="017DC8"/>
              </a:solidFill>
            </a:endParaRPr>
          </a:p>
          <a:p>
            <a:pPr marL="152400" indent="0" algn="ctr">
              <a:buNone/>
            </a:pPr>
            <a:endParaRPr lang="it-IT" sz="1400" dirty="0"/>
          </a:p>
          <a:p>
            <a:pPr marL="152400" indent="0" algn="ctr">
              <a:buNone/>
            </a:pPr>
            <a:r>
              <a:rPr lang="it-IT" sz="1400" dirty="0"/>
              <a:t>Se l'icona </a:t>
            </a:r>
            <a:r>
              <a:rPr lang="it-IT" sz="1400" i="1" dirty="0">
                <a:solidFill>
                  <a:srgbClr val="0070C0"/>
                </a:solidFill>
              </a:rPr>
              <a:t>Vicini a me</a:t>
            </a:r>
            <a:r>
              <a:rPr lang="it-IT" sz="1400" dirty="0"/>
              <a:t> è attiva, gli eventi vengono ordinati per vicinanza rispetto alla posizione dell'utente, mostrando anche la distanza relativa (API: </a:t>
            </a:r>
            <a:r>
              <a:rPr lang="it-IT" sz="1400" dirty="0" err="1">
                <a:solidFill>
                  <a:srgbClr val="FF0000"/>
                </a:solidFill>
              </a:rPr>
              <a:t>Get_Events_By_Distance</a:t>
            </a:r>
            <a:r>
              <a:rPr lang="it-IT" sz="1400" dirty="0"/>
              <a:t>)</a:t>
            </a:r>
          </a:p>
        </p:txBody>
      </p:sp>
      <p:grpSp>
        <p:nvGrpSpPr>
          <p:cNvPr id="1977" name="Google Shape;1977;p46"/>
          <p:cNvGrpSpPr/>
          <p:nvPr/>
        </p:nvGrpSpPr>
        <p:grpSpPr>
          <a:xfrm>
            <a:off x="2228408" y="3662401"/>
            <a:ext cx="798461" cy="394742"/>
            <a:chOff x="1027320" y="2665019"/>
            <a:chExt cx="612570" cy="302810"/>
          </a:xfrm>
        </p:grpSpPr>
        <p:sp>
          <p:nvSpPr>
            <p:cNvPr id="1978" name="Google Shape;1978;p46"/>
            <p:cNvSpPr/>
            <p:nvPr/>
          </p:nvSpPr>
          <p:spPr>
            <a:xfrm>
              <a:off x="1333109" y="2665019"/>
              <a:ext cx="4964" cy="302810"/>
            </a:xfrm>
            <a:custGeom>
              <a:avLst/>
              <a:gdLst/>
              <a:ahLst/>
              <a:cxnLst/>
              <a:rect l="l" t="t" r="r" b="b"/>
              <a:pathLst>
                <a:path w="20" h="1220" extrusionOk="0">
                  <a:moveTo>
                    <a:pt x="10" y="0"/>
                  </a:moveTo>
                  <a:cubicBezTo>
                    <a:pt x="16" y="0"/>
                    <a:pt x="20" y="273"/>
                    <a:pt x="20" y="610"/>
                  </a:cubicBezTo>
                  <a:cubicBezTo>
                    <a:pt x="20" y="947"/>
                    <a:pt x="16" y="1220"/>
                    <a:pt x="10" y="1220"/>
                  </a:cubicBezTo>
                  <a:cubicBezTo>
                    <a:pt x="4" y="1220"/>
                    <a:pt x="0" y="947"/>
                    <a:pt x="0" y="610"/>
                  </a:cubicBezTo>
                  <a:cubicBezTo>
                    <a:pt x="0" y="273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6"/>
            <p:cNvSpPr/>
            <p:nvPr/>
          </p:nvSpPr>
          <p:spPr>
            <a:xfrm>
              <a:off x="1372573" y="2698278"/>
              <a:ext cx="4964" cy="231079"/>
            </a:xfrm>
            <a:custGeom>
              <a:avLst/>
              <a:gdLst/>
              <a:ahLst/>
              <a:cxnLst/>
              <a:rect l="l" t="t" r="r" b="b"/>
              <a:pathLst>
                <a:path w="20" h="931" extrusionOk="0">
                  <a:moveTo>
                    <a:pt x="10" y="0"/>
                  </a:moveTo>
                  <a:cubicBezTo>
                    <a:pt x="16" y="0"/>
                    <a:pt x="20" y="208"/>
                    <a:pt x="20" y="466"/>
                  </a:cubicBezTo>
                  <a:cubicBezTo>
                    <a:pt x="20" y="723"/>
                    <a:pt x="16" y="931"/>
                    <a:pt x="10" y="931"/>
                  </a:cubicBezTo>
                  <a:cubicBezTo>
                    <a:pt x="4" y="931"/>
                    <a:pt x="0" y="723"/>
                    <a:pt x="0" y="466"/>
                  </a:cubicBezTo>
                  <a:cubicBezTo>
                    <a:pt x="0" y="2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6"/>
            <p:cNvSpPr/>
            <p:nvPr/>
          </p:nvSpPr>
          <p:spPr>
            <a:xfrm>
              <a:off x="1417002" y="2731290"/>
              <a:ext cx="4964" cy="167538"/>
            </a:xfrm>
            <a:custGeom>
              <a:avLst/>
              <a:gdLst/>
              <a:ahLst/>
              <a:cxnLst/>
              <a:rect l="l" t="t" r="r" b="b"/>
              <a:pathLst>
                <a:path w="20" h="675" extrusionOk="0">
                  <a:moveTo>
                    <a:pt x="10" y="0"/>
                  </a:moveTo>
                  <a:cubicBezTo>
                    <a:pt x="15" y="0"/>
                    <a:pt x="20" y="150"/>
                    <a:pt x="20" y="337"/>
                  </a:cubicBezTo>
                  <a:cubicBezTo>
                    <a:pt x="20" y="523"/>
                    <a:pt x="16" y="675"/>
                    <a:pt x="10" y="675"/>
                  </a:cubicBezTo>
                  <a:cubicBezTo>
                    <a:pt x="4" y="675"/>
                    <a:pt x="0" y="523"/>
                    <a:pt x="0" y="337"/>
                  </a:cubicBezTo>
                  <a:cubicBezTo>
                    <a:pt x="0" y="15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1455722" y="2759833"/>
              <a:ext cx="4964" cy="93325"/>
            </a:xfrm>
            <a:custGeom>
              <a:avLst/>
              <a:gdLst/>
              <a:ahLst/>
              <a:cxnLst/>
              <a:rect l="l" t="t" r="r" b="b"/>
              <a:pathLst>
                <a:path w="20" h="376" extrusionOk="0">
                  <a:moveTo>
                    <a:pt x="10" y="0"/>
                  </a:moveTo>
                  <a:cubicBezTo>
                    <a:pt x="16" y="0"/>
                    <a:pt x="20" y="84"/>
                    <a:pt x="20" y="188"/>
                  </a:cubicBezTo>
                  <a:cubicBezTo>
                    <a:pt x="20" y="292"/>
                    <a:pt x="16" y="376"/>
                    <a:pt x="10" y="376"/>
                  </a:cubicBezTo>
                  <a:cubicBezTo>
                    <a:pt x="4" y="376"/>
                    <a:pt x="0" y="292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1489726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6" y="206"/>
                    <a:pt x="11" y="206"/>
                  </a:cubicBez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1528446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1564932" y="2717638"/>
              <a:ext cx="5212" cy="175233"/>
            </a:xfrm>
            <a:custGeom>
              <a:avLst/>
              <a:gdLst/>
              <a:ahLst/>
              <a:cxnLst/>
              <a:rect l="l" t="t" r="r" b="b"/>
              <a:pathLst>
                <a:path w="21" h="706" extrusionOk="0">
                  <a:moveTo>
                    <a:pt x="11" y="0"/>
                  </a:moveTo>
                  <a:cubicBezTo>
                    <a:pt x="16" y="0"/>
                    <a:pt x="21" y="158"/>
                    <a:pt x="21" y="353"/>
                  </a:cubicBezTo>
                  <a:cubicBezTo>
                    <a:pt x="21" y="548"/>
                    <a:pt x="16" y="706"/>
                    <a:pt x="11" y="706"/>
                  </a:cubicBezTo>
                  <a:cubicBezTo>
                    <a:pt x="5" y="706"/>
                    <a:pt x="0" y="548"/>
                    <a:pt x="0" y="353"/>
                  </a:cubicBezTo>
                  <a:cubicBezTo>
                    <a:pt x="0" y="158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1102774" y="2731290"/>
              <a:ext cx="5212" cy="167538"/>
            </a:xfrm>
            <a:custGeom>
              <a:avLst/>
              <a:gdLst/>
              <a:ahLst/>
              <a:cxnLst/>
              <a:rect l="l" t="t" r="r" b="b"/>
              <a:pathLst>
                <a:path w="21" h="675" extrusionOk="0">
                  <a:moveTo>
                    <a:pt x="11" y="0"/>
                  </a:moveTo>
                  <a:cubicBezTo>
                    <a:pt x="16" y="0"/>
                    <a:pt x="21" y="150"/>
                    <a:pt x="21" y="337"/>
                  </a:cubicBezTo>
                  <a:cubicBezTo>
                    <a:pt x="21" y="523"/>
                    <a:pt x="17" y="675"/>
                    <a:pt x="11" y="675"/>
                  </a:cubicBezTo>
                  <a:cubicBezTo>
                    <a:pt x="5" y="675"/>
                    <a:pt x="0" y="523"/>
                    <a:pt x="0" y="337"/>
                  </a:cubicBezTo>
                  <a:cubicBezTo>
                    <a:pt x="0" y="150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1141494" y="2759833"/>
              <a:ext cx="5212" cy="93325"/>
            </a:xfrm>
            <a:custGeom>
              <a:avLst/>
              <a:gdLst/>
              <a:ahLst/>
              <a:cxnLst/>
              <a:rect l="l" t="t" r="r" b="b"/>
              <a:pathLst>
                <a:path w="21" h="376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2"/>
                    <a:pt x="16" y="376"/>
                    <a:pt x="11" y="376"/>
                  </a:cubicBezTo>
                  <a:cubicBezTo>
                    <a:pt x="5" y="376"/>
                    <a:pt x="0" y="292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1175747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0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5" y="206"/>
                    <a:pt x="10" y="206"/>
                  </a:cubicBezTo>
                  <a:cubicBezTo>
                    <a:pt x="4" y="206"/>
                    <a:pt x="0" y="160"/>
                    <a:pt x="0" y="103"/>
                  </a:cubicBezTo>
                  <a:cubicBezTo>
                    <a:pt x="0" y="46"/>
                    <a:pt x="5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1214467" y="2741466"/>
              <a:ext cx="5212" cy="120876"/>
            </a:xfrm>
            <a:custGeom>
              <a:avLst/>
              <a:gdLst/>
              <a:ahLst/>
              <a:cxnLst/>
              <a:rect l="l" t="t" r="r" b="b"/>
              <a:pathLst>
                <a:path w="21" h="487" extrusionOk="0">
                  <a:moveTo>
                    <a:pt x="10" y="0"/>
                  </a:moveTo>
                  <a:cubicBezTo>
                    <a:pt x="16" y="0"/>
                    <a:pt x="21" y="108"/>
                    <a:pt x="21" y="243"/>
                  </a:cubicBezTo>
                  <a:cubicBezTo>
                    <a:pt x="21" y="377"/>
                    <a:pt x="16" y="487"/>
                    <a:pt x="10" y="487"/>
                  </a:cubicBezTo>
                  <a:cubicBezTo>
                    <a:pt x="4" y="487"/>
                    <a:pt x="0" y="377"/>
                    <a:pt x="0" y="243"/>
                  </a:cubicBezTo>
                  <a:cubicBezTo>
                    <a:pt x="0" y="1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1250953" y="2717638"/>
              <a:ext cx="4964" cy="175233"/>
            </a:xfrm>
            <a:custGeom>
              <a:avLst/>
              <a:gdLst/>
              <a:ahLst/>
              <a:cxnLst/>
              <a:rect l="l" t="t" r="r" b="b"/>
              <a:pathLst>
                <a:path w="20" h="706" extrusionOk="0">
                  <a:moveTo>
                    <a:pt x="10" y="0"/>
                  </a:moveTo>
                  <a:cubicBezTo>
                    <a:pt x="16" y="0"/>
                    <a:pt x="20" y="158"/>
                    <a:pt x="20" y="353"/>
                  </a:cubicBezTo>
                  <a:cubicBezTo>
                    <a:pt x="20" y="548"/>
                    <a:pt x="16" y="706"/>
                    <a:pt x="10" y="706"/>
                  </a:cubicBezTo>
                  <a:cubicBezTo>
                    <a:pt x="4" y="706"/>
                    <a:pt x="0" y="548"/>
                    <a:pt x="0" y="353"/>
                  </a:cubicBezTo>
                  <a:cubicBezTo>
                    <a:pt x="0" y="15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1295382" y="2699519"/>
              <a:ext cx="4964" cy="223136"/>
            </a:xfrm>
            <a:custGeom>
              <a:avLst/>
              <a:gdLst/>
              <a:ahLst/>
              <a:cxnLst/>
              <a:rect l="l" t="t" r="r" b="b"/>
              <a:pathLst>
                <a:path w="20" h="899" extrusionOk="0">
                  <a:moveTo>
                    <a:pt x="10" y="0"/>
                  </a:moveTo>
                  <a:cubicBezTo>
                    <a:pt x="15" y="0"/>
                    <a:pt x="20" y="201"/>
                    <a:pt x="20" y="449"/>
                  </a:cubicBezTo>
                  <a:cubicBezTo>
                    <a:pt x="20" y="697"/>
                    <a:pt x="16" y="899"/>
                    <a:pt x="10" y="899"/>
                  </a:cubicBezTo>
                  <a:cubicBezTo>
                    <a:pt x="4" y="899"/>
                    <a:pt x="0" y="697"/>
                    <a:pt x="0" y="449"/>
                  </a:cubicBezTo>
                  <a:cubicBezTo>
                    <a:pt x="0" y="20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106132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377"/>
                  </a:move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ubicBezTo>
                    <a:pt x="17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1027320" y="2774726"/>
              <a:ext cx="4964" cy="51130"/>
            </a:xfrm>
            <a:custGeom>
              <a:avLst/>
              <a:gdLst/>
              <a:ahLst/>
              <a:cxnLst/>
              <a:rect l="l" t="t" r="r" b="b"/>
              <a:pathLst>
                <a:path w="20" h="206" extrusionOk="0">
                  <a:moveTo>
                    <a:pt x="10" y="206"/>
                  </a:move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4" y="0"/>
                    <a:pt x="10" y="0"/>
                  </a:cubicBezTo>
                  <a:cubicBezTo>
                    <a:pt x="16" y="0"/>
                    <a:pt x="20" y="46"/>
                    <a:pt x="20" y="103"/>
                  </a:cubicBezTo>
                  <a:cubicBezTo>
                    <a:pt x="20" y="160"/>
                    <a:pt x="16" y="206"/>
                    <a:pt x="10" y="2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160067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0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6" y="377"/>
                    <a:pt x="10" y="377"/>
                  </a:cubicBezTo>
                  <a:cubicBezTo>
                    <a:pt x="4" y="377"/>
                    <a:pt x="0" y="291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1634678" y="2777952"/>
              <a:ext cx="5212" cy="51378"/>
            </a:xfrm>
            <a:custGeom>
              <a:avLst/>
              <a:gdLst/>
              <a:ahLst/>
              <a:cxnLst/>
              <a:rect l="l" t="t" r="r" b="b"/>
              <a:pathLst>
                <a:path w="21" h="207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7" y="207"/>
                    <a:pt x="11" y="207"/>
                  </a:cubicBezTo>
                  <a:cubicBezTo>
                    <a:pt x="5" y="207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9333" rIns="120000" bIns="393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5" name="Google Shape;1995;p46"/>
          <p:cNvGrpSpPr/>
          <p:nvPr/>
        </p:nvGrpSpPr>
        <p:grpSpPr>
          <a:xfrm>
            <a:off x="5162329" y="2795404"/>
            <a:ext cx="555817" cy="765866"/>
            <a:chOff x="3372113" y="2037307"/>
            <a:chExt cx="426416" cy="587503"/>
          </a:xfrm>
        </p:grpSpPr>
        <p:sp>
          <p:nvSpPr>
            <p:cNvPr id="1996" name="Google Shape;1996;p46"/>
            <p:cNvSpPr/>
            <p:nvPr/>
          </p:nvSpPr>
          <p:spPr>
            <a:xfrm>
              <a:off x="3477848" y="2149496"/>
              <a:ext cx="212712" cy="337311"/>
            </a:xfrm>
            <a:custGeom>
              <a:avLst/>
              <a:gdLst/>
              <a:ahLst/>
              <a:cxnLst/>
              <a:rect l="l" t="t" r="r" b="b"/>
              <a:pathLst>
                <a:path w="857" h="1359" extrusionOk="0">
                  <a:moveTo>
                    <a:pt x="428" y="1359"/>
                  </a:moveTo>
                  <a:lnTo>
                    <a:pt x="428" y="1359"/>
                  </a:lnTo>
                  <a:cubicBezTo>
                    <a:pt x="192" y="1359"/>
                    <a:pt x="0" y="1168"/>
                    <a:pt x="0" y="931"/>
                  </a:cubicBezTo>
                  <a:lnTo>
                    <a:pt x="0" y="428"/>
                  </a:lnTo>
                  <a:cubicBezTo>
                    <a:pt x="0" y="192"/>
                    <a:pt x="192" y="0"/>
                    <a:pt x="428" y="0"/>
                  </a:cubicBezTo>
                  <a:lnTo>
                    <a:pt x="428" y="0"/>
                  </a:lnTo>
                  <a:cubicBezTo>
                    <a:pt x="665" y="0"/>
                    <a:pt x="857" y="192"/>
                    <a:pt x="857" y="428"/>
                  </a:cubicBezTo>
                  <a:lnTo>
                    <a:pt x="857" y="931"/>
                  </a:lnTo>
                  <a:cubicBezTo>
                    <a:pt x="857" y="1168"/>
                    <a:pt x="665" y="1359"/>
                    <a:pt x="428" y="1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3427214" y="2394723"/>
              <a:ext cx="313731" cy="156866"/>
            </a:xfrm>
            <a:custGeom>
              <a:avLst/>
              <a:gdLst/>
              <a:ahLst/>
              <a:cxnLst/>
              <a:rect l="l" t="t" r="r" b="b"/>
              <a:pathLst>
                <a:path w="1264" h="632" extrusionOk="0">
                  <a:moveTo>
                    <a:pt x="632" y="632"/>
                  </a:moveTo>
                  <a:cubicBezTo>
                    <a:pt x="284" y="632"/>
                    <a:pt x="0" y="348"/>
                    <a:pt x="0" y="0"/>
                  </a:cubicBezTo>
                  <a:lnTo>
                    <a:pt x="61" y="0"/>
                  </a:lnTo>
                  <a:cubicBezTo>
                    <a:pt x="61" y="314"/>
                    <a:pt x="318" y="570"/>
                    <a:pt x="632" y="570"/>
                  </a:cubicBezTo>
                  <a:cubicBezTo>
                    <a:pt x="968" y="570"/>
                    <a:pt x="1203" y="335"/>
                    <a:pt x="1203" y="0"/>
                  </a:cubicBezTo>
                  <a:lnTo>
                    <a:pt x="1264" y="0"/>
                  </a:lnTo>
                  <a:cubicBezTo>
                    <a:pt x="1264" y="371"/>
                    <a:pt x="1004" y="631"/>
                    <a:pt x="632" y="6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576634" y="2543894"/>
              <a:ext cx="15141" cy="76695"/>
            </a:xfrm>
            <a:custGeom>
              <a:avLst/>
              <a:gdLst/>
              <a:ahLst/>
              <a:cxnLst/>
              <a:rect l="l" t="t" r="r" b="b"/>
              <a:pathLst>
                <a:path w="61" h="309" extrusionOk="0">
                  <a:moveTo>
                    <a:pt x="0" y="0"/>
                  </a:moveTo>
                  <a:lnTo>
                    <a:pt x="61" y="0"/>
                  </a:lnTo>
                  <a:lnTo>
                    <a:pt x="61" y="309"/>
                  </a:lnTo>
                  <a:lnTo>
                    <a:pt x="0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3491500" y="2609669"/>
              <a:ext cx="185409" cy="15141"/>
            </a:xfrm>
            <a:custGeom>
              <a:avLst/>
              <a:gdLst/>
              <a:ahLst/>
              <a:cxnLst/>
              <a:rect l="l" t="t" r="r" b="b"/>
              <a:pathLst>
                <a:path w="747" h="61" extrusionOk="0">
                  <a:moveTo>
                    <a:pt x="0" y="0"/>
                  </a:moveTo>
                  <a:lnTo>
                    <a:pt x="747" y="0"/>
                  </a:lnTo>
                  <a:lnTo>
                    <a:pt x="747" y="61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3372113" y="2181762"/>
              <a:ext cx="65030" cy="37231"/>
            </a:xfrm>
            <a:custGeom>
              <a:avLst/>
              <a:gdLst/>
              <a:ahLst/>
              <a:cxnLst/>
              <a:rect l="l" t="t" r="r" b="b"/>
              <a:pathLst>
                <a:path w="262" h="150" extrusionOk="0">
                  <a:moveTo>
                    <a:pt x="223" y="150"/>
                  </a:moveTo>
                  <a:cubicBezTo>
                    <a:pt x="201" y="150"/>
                    <a:pt x="167" y="138"/>
                    <a:pt x="113" y="115"/>
                  </a:cubicBezTo>
                  <a:cubicBezTo>
                    <a:pt x="22" y="76"/>
                    <a:pt x="-9" y="56"/>
                    <a:pt x="2" y="24"/>
                  </a:cubicBezTo>
                  <a:lnTo>
                    <a:pt x="6" y="11"/>
                  </a:lnTo>
                  <a:lnTo>
                    <a:pt x="21" y="4"/>
                  </a:lnTo>
                  <a:cubicBezTo>
                    <a:pt x="53" y="-11"/>
                    <a:pt x="133" y="23"/>
                    <a:pt x="149" y="29"/>
                  </a:cubicBezTo>
                  <a:cubicBezTo>
                    <a:pt x="165" y="36"/>
                    <a:pt x="245" y="71"/>
                    <a:pt x="257" y="105"/>
                  </a:cubicBezTo>
                  <a:lnTo>
                    <a:pt x="262" y="117"/>
                  </a:lnTo>
                  <a:lnTo>
                    <a:pt x="255" y="132"/>
                  </a:lnTo>
                  <a:lnTo>
                    <a:pt x="255" y="132"/>
                  </a:lnTo>
                  <a:cubicBezTo>
                    <a:pt x="249" y="144"/>
                    <a:pt x="239" y="150"/>
                    <a:pt x="224" y="150"/>
                  </a:cubicBezTo>
                  <a:lnTo>
                    <a:pt x="223" y="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3443596" y="2073545"/>
              <a:ext cx="52868" cy="66023"/>
            </a:xfrm>
            <a:custGeom>
              <a:avLst/>
              <a:gdLst/>
              <a:ahLst/>
              <a:cxnLst/>
              <a:rect l="l" t="t" r="r" b="b"/>
              <a:pathLst>
                <a:path w="213" h="266" extrusionOk="0">
                  <a:moveTo>
                    <a:pt x="180" y="266"/>
                  </a:moveTo>
                  <a:cubicBezTo>
                    <a:pt x="161" y="266"/>
                    <a:pt x="131" y="244"/>
                    <a:pt x="69" y="160"/>
                  </a:cubicBezTo>
                  <a:cubicBezTo>
                    <a:pt x="-4" y="61"/>
                    <a:pt x="0" y="37"/>
                    <a:pt x="1" y="29"/>
                  </a:cubicBezTo>
                  <a:lnTo>
                    <a:pt x="3" y="17"/>
                  </a:lnTo>
                  <a:lnTo>
                    <a:pt x="25" y="0"/>
                  </a:lnTo>
                  <a:lnTo>
                    <a:pt x="39" y="2"/>
                  </a:lnTo>
                  <a:cubicBezTo>
                    <a:pt x="47" y="3"/>
                    <a:pt x="71" y="6"/>
                    <a:pt x="144" y="106"/>
                  </a:cubicBezTo>
                  <a:cubicBezTo>
                    <a:pt x="230" y="221"/>
                    <a:pt x="220" y="243"/>
                    <a:pt x="199" y="259"/>
                  </a:cubicBezTo>
                  <a:lnTo>
                    <a:pt x="199" y="259"/>
                  </a:lnTo>
                  <a:cubicBezTo>
                    <a:pt x="193" y="263"/>
                    <a:pt x="188" y="266"/>
                    <a:pt x="180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3573407" y="2037307"/>
              <a:ext cx="23083" cy="73469"/>
            </a:xfrm>
            <a:custGeom>
              <a:avLst/>
              <a:gdLst/>
              <a:ahLst/>
              <a:cxnLst/>
              <a:rect l="l" t="t" r="r" b="b"/>
              <a:pathLst>
                <a:path w="93" h="296" extrusionOk="0">
                  <a:moveTo>
                    <a:pt x="34" y="296"/>
                  </a:moveTo>
                  <a:lnTo>
                    <a:pt x="22" y="286"/>
                  </a:lnTo>
                  <a:cubicBezTo>
                    <a:pt x="16" y="280"/>
                    <a:pt x="-2" y="264"/>
                    <a:pt x="0" y="147"/>
                  </a:cubicBezTo>
                  <a:cubicBezTo>
                    <a:pt x="1" y="30"/>
                    <a:pt x="20" y="14"/>
                    <a:pt x="25" y="8"/>
                  </a:cubicBezTo>
                  <a:lnTo>
                    <a:pt x="35" y="0"/>
                  </a:lnTo>
                  <a:lnTo>
                    <a:pt x="51" y="0"/>
                  </a:lnTo>
                  <a:cubicBezTo>
                    <a:pt x="69" y="1"/>
                    <a:pt x="94" y="3"/>
                    <a:pt x="93" y="148"/>
                  </a:cubicBezTo>
                  <a:cubicBezTo>
                    <a:pt x="91" y="293"/>
                    <a:pt x="66" y="294"/>
                    <a:pt x="47" y="295"/>
                  </a:cubicBezTo>
                  <a:lnTo>
                    <a:pt x="34" y="2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3668966" y="2074289"/>
              <a:ext cx="46911" cy="57087"/>
            </a:xfrm>
            <a:custGeom>
              <a:avLst/>
              <a:gdLst/>
              <a:ahLst/>
              <a:cxnLst/>
              <a:rect l="l" t="t" r="r" b="b"/>
              <a:pathLst>
                <a:path w="189" h="230" extrusionOk="0">
                  <a:moveTo>
                    <a:pt x="24" y="230"/>
                  </a:moveTo>
                  <a:lnTo>
                    <a:pt x="12" y="220"/>
                  </a:lnTo>
                  <a:cubicBezTo>
                    <a:pt x="-15" y="195"/>
                    <a:pt x="9" y="160"/>
                    <a:pt x="62" y="89"/>
                  </a:cubicBezTo>
                  <a:cubicBezTo>
                    <a:pt x="115" y="19"/>
                    <a:pt x="141" y="-14"/>
                    <a:pt x="173" y="5"/>
                  </a:cubicBezTo>
                  <a:lnTo>
                    <a:pt x="185" y="12"/>
                  </a:lnTo>
                  <a:lnTo>
                    <a:pt x="189" y="28"/>
                  </a:lnTo>
                  <a:cubicBezTo>
                    <a:pt x="197" y="65"/>
                    <a:pt x="142" y="138"/>
                    <a:pt x="136" y="146"/>
                  </a:cubicBezTo>
                  <a:cubicBezTo>
                    <a:pt x="130" y="154"/>
                    <a:pt x="75" y="226"/>
                    <a:pt x="38" y="229"/>
                  </a:cubicBezTo>
                  <a:lnTo>
                    <a:pt x="25" y="230"/>
                  </a:lnTo>
                  <a:lnTo>
                    <a:pt x="24" y="2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50400" rIns="120000" bIns="504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3735237" y="2174564"/>
              <a:ext cx="63292" cy="43436"/>
            </a:xfrm>
            <a:custGeom>
              <a:avLst/>
              <a:gdLst/>
              <a:ahLst/>
              <a:cxnLst/>
              <a:rect l="l" t="t" r="r" b="b"/>
              <a:pathLst>
                <a:path w="255" h="175" extrusionOk="0">
                  <a:moveTo>
                    <a:pt x="34" y="175"/>
                  </a:moveTo>
                  <a:cubicBezTo>
                    <a:pt x="17" y="175"/>
                    <a:pt x="10" y="167"/>
                    <a:pt x="5" y="157"/>
                  </a:cubicBezTo>
                  <a:cubicBezTo>
                    <a:pt x="-11" y="128"/>
                    <a:pt x="20" y="104"/>
                    <a:pt x="35" y="92"/>
                  </a:cubicBezTo>
                  <a:cubicBezTo>
                    <a:pt x="53" y="78"/>
                    <a:pt x="78" y="62"/>
                    <a:pt x="105" y="47"/>
                  </a:cubicBezTo>
                  <a:cubicBezTo>
                    <a:pt x="219" y="-18"/>
                    <a:pt x="239" y="-3"/>
                    <a:pt x="251" y="17"/>
                  </a:cubicBezTo>
                  <a:cubicBezTo>
                    <a:pt x="267" y="46"/>
                    <a:pt x="236" y="70"/>
                    <a:pt x="221" y="82"/>
                  </a:cubicBezTo>
                  <a:cubicBezTo>
                    <a:pt x="203" y="96"/>
                    <a:pt x="178" y="112"/>
                    <a:pt x="151" y="127"/>
                  </a:cubicBezTo>
                  <a:cubicBezTo>
                    <a:pt x="89" y="163"/>
                    <a:pt x="55" y="175"/>
                    <a:pt x="34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24000" rIns="120000" bIns="24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8828146" y="5573057"/>
            <a:ext cx="555817" cy="537432"/>
            <a:chOff x="6157221" y="4191981"/>
            <a:chExt cx="426416" cy="412269"/>
          </a:xfrm>
        </p:grpSpPr>
        <p:sp>
          <p:nvSpPr>
            <p:cNvPr id="2080" name="Google Shape;2080;p46"/>
            <p:cNvSpPr/>
            <p:nvPr/>
          </p:nvSpPr>
          <p:spPr>
            <a:xfrm>
              <a:off x="6157221" y="4191981"/>
              <a:ext cx="426416" cy="412269"/>
            </a:xfrm>
            <a:custGeom>
              <a:avLst/>
              <a:gdLst/>
              <a:ahLst/>
              <a:cxnLst/>
              <a:rect l="l" t="t" r="r" b="b"/>
              <a:pathLst>
                <a:path w="1718" h="1661" extrusionOk="0">
                  <a:moveTo>
                    <a:pt x="0" y="0"/>
                  </a:moveTo>
                  <a:lnTo>
                    <a:pt x="1718" y="0"/>
                  </a:lnTo>
                  <a:lnTo>
                    <a:pt x="1718" y="1661"/>
                  </a:lnTo>
                  <a:lnTo>
                    <a:pt x="0" y="1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6179063" y="4345620"/>
              <a:ext cx="360145" cy="212215"/>
            </a:xfrm>
            <a:custGeom>
              <a:avLst/>
              <a:gdLst/>
              <a:ahLst/>
              <a:cxnLst/>
              <a:rect l="l" t="t" r="r" b="b"/>
              <a:pathLst>
                <a:path w="1451" h="855" extrusionOk="0">
                  <a:moveTo>
                    <a:pt x="1451" y="855"/>
                  </a:moveTo>
                  <a:lnTo>
                    <a:pt x="976" y="0"/>
                  </a:lnTo>
                  <a:lnTo>
                    <a:pt x="587" y="546"/>
                  </a:lnTo>
                  <a:lnTo>
                    <a:pt x="351" y="256"/>
                  </a:lnTo>
                  <a:lnTo>
                    <a:pt x="0" y="855"/>
                  </a:lnTo>
                  <a:lnTo>
                    <a:pt x="1451" y="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6283806" y="4273640"/>
              <a:ext cx="61307" cy="61307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0" y="123"/>
                  </a:moveTo>
                  <a:cubicBezTo>
                    <a:pt x="0" y="192"/>
                    <a:pt x="55" y="247"/>
                    <a:pt x="123" y="247"/>
                  </a:cubicBezTo>
                  <a:cubicBezTo>
                    <a:pt x="192" y="247"/>
                    <a:pt x="247" y="192"/>
                    <a:pt x="247" y="123"/>
                  </a:cubicBezTo>
                  <a:cubicBezTo>
                    <a:pt x="247" y="55"/>
                    <a:pt x="192" y="0"/>
                    <a:pt x="123" y="0"/>
                  </a:cubicBezTo>
                  <a:cubicBezTo>
                    <a:pt x="55" y="0"/>
                    <a:pt x="0" y="55"/>
                    <a:pt x="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58533" rIns="120000" bIns="58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6188247" y="4223999"/>
              <a:ext cx="364365" cy="347983"/>
            </a:xfrm>
            <a:custGeom>
              <a:avLst/>
              <a:gdLst/>
              <a:ahLst/>
              <a:cxnLst/>
              <a:rect l="l" t="t" r="r" b="b"/>
              <a:pathLst>
                <a:path w="1468" h="1402" extrusionOk="0">
                  <a:moveTo>
                    <a:pt x="8" y="1395"/>
                  </a:moveTo>
                  <a:cubicBezTo>
                    <a:pt x="8" y="1395"/>
                    <a:pt x="8" y="1393"/>
                    <a:pt x="9" y="1388"/>
                  </a:cubicBezTo>
                  <a:cubicBezTo>
                    <a:pt x="9" y="1383"/>
                    <a:pt x="9" y="1377"/>
                    <a:pt x="9" y="1369"/>
                  </a:cubicBezTo>
                  <a:cubicBezTo>
                    <a:pt x="9" y="1351"/>
                    <a:pt x="9" y="1326"/>
                    <a:pt x="10" y="1294"/>
                  </a:cubicBezTo>
                  <a:cubicBezTo>
                    <a:pt x="10" y="1228"/>
                    <a:pt x="11" y="1133"/>
                    <a:pt x="11" y="1012"/>
                  </a:cubicBezTo>
                  <a:cubicBezTo>
                    <a:pt x="12" y="769"/>
                    <a:pt x="14" y="423"/>
                    <a:pt x="15" y="8"/>
                  </a:cubicBezTo>
                  <a:lnTo>
                    <a:pt x="8" y="15"/>
                  </a:lnTo>
                  <a:cubicBezTo>
                    <a:pt x="428" y="16"/>
                    <a:pt x="927" y="16"/>
                    <a:pt x="1459" y="16"/>
                  </a:cubicBezTo>
                  <a:cubicBezTo>
                    <a:pt x="1461" y="18"/>
                    <a:pt x="1444" y="1"/>
                    <a:pt x="1451" y="8"/>
                  </a:cubicBezTo>
                  <a:lnTo>
                    <a:pt x="1451" y="8"/>
                  </a:lnTo>
                  <a:lnTo>
                    <a:pt x="1451" y="196"/>
                  </a:lnTo>
                  <a:cubicBezTo>
                    <a:pt x="1451" y="259"/>
                    <a:pt x="1451" y="321"/>
                    <a:pt x="1451" y="381"/>
                  </a:cubicBezTo>
                  <a:cubicBezTo>
                    <a:pt x="1451" y="504"/>
                    <a:pt x="1451" y="623"/>
                    <a:pt x="1451" y="739"/>
                  </a:cubicBezTo>
                  <a:cubicBezTo>
                    <a:pt x="1451" y="972"/>
                    <a:pt x="1452" y="1192"/>
                    <a:pt x="1452" y="1394"/>
                  </a:cubicBezTo>
                  <a:lnTo>
                    <a:pt x="1459" y="1387"/>
                  </a:lnTo>
                  <a:cubicBezTo>
                    <a:pt x="1026" y="1389"/>
                    <a:pt x="664" y="1390"/>
                    <a:pt x="410" y="1391"/>
                  </a:cubicBezTo>
                  <a:cubicBezTo>
                    <a:pt x="283" y="1392"/>
                    <a:pt x="183" y="1392"/>
                    <a:pt x="114" y="1393"/>
                  </a:cubicBezTo>
                  <a:cubicBezTo>
                    <a:pt x="80" y="1393"/>
                    <a:pt x="54" y="1393"/>
                    <a:pt x="35" y="1394"/>
                  </a:cubicBezTo>
                  <a:cubicBezTo>
                    <a:pt x="27" y="1394"/>
                    <a:pt x="20" y="1394"/>
                    <a:pt x="15" y="1394"/>
                  </a:cubicBezTo>
                  <a:cubicBezTo>
                    <a:pt x="10" y="1394"/>
                    <a:pt x="7" y="1394"/>
                    <a:pt x="7" y="1394"/>
                  </a:cubicBezTo>
                  <a:cubicBezTo>
                    <a:pt x="7" y="1394"/>
                    <a:pt x="10" y="1395"/>
                    <a:pt x="14" y="1395"/>
                  </a:cubicBezTo>
                  <a:cubicBezTo>
                    <a:pt x="19" y="1395"/>
                    <a:pt x="25" y="1395"/>
                    <a:pt x="33" y="1395"/>
                  </a:cubicBezTo>
                  <a:cubicBezTo>
                    <a:pt x="52" y="1395"/>
                    <a:pt x="77" y="1396"/>
                    <a:pt x="110" y="1396"/>
                  </a:cubicBezTo>
                  <a:cubicBezTo>
                    <a:pt x="179" y="1396"/>
                    <a:pt x="279" y="1397"/>
                    <a:pt x="405" y="1398"/>
                  </a:cubicBezTo>
                  <a:cubicBezTo>
                    <a:pt x="660" y="1399"/>
                    <a:pt x="1023" y="1400"/>
                    <a:pt x="1458" y="1402"/>
                  </a:cubicBezTo>
                  <a:lnTo>
                    <a:pt x="1466" y="1402"/>
                  </a:lnTo>
                  <a:lnTo>
                    <a:pt x="1466" y="1394"/>
                  </a:lnTo>
                  <a:cubicBezTo>
                    <a:pt x="1466" y="1192"/>
                    <a:pt x="1466" y="972"/>
                    <a:pt x="1466" y="739"/>
                  </a:cubicBezTo>
                  <a:cubicBezTo>
                    <a:pt x="1466" y="623"/>
                    <a:pt x="1466" y="503"/>
                    <a:pt x="1466" y="381"/>
                  </a:cubicBezTo>
                  <a:cubicBezTo>
                    <a:pt x="1466" y="320"/>
                    <a:pt x="1466" y="259"/>
                    <a:pt x="1466" y="196"/>
                  </a:cubicBezTo>
                  <a:lnTo>
                    <a:pt x="1466" y="9"/>
                  </a:lnTo>
                  <a:lnTo>
                    <a:pt x="1466" y="9"/>
                  </a:lnTo>
                  <a:cubicBezTo>
                    <a:pt x="1474" y="16"/>
                    <a:pt x="1456" y="-2"/>
                    <a:pt x="1458" y="0"/>
                  </a:cubicBezTo>
                  <a:cubicBezTo>
                    <a:pt x="925" y="1"/>
                    <a:pt x="427" y="1"/>
                    <a:pt x="7" y="1"/>
                  </a:cubicBezTo>
                  <a:lnTo>
                    <a:pt x="0" y="1"/>
                  </a:lnTo>
                  <a:lnTo>
                    <a:pt x="0" y="8"/>
                  </a:lnTo>
                  <a:cubicBezTo>
                    <a:pt x="1" y="425"/>
                    <a:pt x="2" y="772"/>
                    <a:pt x="4" y="1016"/>
                  </a:cubicBezTo>
                  <a:cubicBezTo>
                    <a:pt x="4" y="1136"/>
                    <a:pt x="5" y="1231"/>
                    <a:pt x="5" y="1297"/>
                  </a:cubicBezTo>
                  <a:cubicBezTo>
                    <a:pt x="6" y="1328"/>
                    <a:pt x="6" y="1353"/>
                    <a:pt x="6" y="1370"/>
                  </a:cubicBezTo>
                  <a:cubicBezTo>
                    <a:pt x="6" y="1378"/>
                    <a:pt x="6" y="1384"/>
                    <a:pt x="6" y="1389"/>
                  </a:cubicBezTo>
                  <a:cubicBezTo>
                    <a:pt x="6" y="1393"/>
                    <a:pt x="6" y="1395"/>
                    <a:pt x="7" y="1395"/>
                  </a:cubicBezTo>
                  <a:lnTo>
                    <a:pt x="8" y="13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46"/>
          <p:cNvSpPr/>
          <p:nvPr/>
        </p:nvSpPr>
        <p:spPr>
          <a:xfrm>
            <a:off x="9586607" y="2795404"/>
            <a:ext cx="547755" cy="598875"/>
          </a:xfrm>
          <a:custGeom>
            <a:avLst/>
            <a:gdLst/>
            <a:ahLst/>
            <a:cxnLst/>
            <a:rect l="l" t="t" r="r" b="b"/>
            <a:pathLst>
              <a:path w="1693" h="1851" extrusionOk="0">
                <a:moveTo>
                  <a:pt x="671" y="957"/>
                </a:moveTo>
                <a:cubicBezTo>
                  <a:pt x="499" y="885"/>
                  <a:pt x="377" y="707"/>
                  <a:pt x="376" y="498"/>
                </a:cubicBezTo>
                <a:cubicBezTo>
                  <a:pt x="375" y="224"/>
                  <a:pt x="582" y="1"/>
                  <a:pt x="839" y="0"/>
                </a:cubicBezTo>
                <a:cubicBezTo>
                  <a:pt x="1096" y="-2"/>
                  <a:pt x="1305" y="220"/>
                  <a:pt x="1306" y="494"/>
                </a:cubicBezTo>
                <a:cubicBezTo>
                  <a:pt x="1307" y="705"/>
                  <a:pt x="1184" y="884"/>
                  <a:pt x="1010" y="957"/>
                </a:cubicBezTo>
                <a:cubicBezTo>
                  <a:pt x="1726" y="1065"/>
                  <a:pt x="1693" y="1843"/>
                  <a:pt x="1693" y="1843"/>
                </a:cubicBezTo>
                <a:lnTo>
                  <a:pt x="0" y="1851"/>
                </a:lnTo>
                <a:cubicBezTo>
                  <a:pt x="0" y="1851"/>
                  <a:pt x="-39" y="1064"/>
                  <a:pt x="671" y="9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5" name="Google Shape;2085;p46"/>
          <p:cNvGrpSpPr/>
          <p:nvPr/>
        </p:nvGrpSpPr>
        <p:grpSpPr>
          <a:xfrm>
            <a:off x="10447553" y="4423682"/>
            <a:ext cx="342937" cy="451689"/>
            <a:chOff x="7421330" y="3293724"/>
            <a:chExt cx="263097" cy="346495"/>
          </a:xfrm>
        </p:grpSpPr>
        <p:sp>
          <p:nvSpPr>
            <p:cNvPr id="2086" name="Google Shape;2086;p46"/>
            <p:cNvSpPr/>
            <p:nvPr/>
          </p:nvSpPr>
          <p:spPr>
            <a:xfrm>
              <a:off x="7574968" y="3403431"/>
              <a:ext cx="109458" cy="10945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220"/>
                  </a:moveTo>
                  <a:cubicBezTo>
                    <a:pt x="0" y="342"/>
                    <a:pt x="98" y="441"/>
                    <a:pt x="220" y="441"/>
                  </a:cubicBezTo>
                  <a:cubicBezTo>
                    <a:pt x="342" y="441"/>
                    <a:pt x="441" y="343"/>
                    <a:pt x="441" y="221"/>
                  </a:cubicBezTo>
                  <a:cubicBezTo>
                    <a:pt x="441" y="99"/>
                    <a:pt x="343" y="0"/>
                    <a:pt x="221" y="0"/>
                  </a:cubicBezTo>
                  <a:cubicBezTo>
                    <a:pt x="99" y="0"/>
                    <a:pt x="0" y="98"/>
                    <a:pt x="0" y="2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46"/>
            <p:cNvSpPr/>
            <p:nvPr/>
          </p:nvSpPr>
          <p:spPr>
            <a:xfrm>
              <a:off x="7421578" y="3293724"/>
              <a:ext cx="109458" cy="10945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221"/>
                  </a:moveTo>
                  <a:cubicBezTo>
                    <a:pt x="0" y="342"/>
                    <a:pt x="98" y="441"/>
                    <a:pt x="220" y="441"/>
                  </a:cubicBezTo>
                  <a:cubicBezTo>
                    <a:pt x="342" y="441"/>
                    <a:pt x="441" y="342"/>
                    <a:pt x="441" y="221"/>
                  </a:cubicBezTo>
                  <a:cubicBezTo>
                    <a:pt x="441" y="99"/>
                    <a:pt x="343" y="0"/>
                    <a:pt x="221" y="0"/>
                  </a:cubicBezTo>
                  <a:cubicBezTo>
                    <a:pt x="99" y="0"/>
                    <a:pt x="0" y="99"/>
                    <a:pt x="0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46"/>
            <p:cNvSpPr/>
            <p:nvPr/>
          </p:nvSpPr>
          <p:spPr>
            <a:xfrm>
              <a:off x="7421330" y="3521080"/>
              <a:ext cx="109458" cy="119138"/>
            </a:xfrm>
            <a:custGeom>
              <a:avLst/>
              <a:gdLst/>
              <a:ahLst/>
              <a:cxnLst/>
              <a:rect l="l" t="t" r="r" b="b"/>
              <a:pathLst>
                <a:path w="441" h="480" extrusionOk="0">
                  <a:moveTo>
                    <a:pt x="0" y="239"/>
                  </a:moveTo>
                  <a:cubicBezTo>
                    <a:pt x="0" y="372"/>
                    <a:pt x="98" y="480"/>
                    <a:pt x="220" y="480"/>
                  </a:cubicBezTo>
                  <a:cubicBezTo>
                    <a:pt x="342" y="480"/>
                    <a:pt x="441" y="373"/>
                    <a:pt x="441" y="240"/>
                  </a:cubicBezTo>
                  <a:cubicBezTo>
                    <a:pt x="441" y="108"/>
                    <a:pt x="343" y="0"/>
                    <a:pt x="221" y="0"/>
                  </a:cubicBezTo>
                  <a:cubicBezTo>
                    <a:pt x="99" y="0"/>
                    <a:pt x="0" y="107"/>
                    <a:pt x="0" y="2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46"/>
            <p:cNvSpPr/>
            <p:nvPr/>
          </p:nvSpPr>
          <p:spPr>
            <a:xfrm>
              <a:off x="7492068" y="3468461"/>
              <a:ext cx="154632" cy="105487"/>
            </a:xfrm>
            <a:custGeom>
              <a:avLst/>
              <a:gdLst/>
              <a:ahLst/>
              <a:cxnLst/>
              <a:rect l="l" t="t" r="r" b="b"/>
              <a:pathLst>
                <a:path w="623" h="425" extrusionOk="0">
                  <a:moveTo>
                    <a:pt x="1" y="423"/>
                  </a:moveTo>
                  <a:cubicBezTo>
                    <a:pt x="10" y="437"/>
                    <a:pt x="157" y="354"/>
                    <a:pt x="328" y="237"/>
                  </a:cubicBezTo>
                  <a:cubicBezTo>
                    <a:pt x="500" y="120"/>
                    <a:pt x="632" y="15"/>
                    <a:pt x="622" y="1"/>
                  </a:cubicBezTo>
                  <a:cubicBezTo>
                    <a:pt x="613" y="-13"/>
                    <a:pt x="466" y="71"/>
                    <a:pt x="294" y="187"/>
                  </a:cubicBezTo>
                  <a:cubicBezTo>
                    <a:pt x="123" y="304"/>
                    <a:pt x="-9" y="409"/>
                    <a:pt x="1" y="4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46"/>
            <p:cNvSpPr/>
            <p:nvPr/>
          </p:nvSpPr>
          <p:spPr>
            <a:xfrm>
              <a:off x="7487600" y="3344358"/>
              <a:ext cx="135272" cy="105239"/>
            </a:xfrm>
            <a:custGeom>
              <a:avLst/>
              <a:gdLst/>
              <a:ahLst/>
              <a:cxnLst/>
              <a:rect l="l" t="t" r="r" b="b"/>
              <a:pathLst>
                <a:path w="545" h="424" extrusionOk="0">
                  <a:moveTo>
                    <a:pt x="1" y="2"/>
                  </a:moveTo>
                  <a:cubicBezTo>
                    <a:pt x="-9" y="15"/>
                    <a:pt x="104" y="119"/>
                    <a:pt x="254" y="235"/>
                  </a:cubicBezTo>
                  <a:cubicBezTo>
                    <a:pt x="404" y="352"/>
                    <a:pt x="534" y="435"/>
                    <a:pt x="544" y="422"/>
                  </a:cubicBezTo>
                  <a:cubicBezTo>
                    <a:pt x="555" y="408"/>
                    <a:pt x="441" y="303"/>
                    <a:pt x="291" y="187"/>
                  </a:cubicBezTo>
                  <a:cubicBezTo>
                    <a:pt x="141" y="71"/>
                    <a:pt x="11" y="-12"/>
                    <a:pt x="1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1" name="Google Shape;2091;p46"/>
          <p:cNvGrpSpPr/>
          <p:nvPr/>
        </p:nvGrpSpPr>
        <p:grpSpPr>
          <a:xfrm>
            <a:off x="6637353" y="2743200"/>
            <a:ext cx="2289587" cy="2349349"/>
            <a:chOff x="4447089" y="2007522"/>
            <a:chExt cx="1756547" cy="1802207"/>
          </a:xfrm>
        </p:grpSpPr>
        <p:sp>
          <p:nvSpPr>
            <p:cNvPr id="2092" name="Google Shape;2092;p46"/>
            <p:cNvSpPr/>
            <p:nvPr/>
          </p:nvSpPr>
          <p:spPr>
            <a:xfrm>
              <a:off x="4635355" y="3549114"/>
              <a:ext cx="260615" cy="260615"/>
            </a:xfrm>
            <a:custGeom>
              <a:avLst/>
              <a:gdLst/>
              <a:ahLst/>
              <a:cxnLst/>
              <a:rect l="l" t="t" r="r" b="b"/>
              <a:pathLst>
                <a:path w="1050" h="1050" extrusionOk="0">
                  <a:moveTo>
                    <a:pt x="935" y="390"/>
                  </a:moveTo>
                  <a:lnTo>
                    <a:pt x="1040" y="408"/>
                  </a:lnTo>
                  <a:lnTo>
                    <a:pt x="1050" y="583"/>
                  </a:lnTo>
                  <a:lnTo>
                    <a:pt x="948" y="612"/>
                  </a:lnTo>
                  <a:cubicBezTo>
                    <a:pt x="940" y="650"/>
                    <a:pt x="927" y="686"/>
                    <a:pt x="910" y="720"/>
                  </a:cubicBezTo>
                  <a:lnTo>
                    <a:pt x="971" y="806"/>
                  </a:lnTo>
                  <a:lnTo>
                    <a:pt x="854" y="937"/>
                  </a:lnTo>
                  <a:lnTo>
                    <a:pt x="762" y="886"/>
                  </a:lnTo>
                  <a:cubicBezTo>
                    <a:pt x="730" y="907"/>
                    <a:pt x="696" y="923"/>
                    <a:pt x="659" y="935"/>
                  </a:cubicBezTo>
                  <a:lnTo>
                    <a:pt x="641" y="1040"/>
                  </a:lnTo>
                  <a:lnTo>
                    <a:pt x="466" y="1050"/>
                  </a:lnTo>
                  <a:lnTo>
                    <a:pt x="437" y="948"/>
                  </a:lnTo>
                  <a:cubicBezTo>
                    <a:pt x="399" y="940"/>
                    <a:pt x="363" y="927"/>
                    <a:pt x="329" y="910"/>
                  </a:cubicBezTo>
                  <a:lnTo>
                    <a:pt x="243" y="971"/>
                  </a:lnTo>
                  <a:lnTo>
                    <a:pt x="112" y="854"/>
                  </a:lnTo>
                  <a:lnTo>
                    <a:pt x="164" y="762"/>
                  </a:lnTo>
                  <a:cubicBezTo>
                    <a:pt x="143" y="730"/>
                    <a:pt x="126" y="696"/>
                    <a:pt x="114" y="659"/>
                  </a:cubicBezTo>
                  <a:lnTo>
                    <a:pt x="9" y="642"/>
                  </a:lnTo>
                  <a:lnTo>
                    <a:pt x="0" y="466"/>
                  </a:lnTo>
                  <a:lnTo>
                    <a:pt x="101" y="437"/>
                  </a:lnTo>
                  <a:cubicBezTo>
                    <a:pt x="109" y="399"/>
                    <a:pt x="122" y="363"/>
                    <a:pt x="139" y="329"/>
                  </a:cubicBezTo>
                  <a:lnTo>
                    <a:pt x="78" y="243"/>
                  </a:lnTo>
                  <a:lnTo>
                    <a:pt x="195" y="112"/>
                  </a:lnTo>
                  <a:lnTo>
                    <a:pt x="287" y="164"/>
                  </a:lnTo>
                  <a:cubicBezTo>
                    <a:pt x="319" y="143"/>
                    <a:pt x="354" y="126"/>
                    <a:pt x="390" y="114"/>
                  </a:cubicBezTo>
                  <a:lnTo>
                    <a:pt x="408" y="9"/>
                  </a:lnTo>
                  <a:lnTo>
                    <a:pt x="583" y="0"/>
                  </a:lnTo>
                  <a:lnTo>
                    <a:pt x="612" y="102"/>
                  </a:lnTo>
                  <a:cubicBezTo>
                    <a:pt x="650" y="109"/>
                    <a:pt x="686" y="122"/>
                    <a:pt x="720" y="139"/>
                  </a:cubicBezTo>
                  <a:lnTo>
                    <a:pt x="806" y="78"/>
                  </a:lnTo>
                  <a:lnTo>
                    <a:pt x="937" y="195"/>
                  </a:lnTo>
                  <a:lnTo>
                    <a:pt x="886" y="288"/>
                  </a:lnTo>
                  <a:cubicBezTo>
                    <a:pt x="907" y="319"/>
                    <a:pt x="923" y="354"/>
                    <a:pt x="935" y="390"/>
                  </a:cubicBezTo>
                  <a:moveTo>
                    <a:pt x="514" y="329"/>
                  </a:moveTo>
                  <a:cubicBezTo>
                    <a:pt x="410" y="335"/>
                    <a:pt x="331" y="424"/>
                    <a:pt x="336" y="527"/>
                  </a:cubicBezTo>
                  <a:cubicBezTo>
                    <a:pt x="342" y="631"/>
                    <a:pt x="431" y="711"/>
                    <a:pt x="535" y="705"/>
                  </a:cubicBezTo>
                  <a:cubicBezTo>
                    <a:pt x="639" y="699"/>
                    <a:pt x="718" y="610"/>
                    <a:pt x="712" y="506"/>
                  </a:cubicBezTo>
                  <a:cubicBezTo>
                    <a:pt x="706" y="403"/>
                    <a:pt x="617" y="323"/>
                    <a:pt x="514" y="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4517331" y="2904537"/>
              <a:ext cx="501126" cy="500878"/>
            </a:xfrm>
            <a:custGeom>
              <a:avLst/>
              <a:gdLst/>
              <a:ahLst/>
              <a:cxnLst/>
              <a:rect l="l" t="t" r="r" b="b"/>
              <a:pathLst>
                <a:path w="2019" h="2018" extrusionOk="0">
                  <a:moveTo>
                    <a:pt x="1640" y="459"/>
                  </a:moveTo>
                  <a:lnTo>
                    <a:pt x="1840" y="412"/>
                  </a:lnTo>
                  <a:lnTo>
                    <a:pt x="1990" y="716"/>
                  </a:lnTo>
                  <a:lnTo>
                    <a:pt x="1830" y="845"/>
                  </a:lnTo>
                  <a:cubicBezTo>
                    <a:pt x="1845" y="919"/>
                    <a:pt x="1850" y="993"/>
                    <a:pt x="1845" y="1066"/>
                  </a:cubicBezTo>
                  <a:lnTo>
                    <a:pt x="2019" y="1174"/>
                  </a:lnTo>
                  <a:lnTo>
                    <a:pt x="1910" y="1495"/>
                  </a:lnTo>
                  <a:lnTo>
                    <a:pt x="1706" y="1474"/>
                  </a:lnTo>
                  <a:cubicBezTo>
                    <a:pt x="1666" y="1535"/>
                    <a:pt x="1617" y="1591"/>
                    <a:pt x="1560" y="1640"/>
                  </a:cubicBezTo>
                  <a:lnTo>
                    <a:pt x="1608" y="1838"/>
                  </a:lnTo>
                  <a:lnTo>
                    <a:pt x="1304" y="1988"/>
                  </a:lnTo>
                  <a:lnTo>
                    <a:pt x="1175" y="1830"/>
                  </a:lnTo>
                  <a:cubicBezTo>
                    <a:pt x="1101" y="1844"/>
                    <a:pt x="1027" y="1848"/>
                    <a:pt x="954" y="1843"/>
                  </a:cubicBezTo>
                  <a:lnTo>
                    <a:pt x="846" y="2018"/>
                  </a:lnTo>
                  <a:lnTo>
                    <a:pt x="525" y="1909"/>
                  </a:lnTo>
                  <a:lnTo>
                    <a:pt x="546" y="1706"/>
                  </a:lnTo>
                  <a:cubicBezTo>
                    <a:pt x="485" y="1666"/>
                    <a:pt x="429" y="1617"/>
                    <a:pt x="380" y="1560"/>
                  </a:cubicBezTo>
                  <a:lnTo>
                    <a:pt x="180" y="1608"/>
                  </a:lnTo>
                  <a:lnTo>
                    <a:pt x="30" y="1304"/>
                  </a:lnTo>
                  <a:lnTo>
                    <a:pt x="190" y="1175"/>
                  </a:lnTo>
                  <a:cubicBezTo>
                    <a:pt x="175" y="1101"/>
                    <a:pt x="170" y="1027"/>
                    <a:pt x="175" y="954"/>
                  </a:cubicBezTo>
                  <a:lnTo>
                    <a:pt x="0" y="846"/>
                  </a:lnTo>
                  <a:lnTo>
                    <a:pt x="110" y="525"/>
                  </a:lnTo>
                  <a:lnTo>
                    <a:pt x="314" y="546"/>
                  </a:lnTo>
                  <a:cubicBezTo>
                    <a:pt x="354" y="485"/>
                    <a:pt x="403" y="429"/>
                    <a:pt x="459" y="380"/>
                  </a:cubicBezTo>
                  <a:lnTo>
                    <a:pt x="412" y="180"/>
                  </a:lnTo>
                  <a:lnTo>
                    <a:pt x="716" y="30"/>
                  </a:lnTo>
                  <a:lnTo>
                    <a:pt x="845" y="190"/>
                  </a:lnTo>
                  <a:cubicBezTo>
                    <a:pt x="919" y="175"/>
                    <a:pt x="993" y="170"/>
                    <a:pt x="1066" y="175"/>
                  </a:cubicBezTo>
                  <a:lnTo>
                    <a:pt x="1173" y="0"/>
                  </a:lnTo>
                  <a:lnTo>
                    <a:pt x="1495" y="110"/>
                  </a:lnTo>
                  <a:lnTo>
                    <a:pt x="1473" y="314"/>
                  </a:lnTo>
                  <a:cubicBezTo>
                    <a:pt x="1534" y="354"/>
                    <a:pt x="1591" y="403"/>
                    <a:pt x="1640" y="459"/>
                  </a:cubicBezTo>
                  <a:moveTo>
                    <a:pt x="842" y="669"/>
                  </a:moveTo>
                  <a:cubicBezTo>
                    <a:pt x="662" y="758"/>
                    <a:pt x="588" y="976"/>
                    <a:pt x="677" y="1157"/>
                  </a:cubicBezTo>
                  <a:cubicBezTo>
                    <a:pt x="766" y="1337"/>
                    <a:pt x="984" y="1411"/>
                    <a:pt x="1164" y="1322"/>
                  </a:cubicBezTo>
                  <a:cubicBezTo>
                    <a:pt x="1345" y="1234"/>
                    <a:pt x="1419" y="1015"/>
                    <a:pt x="1330" y="835"/>
                  </a:cubicBezTo>
                  <a:cubicBezTo>
                    <a:pt x="1241" y="654"/>
                    <a:pt x="1023" y="580"/>
                    <a:pt x="842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5865829" y="2264911"/>
              <a:ext cx="337807" cy="338055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1105" y="310"/>
                  </a:moveTo>
                  <a:lnTo>
                    <a:pt x="1239" y="277"/>
                  </a:lnTo>
                  <a:lnTo>
                    <a:pt x="1340" y="483"/>
                  </a:lnTo>
                  <a:lnTo>
                    <a:pt x="1233" y="570"/>
                  </a:lnTo>
                  <a:cubicBezTo>
                    <a:pt x="1243" y="619"/>
                    <a:pt x="1246" y="670"/>
                    <a:pt x="1243" y="719"/>
                  </a:cubicBezTo>
                  <a:lnTo>
                    <a:pt x="1361" y="791"/>
                  </a:lnTo>
                  <a:lnTo>
                    <a:pt x="1287" y="1008"/>
                  </a:lnTo>
                  <a:lnTo>
                    <a:pt x="1150" y="993"/>
                  </a:lnTo>
                  <a:cubicBezTo>
                    <a:pt x="1122" y="1035"/>
                    <a:pt x="1089" y="1072"/>
                    <a:pt x="1051" y="1106"/>
                  </a:cubicBezTo>
                  <a:lnTo>
                    <a:pt x="1083" y="1240"/>
                  </a:lnTo>
                  <a:lnTo>
                    <a:pt x="878" y="1341"/>
                  </a:lnTo>
                  <a:lnTo>
                    <a:pt x="791" y="1234"/>
                  </a:lnTo>
                  <a:cubicBezTo>
                    <a:pt x="742" y="1244"/>
                    <a:pt x="691" y="1247"/>
                    <a:pt x="642" y="1244"/>
                  </a:cubicBezTo>
                  <a:lnTo>
                    <a:pt x="570" y="1362"/>
                  </a:lnTo>
                  <a:lnTo>
                    <a:pt x="353" y="1288"/>
                  </a:lnTo>
                  <a:lnTo>
                    <a:pt x="368" y="1151"/>
                  </a:lnTo>
                  <a:cubicBezTo>
                    <a:pt x="327" y="1123"/>
                    <a:pt x="289" y="1090"/>
                    <a:pt x="256" y="1052"/>
                  </a:cubicBezTo>
                  <a:lnTo>
                    <a:pt x="121" y="1084"/>
                  </a:lnTo>
                  <a:lnTo>
                    <a:pt x="20" y="879"/>
                  </a:lnTo>
                  <a:lnTo>
                    <a:pt x="128" y="792"/>
                  </a:lnTo>
                  <a:cubicBezTo>
                    <a:pt x="117" y="743"/>
                    <a:pt x="115" y="692"/>
                    <a:pt x="118" y="643"/>
                  </a:cubicBezTo>
                  <a:lnTo>
                    <a:pt x="0" y="571"/>
                  </a:lnTo>
                  <a:lnTo>
                    <a:pt x="73" y="354"/>
                  </a:lnTo>
                  <a:lnTo>
                    <a:pt x="211" y="369"/>
                  </a:lnTo>
                  <a:cubicBezTo>
                    <a:pt x="238" y="328"/>
                    <a:pt x="271" y="290"/>
                    <a:pt x="309" y="257"/>
                  </a:cubicBezTo>
                  <a:lnTo>
                    <a:pt x="277" y="122"/>
                  </a:lnTo>
                  <a:lnTo>
                    <a:pt x="482" y="21"/>
                  </a:lnTo>
                  <a:lnTo>
                    <a:pt x="569" y="128"/>
                  </a:lnTo>
                  <a:cubicBezTo>
                    <a:pt x="619" y="118"/>
                    <a:pt x="669" y="115"/>
                    <a:pt x="718" y="118"/>
                  </a:cubicBezTo>
                  <a:lnTo>
                    <a:pt x="791" y="0"/>
                  </a:lnTo>
                  <a:lnTo>
                    <a:pt x="1007" y="74"/>
                  </a:lnTo>
                  <a:lnTo>
                    <a:pt x="993" y="212"/>
                  </a:lnTo>
                  <a:cubicBezTo>
                    <a:pt x="1034" y="239"/>
                    <a:pt x="1072" y="272"/>
                    <a:pt x="1105" y="310"/>
                  </a:cubicBezTo>
                  <a:moveTo>
                    <a:pt x="567" y="451"/>
                  </a:moveTo>
                  <a:cubicBezTo>
                    <a:pt x="445" y="511"/>
                    <a:pt x="395" y="658"/>
                    <a:pt x="455" y="780"/>
                  </a:cubicBezTo>
                  <a:cubicBezTo>
                    <a:pt x="515" y="902"/>
                    <a:pt x="663" y="952"/>
                    <a:pt x="784" y="892"/>
                  </a:cubicBezTo>
                  <a:cubicBezTo>
                    <a:pt x="906" y="832"/>
                    <a:pt x="956" y="685"/>
                    <a:pt x="896" y="563"/>
                  </a:cubicBezTo>
                  <a:cubicBezTo>
                    <a:pt x="836" y="441"/>
                    <a:pt x="689" y="391"/>
                    <a:pt x="567" y="4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447089" y="2007522"/>
              <a:ext cx="485241" cy="484993"/>
            </a:xfrm>
            <a:custGeom>
              <a:avLst/>
              <a:gdLst/>
              <a:ahLst/>
              <a:cxnLst/>
              <a:rect l="l" t="t" r="r" b="b"/>
              <a:pathLst>
                <a:path w="1955" h="1954" extrusionOk="0">
                  <a:moveTo>
                    <a:pt x="1587" y="444"/>
                  </a:moveTo>
                  <a:lnTo>
                    <a:pt x="1780" y="398"/>
                  </a:lnTo>
                  <a:lnTo>
                    <a:pt x="1926" y="693"/>
                  </a:lnTo>
                  <a:lnTo>
                    <a:pt x="1771" y="818"/>
                  </a:lnTo>
                  <a:cubicBezTo>
                    <a:pt x="1786" y="889"/>
                    <a:pt x="1790" y="961"/>
                    <a:pt x="1785" y="1031"/>
                  </a:cubicBezTo>
                  <a:lnTo>
                    <a:pt x="1955" y="1135"/>
                  </a:lnTo>
                  <a:lnTo>
                    <a:pt x="1849" y="1446"/>
                  </a:lnTo>
                  <a:lnTo>
                    <a:pt x="1652" y="1426"/>
                  </a:lnTo>
                  <a:cubicBezTo>
                    <a:pt x="1612" y="1485"/>
                    <a:pt x="1565" y="1539"/>
                    <a:pt x="1510" y="1587"/>
                  </a:cubicBezTo>
                  <a:lnTo>
                    <a:pt x="1557" y="1780"/>
                  </a:lnTo>
                  <a:lnTo>
                    <a:pt x="1262" y="1925"/>
                  </a:lnTo>
                  <a:lnTo>
                    <a:pt x="1137" y="1771"/>
                  </a:lnTo>
                  <a:cubicBezTo>
                    <a:pt x="1066" y="1785"/>
                    <a:pt x="994" y="1790"/>
                    <a:pt x="923" y="1785"/>
                  </a:cubicBezTo>
                  <a:lnTo>
                    <a:pt x="819" y="1954"/>
                  </a:lnTo>
                  <a:lnTo>
                    <a:pt x="508" y="1849"/>
                  </a:lnTo>
                  <a:lnTo>
                    <a:pt x="529" y="1651"/>
                  </a:lnTo>
                  <a:cubicBezTo>
                    <a:pt x="470" y="1612"/>
                    <a:pt x="415" y="1565"/>
                    <a:pt x="368" y="1510"/>
                  </a:cubicBezTo>
                  <a:lnTo>
                    <a:pt x="174" y="1556"/>
                  </a:lnTo>
                  <a:lnTo>
                    <a:pt x="29" y="1262"/>
                  </a:lnTo>
                  <a:lnTo>
                    <a:pt x="183" y="1137"/>
                  </a:lnTo>
                  <a:cubicBezTo>
                    <a:pt x="169" y="1066"/>
                    <a:pt x="165" y="994"/>
                    <a:pt x="169" y="923"/>
                  </a:cubicBezTo>
                  <a:lnTo>
                    <a:pt x="0" y="819"/>
                  </a:lnTo>
                  <a:lnTo>
                    <a:pt x="106" y="508"/>
                  </a:lnTo>
                  <a:lnTo>
                    <a:pt x="303" y="529"/>
                  </a:lnTo>
                  <a:cubicBezTo>
                    <a:pt x="342" y="470"/>
                    <a:pt x="390" y="415"/>
                    <a:pt x="444" y="367"/>
                  </a:cubicBezTo>
                  <a:lnTo>
                    <a:pt x="398" y="174"/>
                  </a:lnTo>
                  <a:lnTo>
                    <a:pt x="693" y="29"/>
                  </a:lnTo>
                  <a:lnTo>
                    <a:pt x="818" y="183"/>
                  </a:lnTo>
                  <a:cubicBezTo>
                    <a:pt x="889" y="169"/>
                    <a:pt x="961" y="164"/>
                    <a:pt x="1031" y="169"/>
                  </a:cubicBezTo>
                  <a:lnTo>
                    <a:pt x="1135" y="0"/>
                  </a:lnTo>
                  <a:lnTo>
                    <a:pt x="1446" y="105"/>
                  </a:lnTo>
                  <a:lnTo>
                    <a:pt x="1426" y="303"/>
                  </a:lnTo>
                  <a:cubicBezTo>
                    <a:pt x="1485" y="342"/>
                    <a:pt x="1539" y="390"/>
                    <a:pt x="1587" y="444"/>
                  </a:cubicBezTo>
                  <a:moveTo>
                    <a:pt x="815" y="648"/>
                  </a:moveTo>
                  <a:cubicBezTo>
                    <a:pt x="640" y="734"/>
                    <a:pt x="569" y="945"/>
                    <a:pt x="655" y="1120"/>
                  </a:cubicBezTo>
                  <a:cubicBezTo>
                    <a:pt x="741" y="1294"/>
                    <a:pt x="953" y="1366"/>
                    <a:pt x="1127" y="1280"/>
                  </a:cubicBezTo>
                  <a:cubicBezTo>
                    <a:pt x="1302" y="1194"/>
                    <a:pt x="1373" y="982"/>
                    <a:pt x="1287" y="808"/>
                  </a:cubicBezTo>
                  <a:cubicBezTo>
                    <a:pt x="1201" y="633"/>
                    <a:pt x="990" y="562"/>
                    <a:pt x="815" y="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46"/>
          <p:cNvSpPr/>
          <p:nvPr/>
        </p:nvSpPr>
        <p:spPr>
          <a:xfrm>
            <a:off x="7305398" y="5783787"/>
            <a:ext cx="1144044" cy="323865"/>
          </a:xfrm>
          <a:custGeom>
            <a:avLst/>
            <a:gdLst/>
            <a:ahLst/>
            <a:cxnLst/>
            <a:rect l="l" t="t" r="r" b="b"/>
            <a:pathLst>
              <a:path w="3536" h="1001" extrusionOk="0">
                <a:moveTo>
                  <a:pt x="468" y="994"/>
                </a:moveTo>
                <a:cubicBezTo>
                  <a:pt x="468" y="994"/>
                  <a:pt x="461" y="993"/>
                  <a:pt x="447" y="992"/>
                </a:cubicBezTo>
                <a:cubicBezTo>
                  <a:pt x="439" y="992"/>
                  <a:pt x="431" y="991"/>
                  <a:pt x="420" y="991"/>
                </a:cubicBezTo>
                <a:cubicBezTo>
                  <a:pt x="410" y="989"/>
                  <a:pt x="398" y="987"/>
                  <a:pt x="385" y="985"/>
                </a:cubicBezTo>
                <a:cubicBezTo>
                  <a:pt x="358" y="980"/>
                  <a:pt x="325" y="971"/>
                  <a:pt x="288" y="956"/>
                </a:cubicBezTo>
                <a:cubicBezTo>
                  <a:pt x="252" y="939"/>
                  <a:pt x="211" y="917"/>
                  <a:pt x="171" y="884"/>
                </a:cubicBezTo>
                <a:cubicBezTo>
                  <a:pt x="132" y="850"/>
                  <a:pt x="94" y="806"/>
                  <a:pt x="63" y="751"/>
                </a:cubicBezTo>
                <a:cubicBezTo>
                  <a:pt x="33" y="695"/>
                  <a:pt x="13" y="629"/>
                  <a:pt x="9" y="556"/>
                </a:cubicBezTo>
                <a:cubicBezTo>
                  <a:pt x="7" y="482"/>
                  <a:pt x="4" y="402"/>
                  <a:pt x="33" y="323"/>
                </a:cubicBezTo>
                <a:cubicBezTo>
                  <a:pt x="46" y="283"/>
                  <a:pt x="66" y="245"/>
                  <a:pt x="90" y="209"/>
                </a:cubicBezTo>
                <a:cubicBezTo>
                  <a:pt x="115" y="173"/>
                  <a:pt x="147" y="140"/>
                  <a:pt x="182" y="111"/>
                </a:cubicBezTo>
                <a:cubicBezTo>
                  <a:pt x="218" y="82"/>
                  <a:pt x="260" y="59"/>
                  <a:pt x="305" y="42"/>
                </a:cubicBezTo>
                <a:cubicBezTo>
                  <a:pt x="327" y="32"/>
                  <a:pt x="351" y="27"/>
                  <a:pt x="375" y="21"/>
                </a:cubicBezTo>
                <a:cubicBezTo>
                  <a:pt x="399" y="17"/>
                  <a:pt x="424" y="13"/>
                  <a:pt x="449" y="12"/>
                </a:cubicBezTo>
                <a:cubicBezTo>
                  <a:pt x="550" y="11"/>
                  <a:pt x="656" y="12"/>
                  <a:pt x="765" y="12"/>
                </a:cubicBezTo>
                <a:cubicBezTo>
                  <a:pt x="984" y="12"/>
                  <a:pt x="1218" y="12"/>
                  <a:pt x="1464" y="12"/>
                </a:cubicBezTo>
                <a:cubicBezTo>
                  <a:pt x="1957" y="12"/>
                  <a:pt x="2498" y="13"/>
                  <a:pt x="3066" y="13"/>
                </a:cubicBezTo>
                <a:cubicBezTo>
                  <a:pt x="3206" y="13"/>
                  <a:pt x="3342" y="80"/>
                  <a:pt x="3426" y="189"/>
                </a:cubicBezTo>
                <a:cubicBezTo>
                  <a:pt x="3467" y="242"/>
                  <a:pt x="3497" y="305"/>
                  <a:pt x="3511" y="370"/>
                </a:cubicBezTo>
                <a:cubicBezTo>
                  <a:pt x="3515" y="387"/>
                  <a:pt x="3517" y="403"/>
                  <a:pt x="3520" y="420"/>
                </a:cubicBezTo>
                <a:cubicBezTo>
                  <a:pt x="3521" y="436"/>
                  <a:pt x="3522" y="453"/>
                  <a:pt x="3523" y="470"/>
                </a:cubicBezTo>
                <a:cubicBezTo>
                  <a:pt x="3523" y="504"/>
                  <a:pt x="3523" y="537"/>
                  <a:pt x="3520" y="570"/>
                </a:cubicBezTo>
                <a:cubicBezTo>
                  <a:pt x="3510" y="702"/>
                  <a:pt x="3438" y="823"/>
                  <a:pt x="3336" y="898"/>
                </a:cubicBezTo>
                <a:cubicBezTo>
                  <a:pt x="3284" y="936"/>
                  <a:pt x="3226" y="962"/>
                  <a:pt x="3165" y="976"/>
                </a:cubicBezTo>
                <a:cubicBezTo>
                  <a:pt x="3105" y="990"/>
                  <a:pt x="3042" y="986"/>
                  <a:pt x="2981" y="987"/>
                </a:cubicBezTo>
                <a:cubicBezTo>
                  <a:pt x="2489" y="988"/>
                  <a:pt x="2045" y="988"/>
                  <a:pt x="1673" y="989"/>
                </a:cubicBezTo>
                <a:cubicBezTo>
                  <a:pt x="1301" y="990"/>
                  <a:pt x="1000" y="990"/>
                  <a:pt x="791" y="991"/>
                </a:cubicBezTo>
                <a:cubicBezTo>
                  <a:pt x="687" y="991"/>
                  <a:pt x="606" y="992"/>
                  <a:pt x="551" y="992"/>
                </a:cubicBezTo>
                <a:cubicBezTo>
                  <a:pt x="524" y="993"/>
                  <a:pt x="503" y="993"/>
                  <a:pt x="489" y="993"/>
                </a:cubicBezTo>
                <a:cubicBezTo>
                  <a:pt x="475" y="993"/>
                  <a:pt x="468" y="994"/>
                  <a:pt x="468" y="994"/>
                </a:cubicBezTo>
                <a:cubicBezTo>
                  <a:pt x="468" y="994"/>
                  <a:pt x="475" y="994"/>
                  <a:pt x="489" y="995"/>
                </a:cubicBezTo>
                <a:cubicBezTo>
                  <a:pt x="503" y="995"/>
                  <a:pt x="524" y="995"/>
                  <a:pt x="551" y="995"/>
                </a:cubicBezTo>
                <a:cubicBezTo>
                  <a:pt x="606" y="996"/>
                  <a:pt x="687" y="996"/>
                  <a:pt x="791" y="997"/>
                </a:cubicBezTo>
                <a:cubicBezTo>
                  <a:pt x="999" y="997"/>
                  <a:pt x="1301" y="998"/>
                  <a:pt x="1673" y="999"/>
                </a:cubicBezTo>
                <a:cubicBezTo>
                  <a:pt x="2045" y="999"/>
                  <a:pt x="2488" y="1000"/>
                  <a:pt x="2981" y="1000"/>
                </a:cubicBezTo>
                <a:cubicBezTo>
                  <a:pt x="3042" y="1000"/>
                  <a:pt x="3105" y="1004"/>
                  <a:pt x="3168" y="989"/>
                </a:cubicBezTo>
                <a:cubicBezTo>
                  <a:pt x="3231" y="975"/>
                  <a:pt x="3291" y="948"/>
                  <a:pt x="3343" y="909"/>
                </a:cubicBezTo>
                <a:cubicBezTo>
                  <a:pt x="3449" y="833"/>
                  <a:pt x="3523" y="708"/>
                  <a:pt x="3534" y="572"/>
                </a:cubicBezTo>
                <a:cubicBezTo>
                  <a:pt x="3536" y="538"/>
                  <a:pt x="3536" y="504"/>
                  <a:pt x="3536" y="470"/>
                </a:cubicBezTo>
                <a:cubicBezTo>
                  <a:pt x="3535" y="453"/>
                  <a:pt x="3535" y="436"/>
                  <a:pt x="3533" y="419"/>
                </a:cubicBezTo>
                <a:cubicBezTo>
                  <a:pt x="3530" y="402"/>
                  <a:pt x="3529" y="385"/>
                  <a:pt x="3525" y="368"/>
                </a:cubicBezTo>
                <a:cubicBezTo>
                  <a:pt x="3510" y="300"/>
                  <a:pt x="3479" y="236"/>
                  <a:pt x="3436" y="181"/>
                </a:cubicBezTo>
                <a:cubicBezTo>
                  <a:pt x="3351" y="69"/>
                  <a:pt x="3210" y="0"/>
                  <a:pt x="3065" y="0"/>
                </a:cubicBezTo>
                <a:cubicBezTo>
                  <a:pt x="2497" y="0"/>
                  <a:pt x="1956" y="0"/>
                  <a:pt x="1464" y="0"/>
                </a:cubicBezTo>
                <a:cubicBezTo>
                  <a:pt x="1218" y="0"/>
                  <a:pt x="984" y="1"/>
                  <a:pt x="765" y="1"/>
                </a:cubicBezTo>
                <a:cubicBezTo>
                  <a:pt x="655" y="1"/>
                  <a:pt x="550" y="0"/>
                  <a:pt x="448" y="2"/>
                </a:cubicBezTo>
                <a:cubicBezTo>
                  <a:pt x="422" y="2"/>
                  <a:pt x="397" y="7"/>
                  <a:pt x="372" y="11"/>
                </a:cubicBezTo>
                <a:cubicBezTo>
                  <a:pt x="348" y="17"/>
                  <a:pt x="324" y="23"/>
                  <a:pt x="301" y="32"/>
                </a:cubicBezTo>
                <a:cubicBezTo>
                  <a:pt x="255" y="50"/>
                  <a:pt x="212" y="73"/>
                  <a:pt x="176" y="103"/>
                </a:cubicBezTo>
                <a:cubicBezTo>
                  <a:pt x="140" y="133"/>
                  <a:pt x="108" y="167"/>
                  <a:pt x="82" y="204"/>
                </a:cubicBezTo>
                <a:cubicBezTo>
                  <a:pt x="58" y="241"/>
                  <a:pt x="37" y="280"/>
                  <a:pt x="24" y="320"/>
                </a:cubicBezTo>
                <a:cubicBezTo>
                  <a:pt x="-4" y="400"/>
                  <a:pt x="-1" y="482"/>
                  <a:pt x="1" y="556"/>
                </a:cubicBezTo>
                <a:cubicBezTo>
                  <a:pt x="5" y="630"/>
                  <a:pt x="26" y="698"/>
                  <a:pt x="57" y="754"/>
                </a:cubicBezTo>
                <a:cubicBezTo>
                  <a:pt x="88" y="810"/>
                  <a:pt x="128" y="854"/>
                  <a:pt x="168" y="888"/>
                </a:cubicBezTo>
                <a:cubicBezTo>
                  <a:pt x="209" y="921"/>
                  <a:pt x="250" y="943"/>
                  <a:pt x="287" y="959"/>
                </a:cubicBezTo>
                <a:cubicBezTo>
                  <a:pt x="324" y="974"/>
                  <a:pt x="357" y="983"/>
                  <a:pt x="384" y="988"/>
                </a:cubicBezTo>
                <a:cubicBezTo>
                  <a:pt x="398" y="989"/>
                  <a:pt x="410" y="991"/>
                  <a:pt x="420" y="993"/>
                </a:cubicBezTo>
                <a:cubicBezTo>
                  <a:pt x="430" y="993"/>
                  <a:pt x="439" y="993"/>
                  <a:pt x="446" y="994"/>
                </a:cubicBezTo>
                <a:cubicBezTo>
                  <a:pt x="460" y="994"/>
                  <a:pt x="468" y="994"/>
                  <a:pt x="468" y="9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7" name="Google Shape;2097;p46"/>
          <p:cNvGrpSpPr/>
          <p:nvPr/>
        </p:nvGrpSpPr>
        <p:grpSpPr>
          <a:xfrm>
            <a:off x="6212230" y="2863364"/>
            <a:ext cx="3270840" cy="3406752"/>
            <a:chOff x="4115239" y="2115491"/>
            <a:chExt cx="2509353" cy="2613351"/>
          </a:xfrm>
        </p:grpSpPr>
        <p:sp>
          <p:nvSpPr>
            <p:cNvPr id="2098" name="Google Shape;2098;p46"/>
            <p:cNvSpPr/>
            <p:nvPr/>
          </p:nvSpPr>
          <p:spPr>
            <a:xfrm>
              <a:off x="4792838" y="2237609"/>
              <a:ext cx="1189895" cy="2489496"/>
            </a:xfrm>
            <a:custGeom>
              <a:avLst/>
              <a:gdLst/>
              <a:ahLst/>
              <a:cxnLst/>
              <a:rect l="l" t="t" r="r" b="b"/>
              <a:pathLst>
                <a:path w="4794" h="10030" extrusionOk="0">
                  <a:moveTo>
                    <a:pt x="554" y="17"/>
                  </a:moveTo>
                  <a:lnTo>
                    <a:pt x="1262" y="13"/>
                  </a:lnTo>
                  <a:cubicBezTo>
                    <a:pt x="1357" y="13"/>
                    <a:pt x="1434" y="93"/>
                    <a:pt x="1434" y="192"/>
                  </a:cubicBezTo>
                  <a:lnTo>
                    <a:pt x="1435" y="320"/>
                  </a:lnTo>
                  <a:cubicBezTo>
                    <a:pt x="1435" y="419"/>
                    <a:pt x="1512" y="499"/>
                    <a:pt x="1607" y="498"/>
                  </a:cubicBezTo>
                  <a:lnTo>
                    <a:pt x="2986" y="492"/>
                  </a:lnTo>
                  <a:cubicBezTo>
                    <a:pt x="3081" y="491"/>
                    <a:pt x="3158" y="411"/>
                    <a:pt x="3158" y="312"/>
                  </a:cubicBezTo>
                  <a:lnTo>
                    <a:pt x="3157" y="184"/>
                  </a:lnTo>
                  <a:cubicBezTo>
                    <a:pt x="3156" y="85"/>
                    <a:pt x="3233" y="4"/>
                    <a:pt x="3328" y="4"/>
                  </a:cubicBezTo>
                  <a:lnTo>
                    <a:pt x="3577" y="3"/>
                  </a:lnTo>
                  <a:lnTo>
                    <a:pt x="4197" y="0"/>
                  </a:lnTo>
                  <a:cubicBezTo>
                    <a:pt x="4504" y="-1"/>
                    <a:pt x="4755" y="246"/>
                    <a:pt x="4756" y="553"/>
                  </a:cubicBezTo>
                  <a:lnTo>
                    <a:pt x="4794" y="9456"/>
                  </a:lnTo>
                  <a:cubicBezTo>
                    <a:pt x="4795" y="9763"/>
                    <a:pt x="4547" y="10012"/>
                    <a:pt x="4239" y="10014"/>
                  </a:cubicBezTo>
                  <a:lnTo>
                    <a:pt x="597" y="10030"/>
                  </a:lnTo>
                  <a:cubicBezTo>
                    <a:pt x="290" y="10032"/>
                    <a:pt x="39" y="9784"/>
                    <a:pt x="38" y="9478"/>
                  </a:cubicBezTo>
                  <a:lnTo>
                    <a:pt x="0" y="574"/>
                  </a:lnTo>
                  <a:cubicBezTo>
                    <a:pt x="-1" y="268"/>
                    <a:pt x="247" y="18"/>
                    <a:pt x="55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792094" y="2236119"/>
              <a:ext cx="1192129" cy="2492723"/>
            </a:xfrm>
            <a:custGeom>
              <a:avLst/>
              <a:gdLst/>
              <a:ahLst/>
              <a:cxnLst/>
              <a:rect l="l" t="t" r="r" b="b"/>
              <a:pathLst>
                <a:path w="4803" h="10043" extrusionOk="0">
                  <a:moveTo>
                    <a:pt x="557" y="23"/>
                  </a:moveTo>
                  <a:cubicBezTo>
                    <a:pt x="557" y="23"/>
                    <a:pt x="551" y="23"/>
                    <a:pt x="538" y="23"/>
                  </a:cubicBezTo>
                  <a:cubicBezTo>
                    <a:pt x="526" y="25"/>
                    <a:pt x="506" y="23"/>
                    <a:pt x="482" y="28"/>
                  </a:cubicBezTo>
                  <a:cubicBezTo>
                    <a:pt x="432" y="34"/>
                    <a:pt x="358" y="50"/>
                    <a:pt x="273" y="100"/>
                  </a:cubicBezTo>
                  <a:cubicBezTo>
                    <a:pt x="231" y="124"/>
                    <a:pt x="188" y="159"/>
                    <a:pt x="147" y="203"/>
                  </a:cubicBezTo>
                  <a:cubicBezTo>
                    <a:pt x="106" y="248"/>
                    <a:pt x="68" y="303"/>
                    <a:pt x="41" y="369"/>
                  </a:cubicBezTo>
                  <a:cubicBezTo>
                    <a:pt x="14" y="436"/>
                    <a:pt x="-1" y="513"/>
                    <a:pt x="0" y="595"/>
                  </a:cubicBezTo>
                  <a:cubicBezTo>
                    <a:pt x="0" y="677"/>
                    <a:pt x="1" y="764"/>
                    <a:pt x="1" y="857"/>
                  </a:cubicBezTo>
                  <a:cubicBezTo>
                    <a:pt x="4" y="1597"/>
                    <a:pt x="8" y="2668"/>
                    <a:pt x="12" y="3992"/>
                  </a:cubicBezTo>
                  <a:cubicBezTo>
                    <a:pt x="18" y="5314"/>
                    <a:pt x="24" y="6890"/>
                    <a:pt x="31" y="8640"/>
                  </a:cubicBezTo>
                  <a:cubicBezTo>
                    <a:pt x="31" y="8859"/>
                    <a:pt x="32" y="9081"/>
                    <a:pt x="33" y="9305"/>
                  </a:cubicBezTo>
                  <a:cubicBezTo>
                    <a:pt x="33" y="9361"/>
                    <a:pt x="34" y="9417"/>
                    <a:pt x="34" y="9473"/>
                  </a:cubicBezTo>
                  <a:cubicBezTo>
                    <a:pt x="35" y="9530"/>
                    <a:pt x="40" y="9588"/>
                    <a:pt x="58" y="9642"/>
                  </a:cubicBezTo>
                  <a:cubicBezTo>
                    <a:pt x="75" y="9697"/>
                    <a:pt x="99" y="9749"/>
                    <a:pt x="131" y="9797"/>
                  </a:cubicBezTo>
                  <a:cubicBezTo>
                    <a:pt x="164" y="9845"/>
                    <a:pt x="204" y="9887"/>
                    <a:pt x="250" y="9923"/>
                  </a:cubicBezTo>
                  <a:cubicBezTo>
                    <a:pt x="295" y="9960"/>
                    <a:pt x="347" y="9987"/>
                    <a:pt x="401" y="10007"/>
                  </a:cubicBezTo>
                  <a:cubicBezTo>
                    <a:pt x="428" y="10018"/>
                    <a:pt x="457" y="10025"/>
                    <a:pt x="485" y="10032"/>
                  </a:cubicBezTo>
                  <a:cubicBezTo>
                    <a:pt x="514" y="10036"/>
                    <a:pt x="543" y="10041"/>
                    <a:pt x="572" y="10042"/>
                  </a:cubicBezTo>
                  <a:cubicBezTo>
                    <a:pt x="689" y="10044"/>
                    <a:pt x="804" y="10041"/>
                    <a:pt x="921" y="10042"/>
                  </a:cubicBezTo>
                  <a:cubicBezTo>
                    <a:pt x="1155" y="10041"/>
                    <a:pt x="1391" y="10040"/>
                    <a:pt x="1629" y="10039"/>
                  </a:cubicBezTo>
                  <a:cubicBezTo>
                    <a:pt x="2105" y="10036"/>
                    <a:pt x="2590" y="10034"/>
                    <a:pt x="3081" y="10032"/>
                  </a:cubicBezTo>
                  <a:cubicBezTo>
                    <a:pt x="3327" y="10031"/>
                    <a:pt x="3575" y="10030"/>
                    <a:pt x="3824" y="10029"/>
                  </a:cubicBezTo>
                  <a:cubicBezTo>
                    <a:pt x="3949" y="10028"/>
                    <a:pt x="4074" y="10027"/>
                    <a:pt x="4200" y="10027"/>
                  </a:cubicBezTo>
                  <a:cubicBezTo>
                    <a:pt x="4325" y="10032"/>
                    <a:pt x="4456" y="9999"/>
                    <a:pt x="4561" y="9926"/>
                  </a:cubicBezTo>
                  <a:cubicBezTo>
                    <a:pt x="4666" y="9853"/>
                    <a:pt x="4744" y="9744"/>
                    <a:pt x="4780" y="9622"/>
                  </a:cubicBezTo>
                  <a:cubicBezTo>
                    <a:pt x="4800" y="9562"/>
                    <a:pt x="4803" y="9497"/>
                    <a:pt x="4803" y="9434"/>
                  </a:cubicBezTo>
                  <a:cubicBezTo>
                    <a:pt x="4803" y="9372"/>
                    <a:pt x="4803" y="9309"/>
                    <a:pt x="4802" y="9247"/>
                  </a:cubicBezTo>
                  <a:cubicBezTo>
                    <a:pt x="4801" y="8998"/>
                    <a:pt x="4800" y="8750"/>
                    <a:pt x="4799" y="8504"/>
                  </a:cubicBezTo>
                  <a:cubicBezTo>
                    <a:pt x="4797" y="8012"/>
                    <a:pt x="4795" y="7527"/>
                    <a:pt x="4793" y="7051"/>
                  </a:cubicBezTo>
                  <a:cubicBezTo>
                    <a:pt x="4788" y="6099"/>
                    <a:pt x="4785" y="5180"/>
                    <a:pt x="4781" y="4306"/>
                  </a:cubicBezTo>
                  <a:cubicBezTo>
                    <a:pt x="4777" y="3431"/>
                    <a:pt x="4773" y="2600"/>
                    <a:pt x="4769" y="1821"/>
                  </a:cubicBezTo>
                  <a:cubicBezTo>
                    <a:pt x="4768" y="1432"/>
                    <a:pt x="4766" y="1056"/>
                    <a:pt x="4764" y="695"/>
                  </a:cubicBezTo>
                  <a:cubicBezTo>
                    <a:pt x="4764" y="650"/>
                    <a:pt x="4764" y="605"/>
                    <a:pt x="4764" y="560"/>
                  </a:cubicBezTo>
                  <a:cubicBezTo>
                    <a:pt x="4762" y="538"/>
                    <a:pt x="4762" y="515"/>
                    <a:pt x="4759" y="493"/>
                  </a:cubicBezTo>
                  <a:cubicBezTo>
                    <a:pt x="4755" y="471"/>
                    <a:pt x="4754" y="449"/>
                    <a:pt x="4747" y="427"/>
                  </a:cubicBezTo>
                  <a:cubicBezTo>
                    <a:pt x="4725" y="341"/>
                    <a:pt x="4684" y="260"/>
                    <a:pt x="4626" y="194"/>
                  </a:cubicBezTo>
                  <a:cubicBezTo>
                    <a:pt x="4568" y="129"/>
                    <a:pt x="4496" y="77"/>
                    <a:pt x="4418" y="43"/>
                  </a:cubicBezTo>
                  <a:cubicBezTo>
                    <a:pt x="4397" y="37"/>
                    <a:pt x="4378" y="28"/>
                    <a:pt x="4357" y="23"/>
                  </a:cubicBezTo>
                  <a:cubicBezTo>
                    <a:pt x="4337" y="18"/>
                    <a:pt x="4316" y="11"/>
                    <a:pt x="4295" y="9"/>
                  </a:cubicBezTo>
                  <a:cubicBezTo>
                    <a:pt x="4274" y="6"/>
                    <a:pt x="4254" y="2"/>
                    <a:pt x="4233" y="2"/>
                  </a:cubicBezTo>
                  <a:cubicBezTo>
                    <a:pt x="4212" y="1"/>
                    <a:pt x="4191" y="0"/>
                    <a:pt x="4170" y="1"/>
                  </a:cubicBezTo>
                  <a:cubicBezTo>
                    <a:pt x="4005" y="2"/>
                    <a:pt x="3843" y="2"/>
                    <a:pt x="3686" y="3"/>
                  </a:cubicBezTo>
                  <a:cubicBezTo>
                    <a:pt x="3607" y="4"/>
                    <a:pt x="3529" y="4"/>
                    <a:pt x="3453" y="5"/>
                  </a:cubicBezTo>
                  <a:cubicBezTo>
                    <a:pt x="3414" y="5"/>
                    <a:pt x="3376" y="5"/>
                    <a:pt x="3338" y="5"/>
                  </a:cubicBezTo>
                  <a:cubicBezTo>
                    <a:pt x="3300" y="4"/>
                    <a:pt x="3261" y="16"/>
                    <a:pt x="3230" y="38"/>
                  </a:cubicBezTo>
                  <a:cubicBezTo>
                    <a:pt x="3199" y="61"/>
                    <a:pt x="3176" y="93"/>
                    <a:pt x="3165" y="129"/>
                  </a:cubicBezTo>
                  <a:cubicBezTo>
                    <a:pt x="3152" y="165"/>
                    <a:pt x="3156" y="203"/>
                    <a:pt x="3156" y="239"/>
                  </a:cubicBezTo>
                  <a:cubicBezTo>
                    <a:pt x="3156" y="257"/>
                    <a:pt x="3156" y="275"/>
                    <a:pt x="3156" y="293"/>
                  </a:cubicBezTo>
                  <a:cubicBezTo>
                    <a:pt x="3156" y="311"/>
                    <a:pt x="3157" y="329"/>
                    <a:pt x="3154" y="346"/>
                  </a:cubicBezTo>
                  <a:cubicBezTo>
                    <a:pt x="3149" y="380"/>
                    <a:pt x="3133" y="413"/>
                    <a:pt x="3110" y="438"/>
                  </a:cubicBezTo>
                  <a:cubicBezTo>
                    <a:pt x="3087" y="464"/>
                    <a:pt x="3057" y="482"/>
                    <a:pt x="3023" y="489"/>
                  </a:cubicBezTo>
                  <a:cubicBezTo>
                    <a:pt x="3007" y="493"/>
                    <a:pt x="2990" y="493"/>
                    <a:pt x="2973" y="493"/>
                  </a:cubicBezTo>
                  <a:cubicBezTo>
                    <a:pt x="2956" y="493"/>
                    <a:pt x="2939" y="493"/>
                    <a:pt x="2922" y="493"/>
                  </a:cubicBezTo>
                  <a:cubicBezTo>
                    <a:pt x="2854" y="494"/>
                    <a:pt x="2787" y="494"/>
                    <a:pt x="2721" y="495"/>
                  </a:cubicBezTo>
                  <a:cubicBezTo>
                    <a:pt x="2458" y="496"/>
                    <a:pt x="2214" y="497"/>
                    <a:pt x="1989" y="499"/>
                  </a:cubicBezTo>
                  <a:cubicBezTo>
                    <a:pt x="1876" y="499"/>
                    <a:pt x="1768" y="500"/>
                    <a:pt x="1666" y="500"/>
                  </a:cubicBezTo>
                  <a:cubicBezTo>
                    <a:pt x="1640" y="500"/>
                    <a:pt x="1614" y="502"/>
                    <a:pt x="1590" y="500"/>
                  </a:cubicBezTo>
                  <a:cubicBezTo>
                    <a:pt x="1566" y="497"/>
                    <a:pt x="1542" y="488"/>
                    <a:pt x="1522" y="475"/>
                  </a:cubicBezTo>
                  <a:cubicBezTo>
                    <a:pt x="1481" y="450"/>
                    <a:pt x="1453" y="408"/>
                    <a:pt x="1444" y="363"/>
                  </a:cubicBezTo>
                  <a:cubicBezTo>
                    <a:pt x="1439" y="341"/>
                    <a:pt x="1440" y="318"/>
                    <a:pt x="1440" y="296"/>
                  </a:cubicBezTo>
                  <a:cubicBezTo>
                    <a:pt x="1440" y="273"/>
                    <a:pt x="1440" y="251"/>
                    <a:pt x="1440" y="229"/>
                  </a:cubicBezTo>
                  <a:cubicBezTo>
                    <a:pt x="1439" y="208"/>
                    <a:pt x="1441" y="186"/>
                    <a:pt x="1436" y="164"/>
                  </a:cubicBezTo>
                  <a:cubicBezTo>
                    <a:pt x="1432" y="143"/>
                    <a:pt x="1425" y="123"/>
                    <a:pt x="1415" y="105"/>
                  </a:cubicBezTo>
                  <a:cubicBezTo>
                    <a:pt x="1394" y="69"/>
                    <a:pt x="1361" y="42"/>
                    <a:pt x="1325" y="28"/>
                  </a:cubicBezTo>
                  <a:cubicBezTo>
                    <a:pt x="1288" y="13"/>
                    <a:pt x="1249" y="18"/>
                    <a:pt x="1215" y="18"/>
                  </a:cubicBezTo>
                  <a:cubicBezTo>
                    <a:pt x="1072" y="18"/>
                    <a:pt x="952" y="19"/>
                    <a:pt x="854" y="20"/>
                  </a:cubicBezTo>
                  <a:cubicBezTo>
                    <a:pt x="757" y="21"/>
                    <a:pt x="683" y="21"/>
                    <a:pt x="632" y="22"/>
                  </a:cubicBezTo>
                  <a:cubicBezTo>
                    <a:pt x="582" y="22"/>
                    <a:pt x="557" y="23"/>
                    <a:pt x="557" y="23"/>
                  </a:cubicBezTo>
                  <a:cubicBezTo>
                    <a:pt x="557" y="23"/>
                    <a:pt x="583" y="23"/>
                    <a:pt x="632" y="23"/>
                  </a:cubicBezTo>
                  <a:cubicBezTo>
                    <a:pt x="683" y="23"/>
                    <a:pt x="757" y="23"/>
                    <a:pt x="854" y="23"/>
                  </a:cubicBezTo>
                  <a:cubicBezTo>
                    <a:pt x="952" y="22"/>
                    <a:pt x="1072" y="22"/>
                    <a:pt x="1215" y="22"/>
                  </a:cubicBezTo>
                  <a:cubicBezTo>
                    <a:pt x="1250" y="22"/>
                    <a:pt x="1288" y="18"/>
                    <a:pt x="1323" y="32"/>
                  </a:cubicBezTo>
                  <a:cubicBezTo>
                    <a:pt x="1359" y="46"/>
                    <a:pt x="1391" y="72"/>
                    <a:pt x="1410" y="108"/>
                  </a:cubicBezTo>
                  <a:cubicBezTo>
                    <a:pt x="1420" y="125"/>
                    <a:pt x="1428" y="145"/>
                    <a:pt x="1432" y="165"/>
                  </a:cubicBezTo>
                  <a:cubicBezTo>
                    <a:pt x="1436" y="186"/>
                    <a:pt x="1434" y="207"/>
                    <a:pt x="1435" y="229"/>
                  </a:cubicBezTo>
                  <a:cubicBezTo>
                    <a:pt x="1435" y="251"/>
                    <a:pt x="1435" y="273"/>
                    <a:pt x="1435" y="295"/>
                  </a:cubicBezTo>
                  <a:cubicBezTo>
                    <a:pt x="1435" y="318"/>
                    <a:pt x="1434" y="341"/>
                    <a:pt x="1439" y="364"/>
                  </a:cubicBezTo>
                  <a:cubicBezTo>
                    <a:pt x="1448" y="410"/>
                    <a:pt x="1477" y="454"/>
                    <a:pt x="1519" y="480"/>
                  </a:cubicBezTo>
                  <a:cubicBezTo>
                    <a:pt x="1540" y="493"/>
                    <a:pt x="1564" y="502"/>
                    <a:pt x="1589" y="505"/>
                  </a:cubicBezTo>
                  <a:cubicBezTo>
                    <a:pt x="1615" y="508"/>
                    <a:pt x="1640" y="506"/>
                    <a:pt x="1666" y="506"/>
                  </a:cubicBezTo>
                  <a:cubicBezTo>
                    <a:pt x="1768" y="506"/>
                    <a:pt x="1876" y="506"/>
                    <a:pt x="1989" y="505"/>
                  </a:cubicBezTo>
                  <a:cubicBezTo>
                    <a:pt x="2214" y="505"/>
                    <a:pt x="2459" y="504"/>
                    <a:pt x="2721" y="502"/>
                  </a:cubicBezTo>
                  <a:cubicBezTo>
                    <a:pt x="2787" y="502"/>
                    <a:pt x="2854" y="502"/>
                    <a:pt x="2922" y="502"/>
                  </a:cubicBezTo>
                  <a:cubicBezTo>
                    <a:pt x="2939" y="502"/>
                    <a:pt x="2956" y="502"/>
                    <a:pt x="2973" y="502"/>
                  </a:cubicBezTo>
                  <a:cubicBezTo>
                    <a:pt x="2990" y="502"/>
                    <a:pt x="3008" y="501"/>
                    <a:pt x="3025" y="497"/>
                  </a:cubicBezTo>
                  <a:cubicBezTo>
                    <a:pt x="3060" y="490"/>
                    <a:pt x="3092" y="471"/>
                    <a:pt x="3116" y="444"/>
                  </a:cubicBezTo>
                  <a:cubicBezTo>
                    <a:pt x="3140" y="418"/>
                    <a:pt x="3156" y="383"/>
                    <a:pt x="3162" y="347"/>
                  </a:cubicBezTo>
                  <a:cubicBezTo>
                    <a:pt x="3165" y="329"/>
                    <a:pt x="3164" y="311"/>
                    <a:pt x="3164" y="293"/>
                  </a:cubicBezTo>
                  <a:cubicBezTo>
                    <a:pt x="3164" y="275"/>
                    <a:pt x="3164" y="257"/>
                    <a:pt x="3164" y="239"/>
                  </a:cubicBezTo>
                  <a:cubicBezTo>
                    <a:pt x="3165" y="203"/>
                    <a:pt x="3161" y="166"/>
                    <a:pt x="3173" y="132"/>
                  </a:cubicBezTo>
                  <a:cubicBezTo>
                    <a:pt x="3184" y="98"/>
                    <a:pt x="3206" y="68"/>
                    <a:pt x="3235" y="46"/>
                  </a:cubicBezTo>
                  <a:cubicBezTo>
                    <a:pt x="3265" y="25"/>
                    <a:pt x="3301" y="13"/>
                    <a:pt x="3339" y="15"/>
                  </a:cubicBezTo>
                  <a:cubicBezTo>
                    <a:pt x="3376" y="15"/>
                    <a:pt x="3415" y="14"/>
                    <a:pt x="3453" y="14"/>
                  </a:cubicBezTo>
                  <a:cubicBezTo>
                    <a:pt x="3530" y="14"/>
                    <a:pt x="3607" y="14"/>
                    <a:pt x="3686" y="13"/>
                  </a:cubicBezTo>
                  <a:cubicBezTo>
                    <a:pt x="3843" y="13"/>
                    <a:pt x="4005" y="12"/>
                    <a:pt x="4170" y="11"/>
                  </a:cubicBezTo>
                  <a:cubicBezTo>
                    <a:pt x="4191" y="11"/>
                    <a:pt x="4212" y="11"/>
                    <a:pt x="4232" y="13"/>
                  </a:cubicBezTo>
                  <a:cubicBezTo>
                    <a:pt x="4253" y="13"/>
                    <a:pt x="4273" y="16"/>
                    <a:pt x="4294" y="19"/>
                  </a:cubicBezTo>
                  <a:cubicBezTo>
                    <a:pt x="4315" y="22"/>
                    <a:pt x="4334" y="29"/>
                    <a:pt x="4355" y="33"/>
                  </a:cubicBezTo>
                  <a:cubicBezTo>
                    <a:pt x="4375" y="38"/>
                    <a:pt x="4394" y="47"/>
                    <a:pt x="4414" y="54"/>
                  </a:cubicBezTo>
                  <a:cubicBezTo>
                    <a:pt x="4491" y="86"/>
                    <a:pt x="4562" y="137"/>
                    <a:pt x="4618" y="202"/>
                  </a:cubicBezTo>
                  <a:cubicBezTo>
                    <a:pt x="4676" y="266"/>
                    <a:pt x="4715" y="346"/>
                    <a:pt x="4737" y="431"/>
                  </a:cubicBezTo>
                  <a:cubicBezTo>
                    <a:pt x="4760" y="515"/>
                    <a:pt x="4751" y="606"/>
                    <a:pt x="4754" y="696"/>
                  </a:cubicBezTo>
                  <a:cubicBezTo>
                    <a:pt x="4755" y="1057"/>
                    <a:pt x="4756" y="1433"/>
                    <a:pt x="4758" y="1822"/>
                  </a:cubicBezTo>
                  <a:cubicBezTo>
                    <a:pt x="4761" y="2601"/>
                    <a:pt x="4764" y="3432"/>
                    <a:pt x="4768" y="4307"/>
                  </a:cubicBezTo>
                  <a:cubicBezTo>
                    <a:pt x="4772" y="5181"/>
                    <a:pt x="4775" y="6100"/>
                    <a:pt x="4779" y="7052"/>
                  </a:cubicBezTo>
                  <a:cubicBezTo>
                    <a:pt x="4781" y="7528"/>
                    <a:pt x="4783" y="8013"/>
                    <a:pt x="4785" y="8505"/>
                  </a:cubicBezTo>
                  <a:cubicBezTo>
                    <a:pt x="4786" y="8751"/>
                    <a:pt x="4787" y="8999"/>
                    <a:pt x="4788" y="9248"/>
                  </a:cubicBezTo>
                  <a:cubicBezTo>
                    <a:pt x="4788" y="9311"/>
                    <a:pt x="4789" y="9373"/>
                    <a:pt x="4789" y="9435"/>
                  </a:cubicBezTo>
                  <a:cubicBezTo>
                    <a:pt x="4789" y="9498"/>
                    <a:pt x="4786" y="9560"/>
                    <a:pt x="4767" y="9619"/>
                  </a:cubicBezTo>
                  <a:cubicBezTo>
                    <a:pt x="4731" y="9738"/>
                    <a:pt x="4655" y="9845"/>
                    <a:pt x="4552" y="9916"/>
                  </a:cubicBezTo>
                  <a:cubicBezTo>
                    <a:pt x="4450" y="9987"/>
                    <a:pt x="4324" y="10020"/>
                    <a:pt x="4199" y="10014"/>
                  </a:cubicBezTo>
                  <a:cubicBezTo>
                    <a:pt x="4074" y="10014"/>
                    <a:pt x="3948" y="10015"/>
                    <a:pt x="3824" y="10016"/>
                  </a:cubicBezTo>
                  <a:cubicBezTo>
                    <a:pt x="3575" y="10017"/>
                    <a:pt x="3327" y="10018"/>
                    <a:pt x="3081" y="10019"/>
                  </a:cubicBezTo>
                  <a:cubicBezTo>
                    <a:pt x="2589" y="10022"/>
                    <a:pt x="2105" y="10024"/>
                    <a:pt x="1629" y="10026"/>
                  </a:cubicBezTo>
                  <a:cubicBezTo>
                    <a:pt x="1391" y="10027"/>
                    <a:pt x="1155" y="10028"/>
                    <a:pt x="921" y="10030"/>
                  </a:cubicBezTo>
                  <a:cubicBezTo>
                    <a:pt x="804" y="10030"/>
                    <a:pt x="688" y="10032"/>
                    <a:pt x="572" y="10030"/>
                  </a:cubicBezTo>
                  <a:cubicBezTo>
                    <a:pt x="544" y="10030"/>
                    <a:pt x="516" y="10024"/>
                    <a:pt x="488" y="10020"/>
                  </a:cubicBezTo>
                  <a:cubicBezTo>
                    <a:pt x="460" y="10013"/>
                    <a:pt x="432" y="10007"/>
                    <a:pt x="405" y="9996"/>
                  </a:cubicBezTo>
                  <a:cubicBezTo>
                    <a:pt x="353" y="9976"/>
                    <a:pt x="302" y="9950"/>
                    <a:pt x="258" y="9914"/>
                  </a:cubicBezTo>
                  <a:cubicBezTo>
                    <a:pt x="213" y="9879"/>
                    <a:pt x="174" y="9837"/>
                    <a:pt x="142" y="9791"/>
                  </a:cubicBezTo>
                  <a:cubicBezTo>
                    <a:pt x="111" y="9744"/>
                    <a:pt x="87" y="9693"/>
                    <a:pt x="70" y="9639"/>
                  </a:cubicBezTo>
                  <a:cubicBezTo>
                    <a:pt x="36" y="9532"/>
                    <a:pt x="49" y="9417"/>
                    <a:pt x="46" y="9305"/>
                  </a:cubicBezTo>
                  <a:cubicBezTo>
                    <a:pt x="45" y="9081"/>
                    <a:pt x="44" y="8860"/>
                    <a:pt x="43" y="8641"/>
                  </a:cubicBezTo>
                  <a:cubicBezTo>
                    <a:pt x="35" y="6891"/>
                    <a:pt x="28" y="5315"/>
                    <a:pt x="22" y="3993"/>
                  </a:cubicBezTo>
                  <a:cubicBezTo>
                    <a:pt x="15" y="2669"/>
                    <a:pt x="10" y="1598"/>
                    <a:pt x="7" y="858"/>
                  </a:cubicBezTo>
                  <a:cubicBezTo>
                    <a:pt x="6" y="765"/>
                    <a:pt x="5" y="678"/>
                    <a:pt x="5" y="596"/>
                  </a:cubicBezTo>
                  <a:cubicBezTo>
                    <a:pt x="4" y="514"/>
                    <a:pt x="18" y="438"/>
                    <a:pt x="45" y="372"/>
                  </a:cubicBezTo>
                  <a:cubicBezTo>
                    <a:pt x="72" y="306"/>
                    <a:pt x="109" y="251"/>
                    <a:pt x="149" y="206"/>
                  </a:cubicBezTo>
                  <a:cubicBezTo>
                    <a:pt x="190" y="162"/>
                    <a:pt x="233" y="128"/>
                    <a:pt x="275" y="104"/>
                  </a:cubicBezTo>
                  <a:cubicBezTo>
                    <a:pt x="358" y="53"/>
                    <a:pt x="433" y="36"/>
                    <a:pt x="482" y="30"/>
                  </a:cubicBezTo>
                  <a:cubicBezTo>
                    <a:pt x="506" y="25"/>
                    <a:pt x="525" y="26"/>
                    <a:pt x="538" y="25"/>
                  </a:cubicBezTo>
                  <a:cubicBezTo>
                    <a:pt x="550" y="24"/>
                    <a:pt x="557" y="23"/>
                    <a:pt x="557" y="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952186" y="3384567"/>
              <a:ext cx="697952" cy="768443"/>
            </a:xfrm>
            <a:custGeom>
              <a:avLst/>
              <a:gdLst/>
              <a:ahLst/>
              <a:cxnLst/>
              <a:rect l="l" t="t" r="r" b="b"/>
              <a:pathLst>
                <a:path w="2812" h="3096" extrusionOk="0">
                  <a:moveTo>
                    <a:pt x="6" y="3090"/>
                  </a:moveTo>
                  <a:cubicBezTo>
                    <a:pt x="6" y="3090"/>
                    <a:pt x="6" y="3085"/>
                    <a:pt x="6" y="3075"/>
                  </a:cubicBezTo>
                  <a:cubicBezTo>
                    <a:pt x="6" y="3066"/>
                    <a:pt x="6" y="3051"/>
                    <a:pt x="7" y="3032"/>
                  </a:cubicBezTo>
                  <a:cubicBezTo>
                    <a:pt x="7" y="2995"/>
                    <a:pt x="7" y="2939"/>
                    <a:pt x="7" y="2866"/>
                  </a:cubicBezTo>
                  <a:cubicBezTo>
                    <a:pt x="8" y="2721"/>
                    <a:pt x="8" y="2508"/>
                    <a:pt x="9" y="2237"/>
                  </a:cubicBezTo>
                  <a:cubicBezTo>
                    <a:pt x="10" y="1697"/>
                    <a:pt x="11" y="927"/>
                    <a:pt x="12" y="7"/>
                  </a:cubicBezTo>
                  <a:lnTo>
                    <a:pt x="6" y="13"/>
                  </a:lnTo>
                  <a:cubicBezTo>
                    <a:pt x="828" y="13"/>
                    <a:pt x="1786" y="14"/>
                    <a:pt x="2806" y="14"/>
                  </a:cubicBezTo>
                  <a:lnTo>
                    <a:pt x="2806" y="14"/>
                  </a:lnTo>
                  <a:lnTo>
                    <a:pt x="2799" y="7"/>
                  </a:lnTo>
                  <a:cubicBezTo>
                    <a:pt x="2799" y="1142"/>
                    <a:pt x="2800" y="2201"/>
                    <a:pt x="2800" y="3090"/>
                  </a:cubicBezTo>
                  <a:lnTo>
                    <a:pt x="2806" y="3084"/>
                  </a:lnTo>
                  <a:cubicBezTo>
                    <a:pt x="1964" y="3086"/>
                    <a:pt x="1265" y="3087"/>
                    <a:pt x="776" y="3087"/>
                  </a:cubicBezTo>
                  <a:cubicBezTo>
                    <a:pt x="531" y="3088"/>
                    <a:pt x="339" y="3089"/>
                    <a:pt x="208" y="3089"/>
                  </a:cubicBezTo>
                  <a:cubicBezTo>
                    <a:pt x="142" y="3090"/>
                    <a:pt x="92" y="3089"/>
                    <a:pt x="58" y="3090"/>
                  </a:cubicBezTo>
                  <a:cubicBezTo>
                    <a:pt x="24" y="3090"/>
                    <a:pt x="6" y="3090"/>
                    <a:pt x="6" y="3090"/>
                  </a:cubicBezTo>
                  <a:cubicBezTo>
                    <a:pt x="6" y="3090"/>
                    <a:pt x="23" y="3091"/>
                    <a:pt x="56" y="3091"/>
                  </a:cubicBezTo>
                  <a:cubicBezTo>
                    <a:pt x="90" y="3091"/>
                    <a:pt x="140" y="3091"/>
                    <a:pt x="205" y="3091"/>
                  </a:cubicBezTo>
                  <a:cubicBezTo>
                    <a:pt x="336" y="3092"/>
                    <a:pt x="528" y="3092"/>
                    <a:pt x="772" y="3093"/>
                  </a:cubicBezTo>
                  <a:cubicBezTo>
                    <a:pt x="1262" y="3094"/>
                    <a:pt x="1963" y="3095"/>
                    <a:pt x="2806" y="3096"/>
                  </a:cubicBezTo>
                  <a:lnTo>
                    <a:pt x="2811" y="3096"/>
                  </a:lnTo>
                  <a:lnTo>
                    <a:pt x="2811" y="3090"/>
                  </a:lnTo>
                  <a:cubicBezTo>
                    <a:pt x="2812" y="2201"/>
                    <a:pt x="2812" y="1142"/>
                    <a:pt x="2812" y="7"/>
                  </a:cubicBezTo>
                  <a:lnTo>
                    <a:pt x="2812" y="0"/>
                  </a:lnTo>
                  <a:lnTo>
                    <a:pt x="2805" y="0"/>
                  </a:lnTo>
                  <a:cubicBezTo>
                    <a:pt x="1786" y="0"/>
                    <a:pt x="827" y="1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ubicBezTo>
                    <a:pt x="1" y="929"/>
                    <a:pt x="2" y="1700"/>
                    <a:pt x="3" y="2241"/>
                  </a:cubicBezTo>
                  <a:cubicBezTo>
                    <a:pt x="4" y="2511"/>
                    <a:pt x="4" y="2723"/>
                    <a:pt x="4" y="2869"/>
                  </a:cubicBezTo>
                  <a:cubicBezTo>
                    <a:pt x="5" y="2941"/>
                    <a:pt x="5" y="2996"/>
                    <a:pt x="5" y="3034"/>
                  </a:cubicBezTo>
                  <a:cubicBezTo>
                    <a:pt x="5" y="3052"/>
                    <a:pt x="5" y="3066"/>
                    <a:pt x="5" y="3076"/>
                  </a:cubicBezTo>
                  <a:cubicBezTo>
                    <a:pt x="5" y="3085"/>
                    <a:pt x="6" y="3090"/>
                    <a:pt x="6" y="3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5179790" y="2600982"/>
              <a:ext cx="385959" cy="3227"/>
            </a:xfrm>
            <a:custGeom>
              <a:avLst/>
              <a:gdLst/>
              <a:ahLst/>
              <a:cxnLst/>
              <a:rect l="l" t="t" r="r" b="b"/>
              <a:pathLst>
                <a:path w="1555" h="13" extrusionOk="0">
                  <a:moveTo>
                    <a:pt x="0" y="7"/>
                  </a:moveTo>
                  <a:cubicBezTo>
                    <a:pt x="0" y="10"/>
                    <a:pt x="348" y="13"/>
                    <a:pt x="777" y="13"/>
                  </a:cubicBezTo>
                  <a:cubicBezTo>
                    <a:pt x="1207" y="13"/>
                    <a:pt x="1555" y="10"/>
                    <a:pt x="1555" y="7"/>
                  </a:cubicBezTo>
                  <a:cubicBezTo>
                    <a:pt x="1555" y="3"/>
                    <a:pt x="1207" y="0"/>
                    <a:pt x="777" y="0"/>
                  </a:cubicBezTo>
                  <a:cubicBezTo>
                    <a:pt x="348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927117" y="255258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2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927117" y="2587827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927117" y="262307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5399948" y="2840004"/>
              <a:ext cx="447514" cy="447514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7" y="1797"/>
                  </a:moveTo>
                  <a:cubicBezTo>
                    <a:pt x="7" y="1797"/>
                    <a:pt x="7" y="1794"/>
                    <a:pt x="7" y="1788"/>
                  </a:cubicBezTo>
                  <a:cubicBezTo>
                    <a:pt x="7" y="1782"/>
                    <a:pt x="7" y="1774"/>
                    <a:pt x="7" y="1763"/>
                  </a:cubicBezTo>
                  <a:cubicBezTo>
                    <a:pt x="7" y="1741"/>
                    <a:pt x="7" y="1709"/>
                    <a:pt x="8" y="1667"/>
                  </a:cubicBezTo>
                  <a:cubicBezTo>
                    <a:pt x="8" y="1583"/>
                    <a:pt x="9" y="1459"/>
                    <a:pt x="10" y="1303"/>
                  </a:cubicBezTo>
                  <a:cubicBezTo>
                    <a:pt x="10" y="990"/>
                    <a:pt x="11" y="543"/>
                    <a:pt x="13" y="8"/>
                  </a:cubicBezTo>
                  <a:lnTo>
                    <a:pt x="6" y="14"/>
                  </a:lnTo>
                  <a:cubicBezTo>
                    <a:pt x="527" y="14"/>
                    <a:pt x="1141" y="14"/>
                    <a:pt x="1796" y="15"/>
                  </a:cubicBezTo>
                  <a:lnTo>
                    <a:pt x="1796" y="15"/>
                  </a:lnTo>
                  <a:lnTo>
                    <a:pt x="1789" y="8"/>
                  </a:lnTo>
                  <a:cubicBezTo>
                    <a:pt x="1789" y="663"/>
                    <a:pt x="1789" y="1277"/>
                    <a:pt x="1790" y="1797"/>
                  </a:cubicBezTo>
                  <a:lnTo>
                    <a:pt x="1796" y="1791"/>
                  </a:lnTo>
                  <a:cubicBezTo>
                    <a:pt x="1261" y="1792"/>
                    <a:pt x="814" y="1793"/>
                    <a:pt x="501" y="1794"/>
                  </a:cubicBezTo>
                  <a:cubicBezTo>
                    <a:pt x="344" y="1795"/>
                    <a:pt x="221" y="1795"/>
                    <a:pt x="136" y="1795"/>
                  </a:cubicBezTo>
                  <a:cubicBezTo>
                    <a:pt x="95" y="1796"/>
                    <a:pt x="62" y="1796"/>
                    <a:pt x="40" y="1796"/>
                  </a:cubicBezTo>
                  <a:cubicBezTo>
                    <a:pt x="29" y="1796"/>
                    <a:pt x="21" y="1796"/>
                    <a:pt x="15" y="1796"/>
                  </a:cubicBezTo>
                  <a:cubicBezTo>
                    <a:pt x="10" y="1796"/>
                    <a:pt x="6" y="1797"/>
                    <a:pt x="6" y="1797"/>
                  </a:cubicBezTo>
                  <a:cubicBezTo>
                    <a:pt x="6" y="1797"/>
                    <a:pt x="9" y="1797"/>
                    <a:pt x="14" y="1797"/>
                  </a:cubicBezTo>
                  <a:cubicBezTo>
                    <a:pt x="20" y="1797"/>
                    <a:pt x="28" y="1797"/>
                    <a:pt x="39" y="1797"/>
                  </a:cubicBezTo>
                  <a:cubicBezTo>
                    <a:pt x="61" y="1797"/>
                    <a:pt x="92" y="1798"/>
                    <a:pt x="134" y="1798"/>
                  </a:cubicBezTo>
                  <a:cubicBezTo>
                    <a:pt x="218" y="1798"/>
                    <a:pt x="341" y="1799"/>
                    <a:pt x="497" y="1800"/>
                  </a:cubicBezTo>
                  <a:cubicBezTo>
                    <a:pt x="811" y="1800"/>
                    <a:pt x="1259" y="1802"/>
                    <a:pt x="1796" y="1803"/>
                  </a:cubicBezTo>
                  <a:lnTo>
                    <a:pt x="1802" y="1803"/>
                  </a:lnTo>
                  <a:lnTo>
                    <a:pt x="1802" y="1796"/>
                  </a:lnTo>
                  <a:cubicBezTo>
                    <a:pt x="1802" y="1276"/>
                    <a:pt x="1802" y="662"/>
                    <a:pt x="1803" y="7"/>
                  </a:cubicBezTo>
                  <a:lnTo>
                    <a:pt x="1803" y="0"/>
                  </a:lnTo>
                  <a:lnTo>
                    <a:pt x="1796" y="0"/>
                  </a:lnTo>
                  <a:cubicBezTo>
                    <a:pt x="1141" y="1"/>
                    <a:pt x="527" y="1"/>
                    <a:pt x="6" y="2"/>
                  </a:cubicBezTo>
                  <a:lnTo>
                    <a:pt x="0" y="2"/>
                  </a:lnTo>
                  <a:lnTo>
                    <a:pt x="0" y="8"/>
                  </a:lnTo>
                  <a:cubicBezTo>
                    <a:pt x="2" y="545"/>
                    <a:pt x="3" y="993"/>
                    <a:pt x="4" y="1307"/>
                  </a:cubicBezTo>
                  <a:cubicBezTo>
                    <a:pt x="4" y="1463"/>
                    <a:pt x="5" y="1585"/>
                    <a:pt x="5" y="1669"/>
                  </a:cubicBezTo>
                  <a:cubicBezTo>
                    <a:pt x="5" y="1711"/>
                    <a:pt x="6" y="1743"/>
                    <a:pt x="6" y="1765"/>
                  </a:cubicBezTo>
                  <a:cubicBezTo>
                    <a:pt x="6" y="1775"/>
                    <a:pt x="6" y="1783"/>
                    <a:pt x="6" y="1789"/>
                  </a:cubicBezTo>
                  <a:cubicBezTo>
                    <a:pt x="6" y="1794"/>
                    <a:pt x="6" y="1797"/>
                    <a:pt x="6" y="1797"/>
                  </a:cubicBezTo>
                  <a:lnTo>
                    <a:pt x="7" y="1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5403175" y="2843975"/>
              <a:ext cx="441060" cy="437089"/>
            </a:xfrm>
            <a:custGeom>
              <a:avLst/>
              <a:gdLst/>
              <a:ahLst/>
              <a:cxnLst/>
              <a:rect l="l" t="t" r="r" b="b"/>
              <a:pathLst>
                <a:path w="1777" h="1761" extrusionOk="0">
                  <a:moveTo>
                    <a:pt x="0" y="0"/>
                  </a:moveTo>
                  <a:cubicBezTo>
                    <a:pt x="0" y="0"/>
                    <a:pt x="1" y="2"/>
                    <a:pt x="3" y="5"/>
                  </a:cubicBezTo>
                  <a:cubicBezTo>
                    <a:pt x="7" y="9"/>
                    <a:pt x="11" y="14"/>
                    <a:pt x="16" y="20"/>
                  </a:cubicBezTo>
                  <a:cubicBezTo>
                    <a:pt x="28" y="33"/>
                    <a:pt x="44" y="51"/>
                    <a:pt x="65" y="74"/>
                  </a:cubicBezTo>
                  <a:cubicBezTo>
                    <a:pt x="107" y="120"/>
                    <a:pt x="170" y="187"/>
                    <a:pt x="248" y="270"/>
                  </a:cubicBezTo>
                  <a:cubicBezTo>
                    <a:pt x="404" y="434"/>
                    <a:pt x="621" y="659"/>
                    <a:pt x="867" y="902"/>
                  </a:cubicBezTo>
                  <a:cubicBezTo>
                    <a:pt x="1113" y="1145"/>
                    <a:pt x="1339" y="1360"/>
                    <a:pt x="1506" y="1515"/>
                  </a:cubicBezTo>
                  <a:cubicBezTo>
                    <a:pt x="1589" y="1591"/>
                    <a:pt x="1656" y="1654"/>
                    <a:pt x="1703" y="1696"/>
                  </a:cubicBezTo>
                  <a:cubicBezTo>
                    <a:pt x="1726" y="1716"/>
                    <a:pt x="1745" y="1733"/>
                    <a:pt x="1758" y="1745"/>
                  </a:cubicBezTo>
                  <a:cubicBezTo>
                    <a:pt x="1764" y="1750"/>
                    <a:pt x="1768" y="1753"/>
                    <a:pt x="1772" y="1757"/>
                  </a:cubicBezTo>
                  <a:cubicBezTo>
                    <a:pt x="1775" y="1760"/>
                    <a:pt x="1777" y="1761"/>
                    <a:pt x="1777" y="1761"/>
                  </a:cubicBezTo>
                  <a:cubicBezTo>
                    <a:pt x="1777" y="1761"/>
                    <a:pt x="1776" y="1759"/>
                    <a:pt x="1773" y="1756"/>
                  </a:cubicBezTo>
                  <a:cubicBezTo>
                    <a:pt x="1770" y="1752"/>
                    <a:pt x="1765" y="1748"/>
                    <a:pt x="1760" y="1743"/>
                  </a:cubicBezTo>
                  <a:cubicBezTo>
                    <a:pt x="1747" y="1730"/>
                    <a:pt x="1729" y="1714"/>
                    <a:pt x="1707" y="1692"/>
                  </a:cubicBezTo>
                  <a:cubicBezTo>
                    <a:pt x="1660" y="1648"/>
                    <a:pt x="1594" y="1585"/>
                    <a:pt x="1512" y="1508"/>
                  </a:cubicBezTo>
                  <a:cubicBezTo>
                    <a:pt x="1348" y="1352"/>
                    <a:pt x="1123" y="1136"/>
                    <a:pt x="877" y="893"/>
                  </a:cubicBezTo>
                  <a:cubicBezTo>
                    <a:pt x="632" y="650"/>
                    <a:pt x="413" y="426"/>
                    <a:pt x="255" y="263"/>
                  </a:cubicBezTo>
                  <a:cubicBezTo>
                    <a:pt x="177" y="182"/>
                    <a:pt x="114" y="116"/>
                    <a:pt x="69" y="70"/>
                  </a:cubicBezTo>
                  <a:cubicBezTo>
                    <a:pt x="47" y="48"/>
                    <a:pt x="30" y="30"/>
                    <a:pt x="18" y="18"/>
                  </a:cubicBezTo>
                  <a:cubicBezTo>
                    <a:pt x="12" y="12"/>
                    <a:pt x="8" y="8"/>
                    <a:pt x="5" y="4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5401685" y="2841990"/>
              <a:ext cx="444039" cy="444039"/>
            </a:xfrm>
            <a:custGeom>
              <a:avLst/>
              <a:gdLst/>
              <a:ahLst/>
              <a:cxnLst/>
              <a:rect l="l" t="t" r="r" b="b"/>
              <a:pathLst>
                <a:path w="1789" h="1789" extrusionOk="0">
                  <a:moveTo>
                    <a:pt x="0" y="1789"/>
                  </a:moveTo>
                  <a:cubicBezTo>
                    <a:pt x="2" y="1792"/>
                    <a:pt x="405" y="1392"/>
                    <a:pt x="899" y="899"/>
                  </a:cubicBezTo>
                  <a:cubicBezTo>
                    <a:pt x="1394" y="404"/>
                    <a:pt x="1792" y="2"/>
                    <a:pt x="1789" y="0"/>
                  </a:cubicBezTo>
                  <a:cubicBezTo>
                    <a:pt x="1786" y="-3"/>
                    <a:pt x="1384" y="395"/>
                    <a:pt x="889" y="890"/>
                  </a:cubicBezTo>
                  <a:cubicBezTo>
                    <a:pt x="396" y="1383"/>
                    <a:pt x="-3" y="1786"/>
                    <a:pt x="0" y="17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62114" y="2850180"/>
              <a:ext cx="376031" cy="90843"/>
            </a:xfrm>
            <a:custGeom>
              <a:avLst/>
              <a:gdLst/>
              <a:ahLst/>
              <a:cxnLst/>
              <a:rect l="l" t="t" r="r" b="b"/>
              <a:pathLst>
                <a:path w="1515" h="366" extrusionOk="0">
                  <a:moveTo>
                    <a:pt x="4" y="359"/>
                  </a:moveTo>
                  <a:cubicBezTo>
                    <a:pt x="4" y="359"/>
                    <a:pt x="4" y="356"/>
                    <a:pt x="4" y="352"/>
                  </a:cubicBezTo>
                  <a:lnTo>
                    <a:pt x="5" y="334"/>
                  </a:lnTo>
                  <a:cubicBezTo>
                    <a:pt x="5" y="318"/>
                    <a:pt x="5" y="295"/>
                    <a:pt x="6" y="265"/>
                  </a:cubicBezTo>
                  <a:cubicBezTo>
                    <a:pt x="6" y="205"/>
                    <a:pt x="7" y="117"/>
                    <a:pt x="8" y="7"/>
                  </a:cubicBezTo>
                  <a:lnTo>
                    <a:pt x="4" y="11"/>
                  </a:lnTo>
                  <a:cubicBezTo>
                    <a:pt x="339" y="12"/>
                    <a:pt x="887" y="13"/>
                    <a:pt x="1507" y="14"/>
                  </a:cubicBezTo>
                  <a:lnTo>
                    <a:pt x="1507" y="14"/>
                  </a:lnTo>
                  <a:cubicBezTo>
                    <a:pt x="1493" y="0"/>
                    <a:pt x="1503" y="11"/>
                    <a:pt x="1500" y="7"/>
                  </a:cubicBezTo>
                  <a:lnTo>
                    <a:pt x="1500" y="7"/>
                  </a:lnTo>
                  <a:lnTo>
                    <a:pt x="1500" y="52"/>
                  </a:lnTo>
                  <a:cubicBezTo>
                    <a:pt x="1500" y="67"/>
                    <a:pt x="1500" y="82"/>
                    <a:pt x="1500" y="97"/>
                  </a:cubicBezTo>
                  <a:lnTo>
                    <a:pt x="1500" y="186"/>
                  </a:lnTo>
                  <a:cubicBezTo>
                    <a:pt x="1500" y="244"/>
                    <a:pt x="1500" y="302"/>
                    <a:pt x="1500" y="359"/>
                  </a:cubicBezTo>
                  <a:lnTo>
                    <a:pt x="1507" y="352"/>
                  </a:lnTo>
                  <a:cubicBezTo>
                    <a:pt x="1080" y="353"/>
                    <a:pt x="706" y="354"/>
                    <a:pt x="436" y="355"/>
                  </a:cubicBezTo>
                  <a:cubicBezTo>
                    <a:pt x="302" y="356"/>
                    <a:pt x="195" y="357"/>
                    <a:pt x="120" y="357"/>
                  </a:cubicBezTo>
                  <a:cubicBezTo>
                    <a:pt x="83" y="357"/>
                    <a:pt x="54" y="358"/>
                    <a:pt x="34" y="358"/>
                  </a:cubicBezTo>
                  <a:cubicBezTo>
                    <a:pt x="25" y="358"/>
                    <a:pt x="17" y="358"/>
                    <a:pt x="12" y="358"/>
                  </a:cubicBezTo>
                  <a:cubicBezTo>
                    <a:pt x="6" y="358"/>
                    <a:pt x="4" y="358"/>
                    <a:pt x="4" y="359"/>
                  </a:cubicBezTo>
                  <a:cubicBezTo>
                    <a:pt x="4" y="359"/>
                    <a:pt x="6" y="359"/>
                    <a:pt x="11" y="359"/>
                  </a:cubicBezTo>
                  <a:cubicBezTo>
                    <a:pt x="16" y="359"/>
                    <a:pt x="23" y="359"/>
                    <a:pt x="32" y="360"/>
                  </a:cubicBezTo>
                  <a:cubicBezTo>
                    <a:pt x="53" y="360"/>
                    <a:pt x="81" y="360"/>
                    <a:pt x="117" y="361"/>
                  </a:cubicBezTo>
                  <a:cubicBezTo>
                    <a:pt x="191" y="361"/>
                    <a:pt x="298" y="362"/>
                    <a:pt x="432" y="362"/>
                  </a:cubicBezTo>
                  <a:cubicBezTo>
                    <a:pt x="702" y="363"/>
                    <a:pt x="1078" y="364"/>
                    <a:pt x="1507" y="366"/>
                  </a:cubicBezTo>
                  <a:lnTo>
                    <a:pt x="1514" y="366"/>
                  </a:lnTo>
                  <a:lnTo>
                    <a:pt x="1514" y="359"/>
                  </a:lnTo>
                  <a:cubicBezTo>
                    <a:pt x="1514" y="302"/>
                    <a:pt x="1514" y="244"/>
                    <a:pt x="1514" y="186"/>
                  </a:cubicBezTo>
                  <a:lnTo>
                    <a:pt x="1514" y="97"/>
                  </a:lnTo>
                  <a:cubicBezTo>
                    <a:pt x="1514" y="82"/>
                    <a:pt x="1514" y="67"/>
                    <a:pt x="1514" y="52"/>
                  </a:cubicBezTo>
                  <a:lnTo>
                    <a:pt x="1514" y="8"/>
                  </a:lnTo>
                  <a:lnTo>
                    <a:pt x="1514" y="8"/>
                  </a:lnTo>
                  <a:lnTo>
                    <a:pt x="1514" y="7"/>
                  </a:lnTo>
                  <a:cubicBezTo>
                    <a:pt x="1511" y="4"/>
                    <a:pt x="1521" y="14"/>
                    <a:pt x="1507" y="0"/>
                  </a:cubicBezTo>
                  <a:lnTo>
                    <a:pt x="1507" y="0"/>
                  </a:lnTo>
                  <a:cubicBezTo>
                    <a:pt x="887" y="2"/>
                    <a:pt x="339" y="3"/>
                    <a:pt x="4" y="3"/>
                  </a:cubicBezTo>
                  <a:lnTo>
                    <a:pt x="0" y="3"/>
                  </a:lnTo>
                  <a:lnTo>
                    <a:pt x="0" y="7"/>
                  </a:lnTo>
                  <a:cubicBezTo>
                    <a:pt x="1" y="118"/>
                    <a:pt x="2" y="207"/>
                    <a:pt x="2" y="268"/>
                  </a:cubicBezTo>
                  <a:cubicBezTo>
                    <a:pt x="3" y="297"/>
                    <a:pt x="3" y="319"/>
                    <a:pt x="3" y="336"/>
                  </a:cubicBezTo>
                  <a:cubicBezTo>
                    <a:pt x="3" y="343"/>
                    <a:pt x="4" y="349"/>
                    <a:pt x="4" y="353"/>
                  </a:cubicBezTo>
                  <a:cubicBezTo>
                    <a:pt x="4" y="357"/>
                    <a:pt x="4" y="359"/>
                    <a:pt x="4" y="3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907013" y="3039313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4907013" y="3085231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4907013" y="3131149"/>
              <a:ext cx="417481" cy="3227"/>
            </a:xfrm>
            <a:custGeom>
              <a:avLst/>
              <a:gdLst/>
              <a:ahLst/>
              <a:cxnLst/>
              <a:rect l="l" t="t" r="r" b="b"/>
              <a:pathLst>
                <a:path w="1682" h="13" extrusionOk="0">
                  <a:moveTo>
                    <a:pt x="0" y="7"/>
                  </a:moveTo>
                  <a:cubicBezTo>
                    <a:pt x="0" y="10"/>
                    <a:pt x="377" y="13"/>
                    <a:pt x="841" y="13"/>
                  </a:cubicBezTo>
                  <a:cubicBezTo>
                    <a:pt x="1306" y="13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907013" y="3176819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4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907013" y="3222737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907013" y="3268655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5" name="Google Shape;2115;p46"/>
            <p:cNvGrpSpPr/>
            <p:nvPr/>
          </p:nvGrpSpPr>
          <p:grpSpPr>
            <a:xfrm>
              <a:off x="4502439" y="2584600"/>
              <a:ext cx="291393" cy="176226"/>
              <a:chOff x="4502439" y="2584600"/>
              <a:chExt cx="291393" cy="176226"/>
            </a:xfrm>
          </p:grpSpPr>
          <p:sp>
            <p:nvSpPr>
              <p:cNvPr id="2116" name="Google Shape;2116;p46"/>
              <p:cNvSpPr/>
              <p:nvPr/>
            </p:nvSpPr>
            <p:spPr>
              <a:xfrm>
                <a:off x="4502439" y="2725581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6"/>
              <p:cNvSpPr/>
              <p:nvPr/>
            </p:nvSpPr>
            <p:spPr>
              <a:xfrm>
                <a:off x="4520061" y="2584600"/>
                <a:ext cx="273770" cy="16183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652" extrusionOk="0">
                    <a:moveTo>
                      <a:pt x="0" y="652"/>
                    </a:moveTo>
                    <a:lnTo>
                      <a:pt x="238" y="652"/>
                    </a:lnTo>
                    <a:cubicBezTo>
                      <a:pt x="455" y="652"/>
                      <a:pt x="631" y="476"/>
                      <a:pt x="631" y="260"/>
                    </a:cubicBezTo>
                    <a:cubicBezTo>
                      <a:pt x="631" y="118"/>
                      <a:pt x="640" y="27"/>
                      <a:pt x="767" y="27"/>
                    </a:cubicBezTo>
                    <a:lnTo>
                      <a:pt x="1103" y="27"/>
                    </a:lnTo>
                    <a:lnTo>
                      <a:pt x="1103" y="0"/>
                    </a:lnTo>
                    <a:lnTo>
                      <a:pt x="767" y="0"/>
                    </a:lnTo>
                    <a:cubicBezTo>
                      <a:pt x="604" y="0"/>
                      <a:pt x="604" y="137"/>
                      <a:pt x="604" y="258"/>
                    </a:cubicBezTo>
                    <a:cubicBezTo>
                      <a:pt x="604" y="461"/>
                      <a:pt x="440" y="626"/>
                      <a:pt x="238" y="626"/>
                    </a:cubicBezTo>
                    <a:lnTo>
                      <a:pt x="0" y="626"/>
                    </a:lnTo>
                    <a:lnTo>
                      <a:pt x="0" y="6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8" name="Google Shape;2118;p46"/>
            <p:cNvGrpSpPr/>
            <p:nvPr/>
          </p:nvGrpSpPr>
          <p:grpSpPr>
            <a:xfrm>
              <a:off x="6257496" y="2484325"/>
              <a:ext cx="367095" cy="366847"/>
              <a:chOff x="6257496" y="2484325"/>
              <a:chExt cx="367095" cy="366847"/>
            </a:xfrm>
          </p:grpSpPr>
          <p:sp>
            <p:nvSpPr>
              <p:cNvPr id="2119" name="Google Shape;2119;p46"/>
              <p:cNvSpPr/>
              <p:nvPr/>
            </p:nvSpPr>
            <p:spPr>
              <a:xfrm>
                <a:off x="6257496" y="2484325"/>
                <a:ext cx="367095" cy="366847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8" extrusionOk="0">
                    <a:moveTo>
                      <a:pt x="740" y="0"/>
                    </a:moveTo>
                    <a:lnTo>
                      <a:pt x="312" y="0"/>
                    </a:lnTo>
                    <a:cubicBezTo>
                      <a:pt x="140" y="0"/>
                      <a:pt x="0" y="139"/>
                      <a:pt x="0" y="311"/>
                    </a:cubicBezTo>
                    <a:lnTo>
                      <a:pt x="0" y="1166"/>
                    </a:lnTo>
                    <a:cubicBezTo>
                      <a:pt x="0" y="1338"/>
                      <a:pt x="140" y="1478"/>
                      <a:pt x="312" y="1478"/>
                    </a:cubicBezTo>
                    <a:lnTo>
                      <a:pt x="1167" y="1478"/>
                    </a:lnTo>
                    <a:cubicBezTo>
                      <a:pt x="1339" y="1478"/>
                      <a:pt x="1479" y="1338"/>
                      <a:pt x="1479" y="1166"/>
                    </a:cubicBezTo>
                    <a:lnTo>
                      <a:pt x="1479" y="311"/>
                    </a:lnTo>
                    <a:cubicBezTo>
                      <a:pt x="1479" y="139"/>
                      <a:pt x="1339" y="0"/>
                      <a:pt x="1167" y="0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6"/>
              <p:cNvSpPr/>
              <p:nvPr/>
            </p:nvSpPr>
            <p:spPr>
              <a:xfrm>
                <a:off x="6370429" y="2603216"/>
                <a:ext cx="130059" cy="141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71" extrusionOk="0">
                    <a:moveTo>
                      <a:pt x="506" y="567"/>
                    </a:moveTo>
                    <a:lnTo>
                      <a:pt x="350" y="567"/>
                    </a:lnTo>
                    <a:cubicBezTo>
                      <a:pt x="341" y="567"/>
                      <a:pt x="333" y="559"/>
                      <a:pt x="333" y="550"/>
                    </a:cubicBezTo>
                    <a:lnTo>
                      <a:pt x="333" y="385"/>
                    </a:lnTo>
                    <a:cubicBezTo>
                      <a:pt x="333" y="376"/>
                      <a:pt x="326" y="369"/>
                      <a:pt x="317" y="369"/>
                    </a:cubicBezTo>
                    <a:lnTo>
                      <a:pt x="205" y="369"/>
                    </a:lnTo>
                    <a:cubicBezTo>
                      <a:pt x="196" y="369"/>
                      <a:pt x="189" y="376"/>
                      <a:pt x="189" y="385"/>
                    </a:cubicBezTo>
                    <a:lnTo>
                      <a:pt x="189" y="554"/>
                    </a:lnTo>
                    <a:cubicBezTo>
                      <a:pt x="189" y="563"/>
                      <a:pt x="181" y="571"/>
                      <a:pt x="172" y="571"/>
                    </a:cubicBezTo>
                    <a:lnTo>
                      <a:pt x="17" y="571"/>
                    </a:lnTo>
                    <a:cubicBezTo>
                      <a:pt x="7" y="571"/>
                      <a:pt x="0" y="563"/>
                      <a:pt x="0" y="554"/>
                    </a:cubicBezTo>
                    <a:lnTo>
                      <a:pt x="0" y="253"/>
                    </a:lnTo>
                    <a:cubicBezTo>
                      <a:pt x="0" y="248"/>
                      <a:pt x="2" y="244"/>
                      <a:pt x="5" y="241"/>
                    </a:cubicBezTo>
                    <a:lnTo>
                      <a:pt x="251" y="5"/>
                    </a:lnTo>
                    <a:cubicBezTo>
                      <a:pt x="257" y="-1"/>
                      <a:pt x="267" y="-1"/>
                      <a:pt x="274" y="5"/>
                    </a:cubicBezTo>
                    <a:lnTo>
                      <a:pt x="519" y="235"/>
                    </a:lnTo>
                    <a:cubicBezTo>
                      <a:pt x="522" y="238"/>
                      <a:pt x="524" y="242"/>
                      <a:pt x="524" y="247"/>
                    </a:cubicBezTo>
                    <a:lnTo>
                      <a:pt x="523" y="550"/>
                    </a:lnTo>
                    <a:cubicBezTo>
                      <a:pt x="523" y="559"/>
                      <a:pt x="516" y="567"/>
                      <a:pt x="506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1" name="Google Shape;2121;p46"/>
            <p:cNvGrpSpPr/>
            <p:nvPr/>
          </p:nvGrpSpPr>
          <p:grpSpPr>
            <a:xfrm>
              <a:off x="4115239" y="2561765"/>
              <a:ext cx="326886" cy="327134"/>
              <a:chOff x="4115239" y="2561765"/>
              <a:chExt cx="326886" cy="327134"/>
            </a:xfrm>
          </p:grpSpPr>
          <p:sp>
            <p:nvSpPr>
              <p:cNvPr id="2122" name="Google Shape;2122;p46"/>
              <p:cNvSpPr/>
              <p:nvPr/>
            </p:nvSpPr>
            <p:spPr>
              <a:xfrm>
                <a:off x="4115239" y="2561765"/>
                <a:ext cx="326886" cy="32713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18" extrusionOk="0">
                    <a:moveTo>
                      <a:pt x="659" y="0"/>
                    </a:moveTo>
                    <a:lnTo>
                      <a:pt x="312" y="0"/>
                    </a:lnTo>
                    <a:cubicBezTo>
                      <a:pt x="140" y="0"/>
                      <a:pt x="0" y="140"/>
                      <a:pt x="0" y="312"/>
                    </a:cubicBezTo>
                    <a:lnTo>
                      <a:pt x="0" y="1007"/>
                    </a:lnTo>
                    <a:cubicBezTo>
                      <a:pt x="0" y="1179"/>
                      <a:pt x="140" y="1318"/>
                      <a:pt x="312" y="1318"/>
                    </a:cubicBezTo>
                    <a:lnTo>
                      <a:pt x="1006" y="1318"/>
                    </a:lnTo>
                    <a:cubicBezTo>
                      <a:pt x="1178" y="1318"/>
                      <a:pt x="1317" y="1179"/>
                      <a:pt x="1317" y="1007"/>
                    </a:cubicBezTo>
                    <a:lnTo>
                      <a:pt x="1317" y="312"/>
                    </a:lnTo>
                    <a:cubicBezTo>
                      <a:pt x="1317" y="140"/>
                      <a:pt x="1178" y="0"/>
                      <a:pt x="1006" y="0"/>
                    </a:cubicBezTo>
                    <a:lnTo>
                      <a:pt x="6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6"/>
              <p:cNvSpPr/>
              <p:nvPr/>
            </p:nvSpPr>
            <p:spPr>
              <a:xfrm>
                <a:off x="4217747" y="269207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6"/>
              <p:cNvSpPr/>
              <p:nvPr/>
            </p:nvSpPr>
            <p:spPr>
              <a:xfrm>
                <a:off x="4217747" y="272111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6"/>
              <p:cNvSpPr/>
              <p:nvPr/>
            </p:nvSpPr>
            <p:spPr>
              <a:xfrm>
                <a:off x="4217747" y="275015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46"/>
            <p:cNvGrpSpPr/>
            <p:nvPr/>
          </p:nvGrpSpPr>
          <p:grpSpPr>
            <a:xfrm>
              <a:off x="5370411" y="2115491"/>
              <a:ext cx="1076713" cy="331355"/>
              <a:chOff x="5370411" y="2115491"/>
              <a:chExt cx="1076713" cy="331355"/>
            </a:xfrm>
          </p:grpSpPr>
          <p:sp>
            <p:nvSpPr>
              <p:cNvPr id="2127" name="Google Shape;2127;p46"/>
              <p:cNvSpPr/>
              <p:nvPr/>
            </p:nvSpPr>
            <p:spPr>
              <a:xfrm>
                <a:off x="6412128" y="2411601"/>
                <a:ext cx="34997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0" y="71"/>
                    </a:moveTo>
                    <a:cubicBezTo>
                      <a:pt x="0" y="110"/>
                      <a:pt x="31" y="142"/>
                      <a:pt x="70" y="142"/>
                    </a:cubicBezTo>
                    <a:cubicBezTo>
                      <a:pt x="110" y="142"/>
                      <a:pt x="141" y="110"/>
                      <a:pt x="141" y="71"/>
                    </a:cubicBezTo>
                    <a:cubicBezTo>
                      <a:pt x="141" y="31"/>
                      <a:pt x="110" y="0"/>
                      <a:pt x="70" y="0"/>
                    </a:cubicBezTo>
                    <a:cubicBezTo>
                      <a:pt x="31" y="0"/>
                      <a:pt x="0" y="31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6"/>
              <p:cNvSpPr/>
              <p:nvPr/>
            </p:nvSpPr>
            <p:spPr>
              <a:xfrm>
                <a:off x="5370411" y="2228673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1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1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6"/>
              <p:cNvSpPr/>
              <p:nvPr/>
            </p:nvSpPr>
            <p:spPr>
              <a:xfrm>
                <a:off x="5384063" y="2115491"/>
                <a:ext cx="1048914" cy="306533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235" extrusionOk="0">
                    <a:moveTo>
                      <a:pt x="4199" y="1235"/>
                    </a:moveTo>
                    <a:lnTo>
                      <a:pt x="4226" y="1235"/>
                    </a:lnTo>
                    <a:lnTo>
                      <a:pt x="4226" y="390"/>
                    </a:lnTo>
                    <a:cubicBezTo>
                      <a:pt x="4226" y="175"/>
                      <a:pt x="4051" y="0"/>
                      <a:pt x="3836" y="0"/>
                    </a:cubicBezTo>
                    <a:lnTo>
                      <a:pt x="390" y="0"/>
                    </a:lnTo>
                    <a:cubicBezTo>
                      <a:pt x="175" y="0"/>
                      <a:pt x="0" y="175"/>
                      <a:pt x="0" y="390"/>
                    </a:cubicBezTo>
                    <a:lnTo>
                      <a:pt x="0" y="527"/>
                    </a:lnTo>
                    <a:lnTo>
                      <a:pt x="27" y="527"/>
                    </a:lnTo>
                    <a:lnTo>
                      <a:pt x="27" y="390"/>
                    </a:lnTo>
                    <a:cubicBezTo>
                      <a:pt x="27" y="190"/>
                      <a:pt x="190" y="27"/>
                      <a:pt x="390" y="27"/>
                    </a:cubicBezTo>
                    <a:lnTo>
                      <a:pt x="3836" y="27"/>
                    </a:lnTo>
                    <a:cubicBezTo>
                      <a:pt x="4036" y="27"/>
                      <a:pt x="4199" y="190"/>
                      <a:pt x="4199" y="390"/>
                    </a:cubicBezTo>
                    <a:lnTo>
                      <a:pt x="4199" y="12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0" name="Google Shape;2130;p46"/>
            <p:cNvGrpSpPr/>
            <p:nvPr/>
          </p:nvGrpSpPr>
          <p:grpSpPr>
            <a:xfrm>
              <a:off x="5873523" y="2664274"/>
              <a:ext cx="239518" cy="416241"/>
              <a:chOff x="5873523" y="2664274"/>
              <a:chExt cx="239518" cy="416241"/>
            </a:xfrm>
          </p:grpSpPr>
          <p:sp>
            <p:nvSpPr>
              <p:cNvPr id="2131" name="Google Shape;2131;p46"/>
              <p:cNvSpPr/>
              <p:nvPr/>
            </p:nvSpPr>
            <p:spPr>
              <a:xfrm>
                <a:off x="5873523" y="3045270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6"/>
              <p:cNvSpPr/>
              <p:nvPr/>
            </p:nvSpPr>
            <p:spPr>
              <a:xfrm>
                <a:off x="5889408" y="2664274"/>
                <a:ext cx="223633" cy="403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24" extrusionOk="0">
                    <a:moveTo>
                      <a:pt x="0" y="1624"/>
                    </a:moveTo>
                    <a:lnTo>
                      <a:pt x="690" y="1624"/>
                    </a:lnTo>
                    <a:cubicBezTo>
                      <a:pt x="806" y="1624"/>
                      <a:pt x="901" y="1529"/>
                      <a:pt x="901" y="1413"/>
                    </a:cubicBezTo>
                    <a:lnTo>
                      <a:pt x="901" y="211"/>
                    </a:lnTo>
                    <a:cubicBezTo>
                      <a:pt x="901" y="95"/>
                      <a:pt x="806" y="0"/>
                      <a:pt x="690" y="0"/>
                    </a:cubicBezTo>
                    <a:lnTo>
                      <a:pt x="342" y="0"/>
                    </a:lnTo>
                    <a:lnTo>
                      <a:pt x="342" y="27"/>
                    </a:lnTo>
                    <a:lnTo>
                      <a:pt x="690" y="27"/>
                    </a:lnTo>
                    <a:cubicBezTo>
                      <a:pt x="792" y="27"/>
                      <a:pt x="874" y="109"/>
                      <a:pt x="874" y="211"/>
                    </a:cubicBezTo>
                    <a:lnTo>
                      <a:pt x="874" y="1413"/>
                    </a:lnTo>
                    <a:cubicBezTo>
                      <a:pt x="874" y="1515"/>
                      <a:pt x="792" y="1597"/>
                      <a:pt x="690" y="1597"/>
                    </a:cubicBezTo>
                    <a:lnTo>
                      <a:pt x="0" y="1597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33" name="Google Shape;2133;p46"/>
          <p:cNvGrpSpPr/>
          <p:nvPr/>
        </p:nvGrpSpPr>
        <p:grpSpPr>
          <a:xfrm>
            <a:off x="10171240" y="3658160"/>
            <a:ext cx="641874" cy="642265"/>
            <a:chOff x="7205639" y="2698775"/>
            <a:chExt cx="492439" cy="492687"/>
          </a:xfrm>
        </p:grpSpPr>
        <p:sp>
          <p:nvSpPr>
            <p:cNvPr id="2134" name="Google Shape;2134;p46"/>
            <p:cNvSpPr/>
            <p:nvPr/>
          </p:nvSpPr>
          <p:spPr>
            <a:xfrm>
              <a:off x="7206880" y="2700761"/>
              <a:ext cx="489708" cy="489708"/>
            </a:xfrm>
            <a:custGeom>
              <a:avLst/>
              <a:gdLst/>
              <a:ahLst/>
              <a:cxnLst/>
              <a:rect l="l" t="t" r="r" b="b"/>
              <a:pathLst>
                <a:path w="1973" h="1973" extrusionOk="0">
                  <a:moveTo>
                    <a:pt x="180" y="1935"/>
                  </a:moveTo>
                  <a:lnTo>
                    <a:pt x="470" y="1827"/>
                  </a:lnTo>
                  <a:cubicBezTo>
                    <a:pt x="620" y="1919"/>
                    <a:pt x="797" y="1973"/>
                    <a:pt x="987" y="1973"/>
                  </a:cubicBezTo>
                  <a:cubicBezTo>
                    <a:pt x="1532" y="1973"/>
                    <a:pt x="1973" y="1531"/>
                    <a:pt x="1973" y="986"/>
                  </a:cubicBezTo>
                  <a:cubicBezTo>
                    <a:pt x="1973" y="441"/>
                    <a:pt x="1531" y="0"/>
                    <a:pt x="987" y="0"/>
                  </a:cubicBezTo>
                  <a:cubicBezTo>
                    <a:pt x="442" y="0"/>
                    <a:pt x="0" y="441"/>
                    <a:pt x="0" y="986"/>
                  </a:cubicBezTo>
                  <a:cubicBezTo>
                    <a:pt x="0" y="1214"/>
                    <a:pt x="77" y="1423"/>
                    <a:pt x="207" y="1590"/>
                  </a:cubicBezTo>
                  <a:lnTo>
                    <a:pt x="206" y="1590"/>
                  </a:lnTo>
                  <a:lnTo>
                    <a:pt x="180" y="193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46"/>
            <p:cNvSpPr/>
            <p:nvPr/>
          </p:nvSpPr>
          <p:spPr>
            <a:xfrm>
              <a:off x="7205639" y="2698775"/>
              <a:ext cx="492439" cy="492687"/>
            </a:xfrm>
            <a:custGeom>
              <a:avLst/>
              <a:gdLst/>
              <a:ahLst/>
              <a:cxnLst/>
              <a:rect l="l" t="t" r="r" b="b"/>
              <a:pathLst>
                <a:path w="1984" h="1985" extrusionOk="0">
                  <a:moveTo>
                    <a:pt x="185" y="1943"/>
                  </a:moveTo>
                  <a:cubicBezTo>
                    <a:pt x="185" y="1943"/>
                    <a:pt x="186" y="1935"/>
                    <a:pt x="187" y="1920"/>
                  </a:cubicBezTo>
                  <a:cubicBezTo>
                    <a:pt x="188" y="1904"/>
                    <a:pt x="190" y="1882"/>
                    <a:pt x="193" y="1853"/>
                  </a:cubicBezTo>
                  <a:cubicBezTo>
                    <a:pt x="198" y="1795"/>
                    <a:pt x="205" y="1709"/>
                    <a:pt x="214" y="1597"/>
                  </a:cubicBezTo>
                  <a:lnTo>
                    <a:pt x="209" y="1600"/>
                  </a:lnTo>
                  <a:lnTo>
                    <a:pt x="210" y="1600"/>
                  </a:lnTo>
                  <a:cubicBezTo>
                    <a:pt x="211" y="1601"/>
                    <a:pt x="213" y="1601"/>
                    <a:pt x="214" y="1600"/>
                  </a:cubicBezTo>
                  <a:cubicBezTo>
                    <a:pt x="215" y="1599"/>
                    <a:pt x="215" y="1597"/>
                    <a:pt x="214" y="1596"/>
                  </a:cubicBezTo>
                  <a:cubicBezTo>
                    <a:pt x="136" y="1494"/>
                    <a:pt x="52" y="1344"/>
                    <a:pt x="22" y="1149"/>
                  </a:cubicBezTo>
                  <a:cubicBezTo>
                    <a:pt x="14" y="1101"/>
                    <a:pt x="10" y="1050"/>
                    <a:pt x="10" y="998"/>
                  </a:cubicBezTo>
                  <a:cubicBezTo>
                    <a:pt x="13" y="945"/>
                    <a:pt x="13" y="891"/>
                    <a:pt x="24" y="836"/>
                  </a:cubicBezTo>
                  <a:cubicBezTo>
                    <a:pt x="43" y="725"/>
                    <a:pt x="81" y="611"/>
                    <a:pt x="143" y="503"/>
                  </a:cubicBezTo>
                  <a:cubicBezTo>
                    <a:pt x="206" y="396"/>
                    <a:pt x="292" y="295"/>
                    <a:pt x="400" y="213"/>
                  </a:cubicBezTo>
                  <a:cubicBezTo>
                    <a:pt x="508" y="132"/>
                    <a:pt x="637" y="69"/>
                    <a:pt x="779" y="38"/>
                  </a:cubicBezTo>
                  <a:cubicBezTo>
                    <a:pt x="1060" y="-28"/>
                    <a:pt x="1392" y="43"/>
                    <a:pt x="1632" y="253"/>
                  </a:cubicBezTo>
                  <a:cubicBezTo>
                    <a:pt x="1753" y="360"/>
                    <a:pt x="1850" y="492"/>
                    <a:pt x="1904" y="638"/>
                  </a:cubicBezTo>
                  <a:cubicBezTo>
                    <a:pt x="1960" y="784"/>
                    <a:pt x="1981" y="938"/>
                    <a:pt x="1967" y="1085"/>
                  </a:cubicBezTo>
                  <a:cubicBezTo>
                    <a:pt x="1955" y="1232"/>
                    <a:pt x="1906" y="1371"/>
                    <a:pt x="1837" y="1489"/>
                  </a:cubicBezTo>
                  <a:cubicBezTo>
                    <a:pt x="1767" y="1608"/>
                    <a:pt x="1675" y="1707"/>
                    <a:pt x="1574" y="1782"/>
                  </a:cubicBezTo>
                  <a:cubicBezTo>
                    <a:pt x="1473" y="1858"/>
                    <a:pt x="1362" y="1909"/>
                    <a:pt x="1253" y="1939"/>
                  </a:cubicBezTo>
                  <a:lnTo>
                    <a:pt x="1212" y="1950"/>
                  </a:lnTo>
                  <a:cubicBezTo>
                    <a:pt x="1199" y="1953"/>
                    <a:pt x="1186" y="1957"/>
                    <a:pt x="1172" y="1958"/>
                  </a:cubicBezTo>
                  <a:cubicBezTo>
                    <a:pt x="1145" y="1963"/>
                    <a:pt x="1118" y="1967"/>
                    <a:pt x="1092" y="1971"/>
                  </a:cubicBezTo>
                  <a:cubicBezTo>
                    <a:pt x="1039" y="1973"/>
                    <a:pt x="988" y="1978"/>
                    <a:pt x="939" y="1974"/>
                  </a:cubicBezTo>
                  <a:cubicBezTo>
                    <a:pt x="742" y="1964"/>
                    <a:pt x="584" y="1898"/>
                    <a:pt x="477" y="1832"/>
                  </a:cubicBezTo>
                  <a:cubicBezTo>
                    <a:pt x="476" y="1831"/>
                    <a:pt x="475" y="1831"/>
                    <a:pt x="474" y="1832"/>
                  </a:cubicBezTo>
                  <a:cubicBezTo>
                    <a:pt x="381" y="1868"/>
                    <a:pt x="309" y="1895"/>
                    <a:pt x="260" y="1914"/>
                  </a:cubicBezTo>
                  <a:cubicBezTo>
                    <a:pt x="236" y="1923"/>
                    <a:pt x="218" y="1930"/>
                    <a:pt x="205" y="1935"/>
                  </a:cubicBezTo>
                  <a:cubicBezTo>
                    <a:pt x="192" y="1940"/>
                    <a:pt x="185" y="1943"/>
                    <a:pt x="185" y="1943"/>
                  </a:cubicBezTo>
                  <a:cubicBezTo>
                    <a:pt x="185" y="1943"/>
                    <a:pt x="191" y="1941"/>
                    <a:pt x="204" y="1936"/>
                  </a:cubicBezTo>
                  <a:cubicBezTo>
                    <a:pt x="217" y="1932"/>
                    <a:pt x="235" y="1925"/>
                    <a:pt x="259" y="1917"/>
                  </a:cubicBezTo>
                  <a:cubicBezTo>
                    <a:pt x="309" y="1899"/>
                    <a:pt x="382" y="1872"/>
                    <a:pt x="476" y="1837"/>
                  </a:cubicBezTo>
                  <a:lnTo>
                    <a:pt x="474" y="1837"/>
                  </a:lnTo>
                  <a:cubicBezTo>
                    <a:pt x="581" y="1904"/>
                    <a:pt x="739" y="1973"/>
                    <a:pt x="938" y="1984"/>
                  </a:cubicBezTo>
                  <a:cubicBezTo>
                    <a:pt x="988" y="1987"/>
                    <a:pt x="1039" y="1983"/>
                    <a:pt x="1093" y="1981"/>
                  </a:cubicBezTo>
                  <a:cubicBezTo>
                    <a:pt x="1119" y="1977"/>
                    <a:pt x="1146" y="1973"/>
                    <a:pt x="1173" y="1968"/>
                  </a:cubicBezTo>
                  <a:cubicBezTo>
                    <a:pt x="1187" y="1967"/>
                    <a:pt x="1201" y="1964"/>
                    <a:pt x="1214" y="1960"/>
                  </a:cubicBezTo>
                  <a:cubicBezTo>
                    <a:pt x="1228" y="1956"/>
                    <a:pt x="1242" y="1953"/>
                    <a:pt x="1256" y="1949"/>
                  </a:cubicBezTo>
                  <a:cubicBezTo>
                    <a:pt x="1366" y="1919"/>
                    <a:pt x="1478" y="1868"/>
                    <a:pt x="1581" y="1792"/>
                  </a:cubicBezTo>
                  <a:cubicBezTo>
                    <a:pt x="1683" y="1716"/>
                    <a:pt x="1777" y="1616"/>
                    <a:pt x="1848" y="1496"/>
                  </a:cubicBezTo>
                  <a:cubicBezTo>
                    <a:pt x="1918" y="1376"/>
                    <a:pt x="1968" y="1236"/>
                    <a:pt x="1981" y="1087"/>
                  </a:cubicBezTo>
                  <a:cubicBezTo>
                    <a:pt x="1982" y="1071"/>
                    <a:pt x="1983" y="1055"/>
                    <a:pt x="1984" y="1039"/>
                  </a:cubicBezTo>
                  <a:lnTo>
                    <a:pt x="1984" y="958"/>
                  </a:lnTo>
                  <a:cubicBezTo>
                    <a:pt x="1980" y="849"/>
                    <a:pt x="1958" y="739"/>
                    <a:pt x="1917" y="634"/>
                  </a:cubicBezTo>
                  <a:cubicBezTo>
                    <a:pt x="1862" y="486"/>
                    <a:pt x="1764" y="351"/>
                    <a:pt x="1641" y="243"/>
                  </a:cubicBezTo>
                  <a:cubicBezTo>
                    <a:pt x="1627" y="229"/>
                    <a:pt x="1610" y="217"/>
                    <a:pt x="1594" y="205"/>
                  </a:cubicBezTo>
                  <a:lnTo>
                    <a:pt x="1546" y="169"/>
                  </a:lnTo>
                  <a:lnTo>
                    <a:pt x="1495" y="138"/>
                  </a:lnTo>
                  <a:cubicBezTo>
                    <a:pt x="1478" y="128"/>
                    <a:pt x="1461" y="118"/>
                    <a:pt x="1443" y="110"/>
                  </a:cubicBezTo>
                  <a:cubicBezTo>
                    <a:pt x="1425" y="101"/>
                    <a:pt x="1407" y="93"/>
                    <a:pt x="1390" y="84"/>
                  </a:cubicBezTo>
                  <a:cubicBezTo>
                    <a:pt x="1372" y="75"/>
                    <a:pt x="1353" y="70"/>
                    <a:pt x="1335" y="63"/>
                  </a:cubicBezTo>
                  <a:cubicBezTo>
                    <a:pt x="1316" y="56"/>
                    <a:pt x="1298" y="49"/>
                    <a:pt x="1280" y="44"/>
                  </a:cubicBezTo>
                  <a:cubicBezTo>
                    <a:pt x="1261" y="39"/>
                    <a:pt x="1242" y="34"/>
                    <a:pt x="1224" y="29"/>
                  </a:cubicBezTo>
                  <a:cubicBezTo>
                    <a:pt x="1074" y="-8"/>
                    <a:pt x="919" y="-8"/>
                    <a:pt x="775" y="25"/>
                  </a:cubicBezTo>
                  <a:cubicBezTo>
                    <a:pt x="632" y="57"/>
                    <a:pt x="501" y="120"/>
                    <a:pt x="392" y="204"/>
                  </a:cubicBezTo>
                  <a:cubicBezTo>
                    <a:pt x="283" y="286"/>
                    <a:pt x="196" y="389"/>
                    <a:pt x="133" y="498"/>
                  </a:cubicBezTo>
                  <a:cubicBezTo>
                    <a:pt x="70" y="607"/>
                    <a:pt x="31" y="723"/>
                    <a:pt x="13" y="834"/>
                  </a:cubicBezTo>
                  <a:cubicBezTo>
                    <a:pt x="3" y="890"/>
                    <a:pt x="2" y="945"/>
                    <a:pt x="0" y="998"/>
                  </a:cubicBezTo>
                  <a:cubicBezTo>
                    <a:pt x="0" y="1051"/>
                    <a:pt x="4" y="1102"/>
                    <a:pt x="12" y="1151"/>
                  </a:cubicBezTo>
                  <a:cubicBezTo>
                    <a:pt x="44" y="1347"/>
                    <a:pt x="129" y="1498"/>
                    <a:pt x="209" y="1600"/>
                  </a:cubicBezTo>
                  <a:lnTo>
                    <a:pt x="213" y="1596"/>
                  </a:lnTo>
                  <a:lnTo>
                    <a:pt x="212" y="1596"/>
                  </a:lnTo>
                  <a:cubicBezTo>
                    <a:pt x="211" y="1594"/>
                    <a:pt x="209" y="1595"/>
                    <a:pt x="208" y="1596"/>
                  </a:cubicBezTo>
                  <a:lnTo>
                    <a:pt x="208" y="1597"/>
                  </a:lnTo>
                  <a:cubicBezTo>
                    <a:pt x="200" y="1710"/>
                    <a:pt x="194" y="1796"/>
                    <a:pt x="190" y="1855"/>
                  </a:cubicBezTo>
                  <a:cubicBezTo>
                    <a:pt x="188" y="1884"/>
                    <a:pt x="187" y="1906"/>
                    <a:pt x="186" y="1921"/>
                  </a:cubicBezTo>
                  <a:cubicBezTo>
                    <a:pt x="185" y="1936"/>
                    <a:pt x="185" y="1943"/>
                    <a:pt x="185" y="19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46"/>
            <p:cNvSpPr/>
            <p:nvPr/>
          </p:nvSpPr>
          <p:spPr>
            <a:xfrm>
              <a:off x="7512917" y="2925635"/>
              <a:ext cx="39961" cy="39713"/>
            </a:xfrm>
            <a:custGeom>
              <a:avLst/>
              <a:gdLst/>
              <a:ahLst/>
              <a:cxnLst/>
              <a:rect l="l" t="t" r="r" b="b"/>
              <a:pathLst>
                <a:path w="161" h="160" extrusionOk="0">
                  <a:moveTo>
                    <a:pt x="0" y="80"/>
                  </a:moveTo>
                  <a:cubicBezTo>
                    <a:pt x="0" y="124"/>
                    <a:pt x="36" y="160"/>
                    <a:pt x="80" y="160"/>
                  </a:cubicBezTo>
                  <a:cubicBezTo>
                    <a:pt x="125" y="160"/>
                    <a:pt x="161" y="124"/>
                    <a:pt x="161" y="80"/>
                  </a:cubicBezTo>
                  <a:cubicBezTo>
                    <a:pt x="161" y="36"/>
                    <a:pt x="125" y="0"/>
                    <a:pt x="80" y="0"/>
                  </a:cubicBezTo>
                  <a:cubicBezTo>
                    <a:pt x="36" y="0"/>
                    <a:pt x="0" y="36"/>
                    <a:pt x="0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16800" rIns="120000" bIns="168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46"/>
            <p:cNvSpPr/>
            <p:nvPr/>
          </p:nvSpPr>
          <p:spPr>
            <a:xfrm>
              <a:off x="7432995" y="2925635"/>
              <a:ext cx="39961" cy="39713"/>
            </a:xfrm>
            <a:custGeom>
              <a:avLst/>
              <a:gdLst/>
              <a:ahLst/>
              <a:cxnLst/>
              <a:rect l="l" t="t" r="r" b="b"/>
              <a:pathLst>
                <a:path w="161" h="160" extrusionOk="0">
                  <a:moveTo>
                    <a:pt x="0" y="80"/>
                  </a:moveTo>
                  <a:cubicBezTo>
                    <a:pt x="0" y="124"/>
                    <a:pt x="36" y="160"/>
                    <a:pt x="80" y="160"/>
                  </a:cubicBezTo>
                  <a:cubicBezTo>
                    <a:pt x="125" y="160"/>
                    <a:pt x="161" y="124"/>
                    <a:pt x="161" y="80"/>
                  </a:cubicBezTo>
                  <a:cubicBezTo>
                    <a:pt x="161" y="36"/>
                    <a:pt x="125" y="0"/>
                    <a:pt x="80" y="0"/>
                  </a:cubicBezTo>
                  <a:cubicBezTo>
                    <a:pt x="36" y="0"/>
                    <a:pt x="0" y="36"/>
                    <a:pt x="0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16800" rIns="120000" bIns="168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46"/>
            <p:cNvSpPr/>
            <p:nvPr/>
          </p:nvSpPr>
          <p:spPr>
            <a:xfrm>
              <a:off x="7350591" y="2925387"/>
              <a:ext cx="39961" cy="40209"/>
            </a:xfrm>
            <a:custGeom>
              <a:avLst/>
              <a:gdLst/>
              <a:ahLst/>
              <a:cxnLst/>
              <a:rect l="l" t="t" r="r" b="b"/>
              <a:pathLst>
                <a:path w="161" h="162" extrusionOk="0">
                  <a:moveTo>
                    <a:pt x="11" y="41"/>
                  </a:moveTo>
                  <a:cubicBezTo>
                    <a:pt x="-11" y="79"/>
                    <a:pt x="2" y="128"/>
                    <a:pt x="40" y="151"/>
                  </a:cubicBezTo>
                  <a:cubicBezTo>
                    <a:pt x="79" y="173"/>
                    <a:pt x="128" y="160"/>
                    <a:pt x="150" y="121"/>
                  </a:cubicBezTo>
                  <a:cubicBezTo>
                    <a:pt x="172" y="83"/>
                    <a:pt x="160" y="33"/>
                    <a:pt x="121" y="11"/>
                  </a:cubicBezTo>
                  <a:cubicBezTo>
                    <a:pt x="83" y="-12"/>
                    <a:pt x="33" y="2"/>
                    <a:pt x="11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17733" rIns="120000" bIns="177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9" name="Google Shape;2139;p46"/>
          <p:cNvGrpSpPr/>
          <p:nvPr/>
        </p:nvGrpSpPr>
        <p:grpSpPr>
          <a:xfrm>
            <a:off x="8626073" y="3760657"/>
            <a:ext cx="2247853" cy="2498848"/>
            <a:chOff x="5742719" y="2810467"/>
            <a:chExt cx="1724528" cy="1916889"/>
          </a:xfrm>
        </p:grpSpPr>
        <p:sp>
          <p:nvSpPr>
            <p:cNvPr id="2140" name="Google Shape;2140;p46"/>
            <p:cNvSpPr/>
            <p:nvPr/>
          </p:nvSpPr>
          <p:spPr>
            <a:xfrm>
              <a:off x="5744456" y="3036583"/>
              <a:ext cx="1514051" cy="1322188"/>
            </a:xfrm>
            <a:custGeom>
              <a:avLst/>
              <a:gdLst/>
              <a:ahLst/>
              <a:cxnLst/>
              <a:rect l="l" t="t" r="r" b="b"/>
              <a:pathLst>
                <a:path w="6100" h="5327" extrusionOk="0">
                  <a:moveTo>
                    <a:pt x="6092" y="1337"/>
                  </a:moveTo>
                  <a:lnTo>
                    <a:pt x="5367" y="5020"/>
                  </a:lnTo>
                  <a:cubicBezTo>
                    <a:pt x="5325" y="5230"/>
                    <a:pt x="5119" y="5364"/>
                    <a:pt x="4911" y="5318"/>
                  </a:cubicBezTo>
                  <a:lnTo>
                    <a:pt x="297" y="4292"/>
                  </a:lnTo>
                  <a:cubicBezTo>
                    <a:pt x="96" y="4248"/>
                    <a:pt x="-32" y="4052"/>
                    <a:pt x="6" y="3850"/>
                  </a:cubicBezTo>
                  <a:lnTo>
                    <a:pt x="674" y="311"/>
                  </a:lnTo>
                  <a:cubicBezTo>
                    <a:pt x="713" y="104"/>
                    <a:pt x="913" y="-32"/>
                    <a:pt x="1119" y="7"/>
                  </a:cubicBezTo>
                  <a:lnTo>
                    <a:pt x="5790" y="891"/>
                  </a:lnTo>
                  <a:cubicBezTo>
                    <a:pt x="5998" y="930"/>
                    <a:pt x="6133" y="1131"/>
                    <a:pt x="6093" y="1337"/>
                  </a:cubicBezTo>
                  <a:lnTo>
                    <a:pt x="6092" y="13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46"/>
            <p:cNvSpPr/>
            <p:nvPr/>
          </p:nvSpPr>
          <p:spPr>
            <a:xfrm>
              <a:off x="5742719" y="3035094"/>
              <a:ext cx="1515788" cy="1324918"/>
            </a:xfrm>
            <a:custGeom>
              <a:avLst/>
              <a:gdLst/>
              <a:ahLst/>
              <a:cxnLst/>
              <a:rect l="l" t="t" r="r" b="b"/>
              <a:pathLst>
                <a:path w="6107" h="5338" extrusionOk="0">
                  <a:moveTo>
                    <a:pt x="6099" y="1343"/>
                  </a:moveTo>
                  <a:cubicBezTo>
                    <a:pt x="6099" y="1343"/>
                    <a:pt x="6100" y="1339"/>
                    <a:pt x="6101" y="1331"/>
                  </a:cubicBezTo>
                  <a:cubicBezTo>
                    <a:pt x="6102" y="1323"/>
                    <a:pt x="6106" y="1311"/>
                    <a:pt x="6106" y="1295"/>
                  </a:cubicBezTo>
                  <a:cubicBezTo>
                    <a:pt x="6109" y="1263"/>
                    <a:pt x="6108" y="1212"/>
                    <a:pt x="6088" y="1151"/>
                  </a:cubicBezTo>
                  <a:cubicBezTo>
                    <a:pt x="6078" y="1121"/>
                    <a:pt x="6063" y="1088"/>
                    <a:pt x="6041" y="1054"/>
                  </a:cubicBezTo>
                  <a:cubicBezTo>
                    <a:pt x="6019" y="1022"/>
                    <a:pt x="5989" y="989"/>
                    <a:pt x="5951" y="962"/>
                  </a:cubicBezTo>
                  <a:cubicBezTo>
                    <a:pt x="5913" y="934"/>
                    <a:pt x="5867" y="911"/>
                    <a:pt x="5814" y="898"/>
                  </a:cubicBezTo>
                  <a:cubicBezTo>
                    <a:pt x="5761" y="886"/>
                    <a:pt x="5704" y="877"/>
                    <a:pt x="5645" y="865"/>
                  </a:cubicBezTo>
                  <a:cubicBezTo>
                    <a:pt x="5167" y="774"/>
                    <a:pt x="4475" y="643"/>
                    <a:pt x="3621" y="480"/>
                  </a:cubicBezTo>
                  <a:cubicBezTo>
                    <a:pt x="3193" y="399"/>
                    <a:pt x="2725" y="310"/>
                    <a:pt x="2223" y="215"/>
                  </a:cubicBezTo>
                  <a:cubicBezTo>
                    <a:pt x="1972" y="167"/>
                    <a:pt x="1712" y="118"/>
                    <a:pt x="1444" y="67"/>
                  </a:cubicBezTo>
                  <a:cubicBezTo>
                    <a:pt x="1377" y="54"/>
                    <a:pt x="1310" y="42"/>
                    <a:pt x="1242" y="29"/>
                  </a:cubicBezTo>
                  <a:cubicBezTo>
                    <a:pt x="1208" y="22"/>
                    <a:pt x="1174" y="16"/>
                    <a:pt x="1140" y="9"/>
                  </a:cubicBezTo>
                  <a:cubicBezTo>
                    <a:pt x="1123" y="6"/>
                    <a:pt x="1105" y="4"/>
                    <a:pt x="1088" y="1"/>
                  </a:cubicBezTo>
                  <a:cubicBezTo>
                    <a:pt x="1070" y="1"/>
                    <a:pt x="1052" y="-1"/>
                    <a:pt x="1034" y="1"/>
                  </a:cubicBezTo>
                  <a:cubicBezTo>
                    <a:pt x="963" y="4"/>
                    <a:pt x="893" y="29"/>
                    <a:pt x="834" y="70"/>
                  </a:cubicBezTo>
                  <a:cubicBezTo>
                    <a:pt x="804" y="91"/>
                    <a:pt x="778" y="116"/>
                    <a:pt x="755" y="144"/>
                  </a:cubicBezTo>
                  <a:cubicBezTo>
                    <a:pt x="732" y="172"/>
                    <a:pt x="713" y="203"/>
                    <a:pt x="699" y="237"/>
                  </a:cubicBezTo>
                  <a:cubicBezTo>
                    <a:pt x="685" y="271"/>
                    <a:pt x="676" y="307"/>
                    <a:pt x="670" y="342"/>
                  </a:cubicBezTo>
                  <a:cubicBezTo>
                    <a:pt x="663" y="378"/>
                    <a:pt x="657" y="414"/>
                    <a:pt x="650" y="449"/>
                  </a:cubicBezTo>
                  <a:cubicBezTo>
                    <a:pt x="636" y="521"/>
                    <a:pt x="623" y="593"/>
                    <a:pt x="609" y="665"/>
                  </a:cubicBezTo>
                  <a:cubicBezTo>
                    <a:pt x="582" y="810"/>
                    <a:pt x="554" y="956"/>
                    <a:pt x="526" y="1104"/>
                  </a:cubicBezTo>
                  <a:cubicBezTo>
                    <a:pt x="470" y="1399"/>
                    <a:pt x="413" y="1701"/>
                    <a:pt x="355" y="2008"/>
                  </a:cubicBezTo>
                  <a:cubicBezTo>
                    <a:pt x="297" y="2316"/>
                    <a:pt x="238" y="2628"/>
                    <a:pt x="178" y="2946"/>
                  </a:cubicBezTo>
                  <a:cubicBezTo>
                    <a:pt x="148" y="3104"/>
                    <a:pt x="117" y="3265"/>
                    <a:pt x="87" y="3425"/>
                  </a:cubicBezTo>
                  <a:cubicBezTo>
                    <a:pt x="72" y="3506"/>
                    <a:pt x="57" y="3586"/>
                    <a:pt x="41" y="3668"/>
                  </a:cubicBezTo>
                  <a:cubicBezTo>
                    <a:pt x="34" y="3708"/>
                    <a:pt x="26" y="3749"/>
                    <a:pt x="18" y="3789"/>
                  </a:cubicBezTo>
                  <a:cubicBezTo>
                    <a:pt x="11" y="3830"/>
                    <a:pt x="1" y="3871"/>
                    <a:pt x="0" y="3913"/>
                  </a:cubicBezTo>
                  <a:cubicBezTo>
                    <a:pt x="-4" y="3998"/>
                    <a:pt x="22" y="4083"/>
                    <a:pt x="71" y="4151"/>
                  </a:cubicBezTo>
                  <a:cubicBezTo>
                    <a:pt x="119" y="4220"/>
                    <a:pt x="191" y="4271"/>
                    <a:pt x="270" y="4296"/>
                  </a:cubicBezTo>
                  <a:cubicBezTo>
                    <a:pt x="311" y="4308"/>
                    <a:pt x="350" y="4315"/>
                    <a:pt x="390" y="4324"/>
                  </a:cubicBezTo>
                  <a:cubicBezTo>
                    <a:pt x="430" y="4333"/>
                    <a:pt x="470" y="4342"/>
                    <a:pt x="510" y="4351"/>
                  </a:cubicBezTo>
                  <a:cubicBezTo>
                    <a:pt x="589" y="4368"/>
                    <a:pt x="668" y="4386"/>
                    <a:pt x="747" y="4403"/>
                  </a:cubicBezTo>
                  <a:cubicBezTo>
                    <a:pt x="1063" y="4474"/>
                    <a:pt x="1374" y="4543"/>
                    <a:pt x="1679" y="4610"/>
                  </a:cubicBezTo>
                  <a:cubicBezTo>
                    <a:pt x="2290" y="4746"/>
                    <a:pt x="2880" y="4877"/>
                    <a:pt x="3441" y="5001"/>
                  </a:cubicBezTo>
                  <a:cubicBezTo>
                    <a:pt x="3722" y="5063"/>
                    <a:pt x="3996" y="5124"/>
                    <a:pt x="4261" y="5183"/>
                  </a:cubicBezTo>
                  <a:cubicBezTo>
                    <a:pt x="4395" y="5213"/>
                    <a:pt x="4526" y="5242"/>
                    <a:pt x="4655" y="5271"/>
                  </a:cubicBezTo>
                  <a:cubicBezTo>
                    <a:pt x="4719" y="5285"/>
                    <a:pt x="4783" y="5299"/>
                    <a:pt x="4847" y="5313"/>
                  </a:cubicBezTo>
                  <a:cubicBezTo>
                    <a:pt x="4879" y="5320"/>
                    <a:pt x="4909" y="5328"/>
                    <a:pt x="4942" y="5333"/>
                  </a:cubicBezTo>
                  <a:cubicBezTo>
                    <a:pt x="4975" y="5339"/>
                    <a:pt x="5007" y="5339"/>
                    <a:pt x="5040" y="5336"/>
                  </a:cubicBezTo>
                  <a:cubicBezTo>
                    <a:pt x="5169" y="5323"/>
                    <a:pt x="5286" y="5241"/>
                    <a:pt x="5343" y="5129"/>
                  </a:cubicBezTo>
                  <a:cubicBezTo>
                    <a:pt x="5350" y="5115"/>
                    <a:pt x="5357" y="5101"/>
                    <a:pt x="5362" y="5086"/>
                  </a:cubicBezTo>
                  <a:lnTo>
                    <a:pt x="5370" y="5064"/>
                  </a:lnTo>
                  <a:lnTo>
                    <a:pt x="5375" y="5042"/>
                  </a:lnTo>
                  <a:cubicBezTo>
                    <a:pt x="5383" y="5012"/>
                    <a:pt x="5387" y="4982"/>
                    <a:pt x="5394" y="4952"/>
                  </a:cubicBezTo>
                  <a:cubicBezTo>
                    <a:pt x="5405" y="4893"/>
                    <a:pt x="5417" y="4834"/>
                    <a:pt x="5428" y="4776"/>
                  </a:cubicBezTo>
                  <a:cubicBezTo>
                    <a:pt x="5474" y="4543"/>
                    <a:pt x="5518" y="4319"/>
                    <a:pt x="5560" y="4106"/>
                  </a:cubicBezTo>
                  <a:cubicBezTo>
                    <a:pt x="5727" y="3252"/>
                    <a:pt x="5862" y="2562"/>
                    <a:pt x="5956" y="2084"/>
                  </a:cubicBezTo>
                  <a:cubicBezTo>
                    <a:pt x="6002" y="1845"/>
                    <a:pt x="6038" y="1660"/>
                    <a:pt x="6063" y="1534"/>
                  </a:cubicBezTo>
                  <a:cubicBezTo>
                    <a:pt x="6075" y="1472"/>
                    <a:pt x="6084" y="1424"/>
                    <a:pt x="6090" y="1391"/>
                  </a:cubicBezTo>
                  <a:cubicBezTo>
                    <a:pt x="6096" y="1359"/>
                    <a:pt x="6099" y="1342"/>
                    <a:pt x="6099" y="1342"/>
                  </a:cubicBezTo>
                  <a:cubicBezTo>
                    <a:pt x="6099" y="1342"/>
                    <a:pt x="6096" y="1359"/>
                    <a:pt x="6089" y="1391"/>
                  </a:cubicBezTo>
                  <a:cubicBezTo>
                    <a:pt x="6082" y="1423"/>
                    <a:pt x="6073" y="1471"/>
                    <a:pt x="6060" y="1534"/>
                  </a:cubicBezTo>
                  <a:cubicBezTo>
                    <a:pt x="6035" y="1659"/>
                    <a:pt x="5998" y="1845"/>
                    <a:pt x="5951" y="2083"/>
                  </a:cubicBezTo>
                  <a:cubicBezTo>
                    <a:pt x="5856" y="2560"/>
                    <a:pt x="5719" y="3251"/>
                    <a:pt x="5550" y="4104"/>
                  </a:cubicBezTo>
                  <a:cubicBezTo>
                    <a:pt x="5508" y="4317"/>
                    <a:pt x="5464" y="4540"/>
                    <a:pt x="5417" y="4773"/>
                  </a:cubicBezTo>
                  <a:cubicBezTo>
                    <a:pt x="5406" y="4831"/>
                    <a:pt x="5394" y="4891"/>
                    <a:pt x="5382" y="4950"/>
                  </a:cubicBezTo>
                  <a:cubicBezTo>
                    <a:pt x="5371" y="5010"/>
                    <a:pt x="5362" y="5070"/>
                    <a:pt x="5332" y="5124"/>
                  </a:cubicBezTo>
                  <a:cubicBezTo>
                    <a:pt x="5277" y="5233"/>
                    <a:pt x="5164" y="5312"/>
                    <a:pt x="5038" y="5324"/>
                  </a:cubicBezTo>
                  <a:cubicBezTo>
                    <a:pt x="5007" y="5327"/>
                    <a:pt x="4975" y="5327"/>
                    <a:pt x="4943" y="5321"/>
                  </a:cubicBezTo>
                  <a:cubicBezTo>
                    <a:pt x="4912" y="5317"/>
                    <a:pt x="4880" y="5308"/>
                    <a:pt x="4849" y="5302"/>
                  </a:cubicBezTo>
                  <a:cubicBezTo>
                    <a:pt x="4785" y="5288"/>
                    <a:pt x="4721" y="5273"/>
                    <a:pt x="4657" y="5259"/>
                  </a:cubicBezTo>
                  <a:cubicBezTo>
                    <a:pt x="4528" y="5230"/>
                    <a:pt x="4397" y="5201"/>
                    <a:pt x="4264" y="5171"/>
                  </a:cubicBezTo>
                  <a:cubicBezTo>
                    <a:pt x="3998" y="5112"/>
                    <a:pt x="3724" y="5051"/>
                    <a:pt x="3443" y="4989"/>
                  </a:cubicBezTo>
                  <a:cubicBezTo>
                    <a:pt x="2882" y="4864"/>
                    <a:pt x="2293" y="4733"/>
                    <a:pt x="1682" y="4597"/>
                  </a:cubicBezTo>
                  <a:cubicBezTo>
                    <a:pt x="1376" y="4529"/>
                    <a:pt x="1065" y="4460"/>
                    <a:pt x="750" y="4390"/>
                  </a:cubicBezTo>
                  <a:cubicBezTo>
                    <a:pt x="671" y="4372"/>
                    <a:pt x="592" y="4354"/>
                    <a:pt x="512" y="4337"/>
                  </a:cubicBezTo>
                  <a:cubicBezTo>
                    <a:pt x="472" y="4328"/>
                    <a:pt x="433" y="4319"/>
                    <a:pt x="393" y="4310"/>
                  </a:cubicBezTo>
                  <a:cubicBezTo>
                    <a:pt x="353" y="4301"/>
                    <a:pt x="312" y="4294"/>
                    <a:pt x="274" y="4282"/>
                  </a:cubicBezTo>
                  <a:cubicBezTo>
                    <a:pt x="198" y="4258"/>
                    <a:pt x="128" y="4209"/>
                    <a:pt x="82" y="4142"/>
                  </a:cubicBezTo>
                  <a:cubicBezTo>
                    <a:pt x="35" y="4076"/>
                    <a:pt x="9" y="3995"/>
                    <a:pt x="13" y="3913"/>
                  </a:cubicBezTo>
                  <a:cubicBezTo>
                    <a:pt x="14" y="3873"/>
                    <a:pt x="24" y="3832"/>
                    <a:pt x="31" y="3792"/>
                  </a:cubicBezTo>
                  <a:cubicBezTo>
                    <a:pt x="39" y="3751"/>
                    <a:pt x="46" y="3710"/>
                    <a:pt x="54" y="3670"/>
                  </a:cubicBezTo>
                  <a:cubicBezTo>
                    <a:pt x="70" y="3589"/>
                    <a:pt x="85" y="3508"/>
                    <a:pt x="100" y="3427"/>
                  </a:cubicBezTo>
                  <a:cubicBezTo>
                    <a:pt x="130" y="3267"/>
                    <a:pt x="161" y="3107"/>
                    <a:pt x="190" y="2948"/>
                  </a:cubicBezTo>
                  <a:cubicBezTo>
                    <a:pt x="250" y="2630"/>
                    <a:pt x="309" y="2317"/>
                    <a:pt x="367" y="2010"/>
                  </a:cubicBezTo>
                  <a:cubicBezTo>
                    <a:pt x="425" y="1703"/>
                    <a:pt x="483" y="1400"/>
                    <a:pt x="538" y="1106"/>
                  </a:cubicBezTo>
                  <a:cubicBezTo>
                    <a:pt x="566" y="958"/>
                    <a:pt x="594" y="812"/>
                    <a:pt x="621" y="667"/>
                  </a:cubicBezTo>
                  <a:cubicBezTo>
                    <a:pt x="635" y="595"/>
                    <a:pt x="648" y="523"/>
                    <a:pt x="662" y="451"/>
                  </a:cubicBezTo>
                  <a:cubicBezTo>
                    <a:pt x="669" y="415"/>
                    <a:pt x="675" y="380"/>
                    <a:pt x="682" y="344"/>
                  </a:cubicBezTo>
                  <a:cubicBezTo>
                    <a:pt x="688" y="308"/>
                    <a:pt x="697" y="274"/>
                    <a:pt x="710" y="241"/>
                  </a:cubicBezTo>
                  <a:cubicBezTo>
                    <a:pt x="724" y="209"/>
                    <a:pt x="742" y="178"/>
                    <a:pt x="764" y="151"/>
                  </a:cubicBezTo>
                  <a:cubicBezTo>
                    <a:pt x="787" y="124"/>
                    <a:pt x="812" y="99"/>
                    <a:pt x="840" y="79"/>
                  </a:cubicBezTo>
                  <a:cubicBezTo>
                    <a:pt x="898" y="40"/>
                    <a:pt x="966" y="16"/>
                    <a:pt x="1035" y="12"/>
                  </a:cubicBezTo>
                  <a:cubicBezTo>
                    <a:pt x="1052" y="10"/>
                    <a:pt x="1069" y="12"/>
                    <a:pt x="1086" y="13"/>
                  </a:cubicBezTo>
                  <a:cubicBezTo>
                    <a:pt x="1103" y="15"/>
                    <a:pt x="1120" y="17"/>
                    <a:pt x="1137" y="20"/>
                  </a:cubicBezTo>
                  <a:cubicBezTo>
                    <a:pt x="1171" y="27"/>
                    <a:pt x="1206" y="33"/>
                    <a:pt x="1239" y="40"/>
                  </a:cubicBezTo>
                  <a:cubicBezTo>
                    <a:pt x="1307" y="52"/>
                    <a:pt x="1375" y="65"/>
                    <a:pt x="1442" y="78"/>
                  </a:cubicBezTo>
                  <a:cubicBezTo>
                    <a:pt x="1709" y="128"/>
                    <a:pt x="1969" y="177"/>
                    <a:pt x="2221" y="225"/>
                  </a:cubicBezTo>
                  <a:cubicBezTo>
                    <a:pt x="2723" y="319"/>
                    <a:pt x="3191" y="408"/>
                    <a:pt x="3619" y="488"/>
                  </a:cubicBezTo>
                  <a:cubicBezTo>
                    <a:pt x="4473" y="649"/>
                    <a:pt x="5165" y="779"/>
                    <a:pt x="5643" y="869"/>
                  </a:cubicBezTo>
                  <a:cubicBezTo>
                    <a:pt x="5703" y="881"/>
                    <a:pt x="5760" y="890"/>
                    <a:pt x="5812" y="901"/>
                  </a:cubicBezTo>
                  <a:cubicBezTo>
                    <a:pt x="5864" y="914"/>
                    <a:pt x="5910" y="936"/>
                    <a:pt x="5948" y="963"/>
                  </a:cubicBezTo>
                  <a:cubicBezTo>
                    <a:pt x="5985" y="991"/>
                    <a:pt x="6015" y="1023"/>
                    <a:pt x="6038" y="1055"/>
                  </a:cubicBezTo>
                  <a:cubicBezTo>
                    <a:pt x="6060" y="1088"/>
                    <a:pt x="6075" y="1120"/>
                    <a:pt x="6085" y="1150"/>
                  </a:cubicBezTo>
                  <a:cubicBezTo>
                    <a:pt x="6105" y="1211"/>
                    <a:pt x="6106" y="1261"/>
                    <a:pt x="6104" y="1293"/>
                  </a:cubicBezTo>
                  <a:cubicBezTo>
                    <a:pt x="6104" y="1309"/>
                    <a:pt x="6101" y="1321"/>
                    <a:pt x="6100" y="1329"/>
                  </a:cubicBezTo>
                  <a:cubicBezTo>
                    <a:pt x="6099" y="1337"/>
                    <a:pt x="6099" y="1341"/>
                    <a:pt x="6099" y="1341"/>
                  </a:cubicBezTo>
                  <a:lnTo>
                    <a:pt x="6099" y="13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46"/>
            <p:cNvSpPr/>
            <p:nvPr/>
          </p:nvSpPr>
          <p:spPr>
            <a:xfrm>
              <a:off x="5779205" y="3078530"/>
              <a:ext cx="1433880" cy="1240280"/>
            </a:xfrm>
            <a:custGeom>
              <a:avLst/>
              <a:gdLst/>
              <a:ahLst/>
              <a:cxnLst/>
              <a:rect l="l" t="t" r="r" b="b"/>
              <a:pathLst>
                <a:path w="5777" h="4997" extrusionOk="0">
                  <a:moveTo>
                    <a:pt x="5770" y="1260"/>
                  </a:moveTo>
                  <a:lnTo>
                    <a:pt x="5090" y="4709"/>
                  </a:lnTo>
                  <a:cubicBezTo>
                    <a:pt x="5051" y="4905"/>
                    <a:pt x="4858" y="5032"/>
                    <a:pt x="4663" y="4988"/>
                  </a:cubicBezTo>
                  <a:lnTo>
                    <a:pt x="278" y="4020"/>
                  </a:lnTo>
                  <a:cubicBezTo>
                    <a:pt x="91" y="3979"/>
                    <a:pt x="-30" y="3796"/>
                    <a:pt x="6" y="3606"/>
                  </a:cubicBezTo>
                  <a:lnTo>
                    <a:pt x="632" y="291"/>
                  </a:lnTo>
                  <a:cubicBezTo>
                    <a:pt x="668" y="98"/>
                    <a:pt x="855" y="-29"/>
                    <a:pt x="1048" y="7"/>
                  </a:cubicBezTo>
                  <a:lnTo>
                    <a:pt x="5486" y="842"/>
                  </a:lnTo>
                  <a:cubicBezTo>
                    <a:pt x="5681" y="879"/>
                    <a:pt x="5808" y="1067"/>
                    <a:pt x="5770" y="12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46"/>
            <p:cNvSpPr/>
            <p:nvPr/>
          </p:nvSpPr>
          <p:spPr>
            <a:xfrm>
              <a:off x="5777468" y="3077040"/>
              <a:ext cx="1435618" cy="1242762"/>
            </a:xfrm>
            <a:custGeom>
              <a:avLst/>
              <a:gdLst/>
              <a:ahLst/>
              <a:cxnLst/>
              <a:rect l="l" t="t" r="r" b="b"/>
              <a:pathLst>
                <a:path w="5784" h="5007" extrusionOk="0">
                  <a:moveTo>
                    <a:pt x="5777" y="1266"/>
                  </a:moveTo>
                  <a:cubicBezTo>
                    <a:pt x="5777" y="1266"/>
                    <a:pt x="5777" y="1262"/>
                    <a:pt x="5779" y="1255"/>
                  </a:cubicBezTo>
                  <a:cubicBezTo>
                    <a:pt x="5780" y="1247"/>
                    <a:pt x="5783" y="1235"/>
                    <a:pt x="5783" y="1220"/>
                  </a:cubicBezTo>
                  <a:cubicBezTo>
                    <a:pt x="5786" y="1189"/>
                    <a:pt x="5785" y="1142"/>
                    <a:pt x="5766" y="1085"/>
                  </a:cubicBezTo>
                  <a:cubicBezTo>
                    <a:pt x="5747" y="1028"/>
                    <a:pt x="5708" y="959"/>
                    <a:pt x="5635" y="907"/>
                  </a:cubicBezTo>
                  <a:cubicBezTo>
                    <a:pt x="5599" y="881"/>
                    <a:pt x="5555" y="860"/>
                    <a:pt x="5505" y="849"/>
                  </a:cubicBezTo>
                  <a:cubicBezTo>
                    <a:pt x="5456" y="838"/>
                    <a:pt x="5402" y="829"/>
                    <a:pt x="5346" y="818"/>
                  </a:cubicBezTo>
                  <a:cubicBezTo>
                    <a:pt x="4895" y="732"/>
                    <a:pt x="4243" y="609"/>
                    <a:pt x="3436" y="456"/>
                  </a:cubicBezTo>
                  <a:cubicBezTo>
                    <a:pt x="3033" y="380"/>
                    <a:pt x="2592" y="297"/>
                    <a:pt x="2118" y="207"/>
                  </a:cubicBezTo>
                  <a:cubicBezTo>
                    <a:pt x="1881" y="162"/>
                    <a:pt x="1636" y="116"/>
                    <a:pt x="1383" y="68"/>
                  </a:cubicBezTo>
                  <a:cubicBezTo>
                    <a:pt x="1320" y="57"/>
                    <a:pt x="1256" y="45"/>
                    <a:pt x="1192" y="32"/>
                  </a:cubicBezTo>
                  <a:cubicBezTo>
                    <a:pt x="1160" y="26"/>
                    <a:pt x="1128" y="20"/>
                    <a:pt x="1096" y="14"/>
                  </a:cubicBezTo>
                  <a:cubicBezTo>
                    <a:pt x="1064" y="8"/>
                    <a:pt x="1031" y="1"/>
                    <a:pt x="997" y="1"/>
                  </a:cubicBezTo>
                  <a:cubicBezTo>
                    <a:pt x="980" y="-1"/>
                    <a:pt x="964" y="2"/>
                    <a:pt x="947" y="3"/>
                  </a:cubicBezTo>
                  <a:cubicBezTo>
                    <a:pt x="930" y="5"/>
                    <a:pt x="913" y="7"/>
                    <a:pt x="897" y="12"/>
                  </a:cubicBezTo>
                  <a:cubicBezTo>
                    <a:pt x="864" y="20"/>
                    <a:pt x="833" y="34"/>
                    <a:pt x="803" y="52"/>
                  </a:cubicBezTo>
                  <a:cubicBezTo>
                    <a:pt x="745" y="86"/>
                    <a:pt x="696" y="138"/>
                    <a:pt x="665" y="200"/>
                  </a:cubicBezTo>
                  <a:cubicBezTo>
                    <a:pt x="649" y="230"/>
                    <a:pt x="639" y="264"/>
                    <a:pt x="632" y="298"/>
                  </a:cubicBezTo>
                  <a:cubicBezTo>
                    <a:pt x="625" y="331"/>
                    <a:pt x="619" y="365"/>
                    <a:pt x="613" y="398"/>
                  </a:cubicBezTo>
                  <a:cubicBezTo>
                    <a:pt x="600" y="466"/>
                    <a:pt x="587" y="534"/>
                    <a:pt x="574" y="602"/>
                  </a:cubicBezTo>
                  <a:cubicBezTo>
                    <a:pt x="548" y="738"/>
                    <a:pt x="522" y="876"/>
                    <a:pt x="496" y="1016"/>
                  </a:cubicBezTo>
                  <a:cubicBezTo>
                    <a:pt x="443" y="1294"/>
                    <a:pt x="390" y="1580"/>
                    <a:pt x="335" y="1869"/>
                  </a:cubicBezTo>
                  <a:cubicBezTo>
                    <a:pt x="281" y="2159"/>
                    <a:pt x="224" y="2453"/>
                    <a:pt x="167" y="2753"/>
                  </a:cubicBezTo>
                  <a:cubicBezTo>
                    <a:pt x="139" y="2903"/>
                    <a:pt x="110" y="3053"/>
                    <a:pt x="82" y="3205"/>
                  </a:cubicBezTo>
                  <a:cubicBezTo>
                    <a:pt x="68" y="3281"/>
                    <a:pt x="53" y="3357"/>
                    <a:pt x="39" y="3434"/>
                  </a:cubicBezTo>
                  <a:cubicBezTo>
                    <a:pt x="32" y="3472"/>
                    <a:pt x="24" y="3510"/>
                    <a:pt x="17" y="3549"/>
                  </a:cubicBezTo>
                  <a:cubicBezTo>
                    <a:pt x="10" y="3587"/>
                    <a:pt x="1" y="3625"/>
                    <a:pt x="0" y="3665"/>
                  </a:cubicBezTo>
                  <a:cubicBezTo>
                    <a:pt x="-4" y="3745"/>
                    <a:pt x="21" y="3825"/>
                    <a:pt x="67" y="3889"/>
                  </a:cubicBezTo>
                  <a:cubicBezTo>
                    <a:pt x="113" y="3955"/>
                    <a:pt x="181" y="4002"/>
                    <a:pt x="257" y="4025"/>
                  </a:cubicBezTo>
                  <a:cubicBezTo>
                    <a:pt x="408" y="4061"/>
                    <a:pt x="558" y="4092"/>
                    <a:pt x="707" y="4126"/>
                  </a:cubicBezTo>
                  <a:cubicBezTo>
                    <a:pt x="1004" y="4192"/>
                    <a:pt x="1298" y="4256"/>
                    <a:pt x="1586" y="4320"/>
                  </a:cubicBezTo>
                  <a:cubicBezTo>
                    <a:pt x="2163" y="4447"/>
                    <a:pt x="2719" y="4570"/>
                    <a:pt x="3248" y="4686"/>
                  </a:cubicBezTo>
                  <a:cubicBezTo>
                    <a:pt x="3513" y="4745"/>
                    <a:pt x="3771" y="4802"/>
                    <a:pt x="4023" y="4857"/>
                  </a:cubicBezTo>
                  <a:cubicBezTo>
                    <a:pt x="4148" y="4884"/>
                    <a:pt x="4272" y="4912"/>
                    <a:pt x="4393" y="4939"/>
                  </a:cubicBezTo>
                  <a:cubicBezTo>
                    <a:pt x="4454" y="4952"/>
                    <a:pt x="4515" y="4965"/>
                    <a:pt x="4575" y="4979"/>
                  </a:cubicBezTo>
                  <a:cubicBezTo>
                    <a:pt x="4605" y="4985"/>
                    <a:pt x="4634" y="4992"/>
                    <a:pt x="4664" y="4998"/>
                  </a:cubicBezTo>
                  <a:cubicBezTo>
                    <a:pt x="4679" y="5001"/>
                    <a:pt x="4695" y="5004"/>
                    <a:pt x="4710" y="5006"/>
                  </a:cubicBezTo>
                  <a:cubicBezTo>
                    <a:pt x="4725" y="5006"/>
                    <a:pt x="4740" y="5008"/>
                    <a:pt x="4756" y="5007"/>
                  </a:cubicBezTo>
                  <a:cubicBezTo>
                    <a:pt x="4879" y="5005"/>
                    <a:pt x="4995" y="4936"/>
                    <a:pt x="5056" y="4834"/>
                  </a:cubicBezTo>
                  <a:cubicBezTo>
                    <a:pt x="5072" y="4810"/>
                    <a:pt x="5083" y="4782"/>
                    <a:pt x="5092" y="4755"/>
                  </a:cubicBezTo>
                  <a:cubicBezTo>
                    <a:pt x="5101" y="4726"/>
                    <a:pt x="5106" y="4698"/>
                    <a:pt x="5112" y="4670"/>
                  </a:cubicBezTo>
                  <a:cubicBezTo>
                    <a:pt x="5123" y="4614"/>
                    <a:pt x="5133" y="4559"/>
                    <a:pt x="5144" y="4504"/>
                  </a:cubicBezTo>
                  <a:cubicBezTo>
                    <a:pt x="5187" y="4284"/>
                    <a:pt x="5229" y="4073"/>
                    <a:pt x="5268" y="3872"/>
                  </a:cubicBezTo>
                  <a:cubicBezTo>
                    <a:pt x="5426" y="3067"/>
                    <a:pt x="5554" y="2416"/>
                    <a:pt x="5642" y="1965"/>
                  </a:cubicBezTo>
                  <a:cubicBezTo>
                    <a:pt x="5686" y="1740"/>
                    <a:pt x="5720" y="1565"/>
                    <a:pt x="5743" y="1447"/>
                  </a:cubicBezTo>
                  <a:cubicBezTo>
                    <a:pt x="5754" y="1387"/>
                    <a:pt x="5763" y="1342"/>
                    <a:pt x="5769" y="1312"/>
                  </a:cubicBezTo>
                  <a:cubicBezTo>
                    <a:pt x="5775" y="1281"/>
                    <a:pt x="5777" y="1266"/>
                    <a:pt x="5777" y="1266"/>
                  </a:cubicBezTo>
                  <a:cubicBezTo>
                    <a:pt x="5777" y="1266"/>
                    <a:pt x="5774" y="1281"/>
                    <a:pt x="5767" y="1311"/>
                  </a:cubicBezTo>
                  <a:cubicBezTo>
                    <a:pt x="5761" y="1342"/>
                    <a:pt x="5752" y="1387"/>
                    <a:pt x="5740" y="1446"/>
                  </a:cubicBezTo>
                  <a:cubicBezTo>
                    <a:pt x="5717" y="1565"/>
                    <a:pt x="5682" y="1739"/>
                    <a:pt x="5637" y="1964"/>
                  </a:cubicBezTo>
                  <a:cubicBezTo>
                    <a:pt x="5548" y="2414"/>
                    <a:pt x="5418" y="3065"/>
                    <a:pt x="5259" y="3870"/>
                  </a:cubicBezTo>
                  <a:cubicBezTo>
                    <a:pt x="5219" y="4071"/>
                    <a:pt x="5177" y="4282"/>
                    <a:pt x="5134" y="4502"/>
                  </a:cubicBezTo>
                  <a:cubicBezTo>
                    <a:pt x="5123" y="4557"/>
                    <a:pt x="5112" y="4612"/>
                    <a:pt x="5101" y="4668"/>
                  </a:cubicBezTo>
                  <a:cubicBezTo>
                    <a:pt x="5096" y="4696"/>
                    <a:pt x="5090" y="4724"/>
                    <a:pt x="5082" y="4751"/>
                  </a:cubicBezTo>
                  <a:cubicBezTo>
                    <a:pt x="5073" y="4778"/>
                    <a:pt x="5062" y="4805"/>
                    <a:pt x="5047" y="4829"/>
                  </a:cubicBezTo>
                  <a:cubicBezTo>
                    <a:pt x="4988" y="4927"/>
                    <a:pt x="4875" y="4994"/>
                    <a:pt x="4756" y="4996"/>
                  </a:cubicBezTo>
                  <a:cubicBezTo>
                    <a:pt x="4696" y="4998"/>
                    <a:pt x="4638" y="4979"/>
                    <a:pt x="4578" y="4967"/>
                  </a:cubicBezTo>
                  <a:cubicBezTo>
                    <a:pt x="4518" y="4954"/>
                    <a:pt x="4457" y="4940"/>
                    <a:pt x="4397" y="4927"/>
                  </a:cubicBezTo>
                  <a:cubicBezTo>
                    <a:pt x="4275" y="4900"/>
                    <a:pt x="4151" y="4873"/>
                    <a:pt x="4026" y="4845"/>
                  </a:cubicBezTo>
                  <a:cubicBezTo>
                    <a:pt x="3775" y="4789"/>
                    <a:pt x="3517" y="4732"/>
                    <a:pt x="3252" y="4674"/>
                  </a:cubicBezTo>
                  <a:cubicBezTo>
                    <a:pt x="2722" y="4557"/>
                    <a:pt x="2166" y="4434"/>
                    <a:pt x="1590" y="4307"/>
                  </a:cubicBezTo>
                  <a:cubicBezTo>
                    <a:pt x="1302" y="4243"/>
                    <a:pt x="1008" y="4178"/>
                    <a:pt x="711" y="4112"/>
                  </a:cubicBezTo>
                  <a:cubicBezTo>
                    <a:pt x="562" y="4079"/>
                    <a:pt x="411" y="4048"/>
                    <a:pt x="262" y="4012"/>
                  </a:cubicBezTo>
                  <a:cubicBezTo>
                    <a:pt x="189" y="3990"/>
                    <a:pt x="124" y="3944"/>
                    <a:pt x="80" y="3882"/>
                  </a:cubicBezTo>
                  <a:cubicBezTo>
                    <a:pt x="35" y="3820"/>
                    <a:pt x="11" y="3743"/>
                    <a:pt x="14" y="3666"/>
                  </a:cubicBezTo>
                  <a:cubicBezTo>
                    <a:pt x="15" y="3628"/>
                    <a:pt x="25" y="3590"/>
                    <a:pt x="32" y="3551"/>
                  </a:cubicBezTo>
                  <a:cubicBezTo>
                    <a:pt x="39" y="3513"/>
                    <a:pt x="46" y="3475"/>
                    <a:pt x="53" y="3436"/>
                  </a:cubicBezTo>
                  <a:cubicBezTo>
                    <a:pt x="68" y="3360"/>
                    <a:pt x="82" y="3284"/>
                    <a:pt x="96" y="3208"/>
                  </a:cubicBezTo>
                  <a:cubicBezTo>
                    <a:pt x="125" y="3056"/>
                    <a:pt x="154" y="2905"/>
                    <a:pt x="182" y="2755"/>
                  </a:cubicBezTo>
                  <a:cubicBezTo>
                    <a:pt x="239" y="2456"/>
                    <a:pt x="294" y="2161"/>
                    <a:pt x="349" y="1871"/>
                  </a:cubicBezTo>
                  <a:cubicBezTo>
                    <a:pt x="404" y="1581"/>
                    <a:pt x="457" y="1296"/>
                    <a:pt x="510" y="1018"/>
                  </a:cubicBezTo>
                  <a:cubicBezTo>
                    <a:pt x="536" y="879"/>
                    <a:pt x="562" y="740"/>
                    <a:pt x="588" y="604"/>
                  </a:cubicBezTo>
                  <a:cubicBezTo>
                    <a:pt x="601" y="536"/>
                    <a:pt x="614" y="468"/>
                    <a:pt x="626" y="400"/>
                  </a:cubicBezTo>
                  <a:cubicBezTo>
                    <a:pt x="640" y="333"/>
                    <a:pt x="646" y="264"/>
                    <a:pt x="677" y="205"/>
                  </a:cubicBezTo>
                  <a:cubicBezTo>
                    <a:pt x="707" y="145"/>
                    <a:pt x="754" y="95"/>
                    <a:pt x="811" y="62"/>
                  </a:cubicBezTo>
                  <a:cubicBezTo>
                    <a:pt x="839" y="45"/>
                    <a:pt x="870" y="32"/>
                    <a:pt x="901" y="24"/>
                  </a:cubicBezTo>
                  <a:cubicBezTo>
                    <a:pt x="917" y="19"/>
                    <a:pt x="933" y="18"/>
                    <a:pt x="949" y="14"/>
                  </a:cubicBezTo>
                  <a:cubicBezTo>
                    <a:pt x="965" y="14"/>
                    <a:pt x="982" y="11"/>
                    <a:pt x="998" y="13"/>
                  </a:cubicBezTo>
                  <a:cubicBezTo>
                    <a:pt x="1030" y="13"/>
                    <a:pt x="1062" y="20"/>
                    <a:pt x="1095" y="26"/>
                  </a:cubicBezTo>
                  <a:cubicBezTo>
                    <a:pt x="1127" y="32"/>
                    <a:pt x="1159" y="38"/>
                    <a:pt x="1191" y="44"/>
                  </a:cubicBezTo>
                  <a:cubicBezTo>
                    <a:pt x="1255" y="55"/>
                    <a:pt x="1319" y="68"/>
                    <a:pt x="1382" y="79"/>
                  </a:cubicBezTo>
                  <a:cubicBezTo>
                    <a:pt x="1634" y="127"/>
                    <a:pt x="1879" y="173"/>
                    <a:pt x="2117" y="217"/>
                  </a:cubicBezTo>
                  <a:cubicBezTo>
                    <a:pt x="2591" y="306"/>
                    <a:pt x="3032" y="389"/>
                    <a:pt x="3435" y="464"/>
                  </a:cubicBezTo>
                  <a:cubicBezTo>
                    <a:pt x="4242" y="615"/>
                    <a:pt x="4894" y="737"/>
                    <a:pt x="5346" y="822"/>
                  </a:cubicBezTo>
                  <a:cubicBezTo>
                    <a:pt x="5402" y="832"/>
                    <a:pt x="5455" y="841"/>
                    <a:pt x="5505" y="852"/>
                  </a:cubicBezTo>
                  <a:cubicBezTo>
                    <a:pt x="5555" y="863"/>
                    <a:pt x="5598" y="884"/>
                    <a:pt x="5634" y="909"/>
                  </a:cubicBezTo>
                  <a:cubicBezTo>
                    <a:pt x="5706" y="960"/>
                    <a:pt x="5745" y="1028"/>
                    <a:pt x="5764" y="1085"/>
                  </a:cubicBezTo>
                  <a:cubicBezTo>
                    <a:pt x="5784" y="1141"/>
                    <a:pt x="5785" y="1188"/>
                    <a:pt x="5783" y="1219"/>
                  </a:cubicBezTo>
                  <a:cubicBezTo>
                    <a:pt x="5783" y="1234"/>
                    <a:pt x="5779" y="1246"/>
                    <a:pt x="5779" y="1253"/>
                  </a:cubicBezTo>
                  <a:cubicBezTo>
                    <a:pt x="5778" y="1261"/>
                    <a:pt x="5777" y="1265"/>
                    <a:pt x="5777" y="1265"/>
                  </a:cubicBezTo>
                  <a:lnTo>
                    <a:pt x="5777" y="12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46"/>
            <p:cNvSpPr/>
            <p:nvPr/>
          </p:nvSpPr>
          <p:spPr>
            <a:xfrm>
              <a:off x="5877246" y="3466723"/>
              <a:ext cx="1265101" cy="275508"/>
            </a:xfrm>
            <a:custGeom>
              <a:avLst/>
              <a:gdLst/>
              <a:ahLst/>
              <a:cxnLst/>
              <a:rect l="l" t="t" r="r" b="b"/>
              <a:pathLst>
                <a:path w="5097" h="1110" extrusionOk="0">
                  <a:moveTo>
                    <a:pt x="0" y="1"/>
                  </a:moveTo>
                  <a:cubicBezTo>
                    <a:pt x="0" y="1"/>
                    <a:pt x="2" y="6"/>
                    <a:pt x="5" y="15"/>
                  </a:cubicBezTo>
                  <a:cubicBezTo>
                    <a:pt x="9" y="25"/>
                    <a:pt x="14" y="38"/>
                    <a:pt x="20" y="56"/>
                  </a:cubicBezTo>
                  <a:cubicBezTo>
                    <a:pt x="24" y="66"/>
                    <a:pt x="28" y="76"/>
                    <a:pt x="32" y="87"/>
                  </a:cubicBezTo>
                  <a:cubicBezTo>
                    <a:pt x="36" y="98"/>
                    <a:pt x="41" y="110"/>
                    <a:pt x="47" y="123"/>
                  </a:cubicBezTo>
                  <a:cubicBezTo>
                    <a:pt x="60" y="148"/>
                    <a:pt x="74" y="178"/>
                    <a:pt x="91" y="211"/>
                  </a:cubicBezTo>
                  <a:cubicBezTo>
                    <a:pt x="111" y="242"/>
                    <a:pt x="131" y="278"/>
                    <a:pt x="157" y="315"/>
                  </a:cubicBezTo>
                  <a:cubicBezTo>
                    <a:pt x="184" y="350"/>
                    <a:pt x="211" y="391"/>
                    <a:pt x="247" y="429"/>
                  </a:cubicBezTo>
                  <a:cubicBezTo>
                    <a:pt x="265" y="448"/>
                    <a:pt x="282" y="470"/>
                    <a:pt x="303" y="489"/>
                  </a:cubicBezTo>
                  <a:cubicBezTo>
                    <a:pt x="323" y="508"/>
                    <a:pt x="344" y="528"/>
                    <a:pt x="366" y="549"/>
                  </a:cubicBezTo>
                  <a:cubicBezTo>
                    <a:pt x="411" y="587"/>
                    <a:pt x="459" y="628"/>
                    <a:pt x="515" y="663"/>
                  </a:cubicBezTo>
                  <a:cubicBezTo>
                    <a:pt x="625" y="737"/>
                    <a:pt x="755" y="803"/>
                    <a:pt x="904" y="848"/>
                  </a:cubicBezTo>
                  <a:cubicBezTo>
                    <a:pt x="1053" y="892"/>
                    <a:pt x="1221" y="915"/>
                    <a:pt x="1395" y="900"/>
                  </a:cubicBezTo>
                  <a:cubicBezTo>
                    <a:pt x="1570" y="886"/>
                    <a:pt x="1748" y="832"/>
                    <a:pt x="1925" y="764"/>
                  </a:cubicBezTo>
                  <a:cubicBezTo>
                    <a:pt x="2102" y="695"/>
                    <a:pt x="2279" y="610"/>
                    <a:pt x="2467" y="540"/>
                  </a:cubicBezTo>
                  <a:cubicBezTo>
                    <a:pt x="2843" y="399"/>
                    <a:pt x="3226" y="330"/>
                    <a:pt x="3573" y="340"/>
                  </a:cubicBezTo>
                  <a:cubicBezTo>
                    <a:pt x="3747" y="344"/>
                    <a:pt x="3911" y="368"/>
                    <a:pt x="4061" y="406"/>
                  </a:cubicBezTo>
                  <a:cubicBezTo>
                    <a:pt x="4211" y="445"/>
                    <a:pt x="4345" y="498"/>
                    <a:pt x="4462" y="557"/>
                  </a:cubicBezTo>
                  <a:cubicBezTo>
                    <a:pt x="4697" y="677"/>
                    <a:pt x="4858" y="821"/>
                    <a:pt x="4956" y="931"/>
                  </a:cubicBezTo>
                  <a:cubicBezTo>
                    <a:pt x="4968" y="944"/>
                    <a:pt x="4980" y="957"/>
                    <a:pt x="4991" y="969"/>
                  </a:cubicBezTo>
                  <a:cubicBezTo>
                    <a:pt x="5001" y="982"/>
                    <a:pt x="5010" y="994"/>
                    <a:pt x="5019" y="1005"/>
                  </a:cubicBezTo>
                  <a:lnTo>
                    <a:pt x="5043" y="1036"/>
                  </a:lnTo>
                  <a:cubicBezTo>
                    <a:pt x="5050" y="1046"/>
                    <a:pt x="5057" y="1054"/>
                    <a:pt x="5062" y="1062"/>
                  </a:cubicBezTo>
                  <a:cubicBezTo>
                    <a:pt x="5073" y="1078"/>
                    <a:pt x="5082" y="1090"/>
                    <a:pt x="5088" y="1098"/>
                  </a:cubicBezTo>
                  <a:cubicBezTo>
                    <a:pt x="5094" y="1106"/>
                    <a:pt x="5097" y="1110"/>
                    <a:pt x="5097" y="1110"/>
                  </a:cubicBezTo>
                  <a:cubicBezTo>
                    <a:pt x="5097" y="1110"/>
                    <a:pt x="5094" y="1106"/>
                    <a:pt x="5089" y="1097"/>
                  </a:cubicBezTo>
                  <a:cubicBezTo>
                    <a:pt x="5083" y="1089"/>
                    <a:pt x="5075" y="1077"/>
                    <a:pt x="5065" y="1061"/>
                  </a:cubicBezTo>
                  <a:cubicBezTo>
                    <a:pt x="5059" y="1053"/>
                    <a:pt x="5053" y="1044"/>
                    <a:pt x="5046" y="1034"/>
                  </a:cubicBezTo>
                  <a:cubicBezTo>
                    <a:pt x="5039" y="1024"/>
                    <a:pt x="5031" y="1014"/>
                    <a:pt x="5022" y="1003"/>
                  </a:cubicBezTo>
                  <a:cubicBezTo>
                    <a:pt x="5014" y="991"/>
                    <a:pt x="5004" y="979"/>
                    <a:pt x="4994" y="966"/>
                  </a:cubicBezTo>
                  <a:cubicBezTo>
                    <a:pt x="4984" y="954"/>
                    <a:pt x="4972" y="941"/>
                    <a:pt x="4960" y="927"/>
                  </a:cubicBezTo>
                  <a:cubicBezTo>
                    <a:pt x="4864" y="816"/>
                    <a:pt x="4702" y="670"/>
                    <a:pt x="4467" y="549"/>
                  </a:cubicBezTo>
                  <a:cubicBezTo>
                    <a:pt x="4349" y="488"/>
                    <a:pt x="4214" y="435"/>
                    <a:pt x="4064" y="395"/>
                  </a:cubicBezTo>
                  <a:cubicBezTo>
                    <a:pt x="3914" y="356"/>
                    <a:pt x="3749" y="331"/>
                    <a:pt x="3574" y="327"/>
                  </a:cubicBezTo>
                  <a:cubicBezTo>
                    <a:pt x="3224" y="316"/>
                    <a:pt x="2840" y="386"/>
                    <a:pt x="2463" y="527"/>
                  </a:cubicBezTo>
                  <a:cubicBezTo>
                    <a:pt x="2274" y="598"/>
                    <a:pt x="2097" y="682"/>
                    <a:pt x="1920" y="751"/>
                  </a:cubicBezTo>
                  <a:cubicBezTo>
                    <a:pt x="1744" y="819"/>
                    <a:pt x="1568" y="873"/>
                    <a:pt x="1395" y="887"/>
                  </a:cubicBezTo>
                  <a:cubicBezTo>
                    <a:pt x="1222" y="903"/>
                    <a:pt x="1056" y="881"/>
                    <a:pt x="908" y="837"/>
                  </a:cubicBezTo>
                  <a:cubicBezTo>
                    <a:pt x="760" y="793"/>
                    <a:pt x="631" y="728"/>
                    <a:pt x="521" y="655"/>
                  </a:cubicBezTo>
                  <a:cubicBezTo>
                    <a:pt x="466" y="620"/>
                    <a:pt x="418" y="579"/>
                    <a:pt x="372" y="542"/>
                  </a:cubicBezTo>
                  <a:cubicBezTo>
                    <a:pt x="351" y="522"/>
                    <a:pt x="330" y="502"/>
                    <a:pt x="309" y="483"/>
                  </a:cubicBezTo>
                  <a:cubicBezTo>
                    <a:pt x="289" y="464"/>
                    <a:pt x="272" y="442"/>
                    <a:pt x="254" y="424"/>
                  </a:cubicBezTo>
                  <a:cubicBezTo>
                    <a:pt x="218" y="386"/>
                    <a:pt x="191" y="346"/>
                    <a:pt x="163" y="310"/>
                  </a:cubicBezTo>
                  <a:cubicBezTo>
                    <a:pt x="137" y="274"/>
                    <a:pt x="117" y="238"/>
                    <a:pt x="97" y="208"/>
                  </a:cubicBezTo>
                  <a:cubicBezTo>
                    <a:pt x="79" y="176"/>
                    <a:pt x="65" y="146"/>
                    <a:pt x="52" y="121"/>
                  </a:cubicBezTo>
                  <a:cubicBezTo>
                    <a:pt x="45" y="109"/>
                    <a:pt x="40" y="96"/>
                    <a:pt x="36" y="85"/>
                  </a:cubicBezTo>
                  <a:cubicBezTo>
                    <a:pt x="31" y="74"/>
                    <a:pt x="27" y="64"/>
                    <a:pt x="24" y="55"/>
                  </a:cubicBezTo>
                  <a:cubicBezTo>
                    <a:pt x="17" y="37"/>
                    <a:pt x="11" y="24"/>
                    <a:pt x="7" y="14"/>
                  </a:cubicBezTo>
                  <a:cubicBezTo>
                    <a:pt x="4" y="5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46"/>
            <p:cNvSpPr/>
            <p:nvPr/>
          </p:nvSpPr>
          <p:spPr>
            <a:xfrm>
              <a:off x="5826364" y="3705994"/>
              <a:ext cx="296109" cy="419466"/>
            </a:xfrm>
            <a:custGeom>
              <a:avLst/>
              <a:gdLst/>
              <a:ahLst/>
              <a:cxnLst/>
              <a:rect l="l" t="t" r="r" b="b"/>
              <a:pathLst>
                <a:path w="1193" h="1690" extrusionOk="0">
                  <a:moveTo>
                    <a:pt x="628" y="21"/>
                  </a:moveTo>
                  <a:lnTo>
                    <a:pt x="1193" y="1066"/>
                  </a:lnTo>
                  <a:lnTo>
                    <a:pt x="1165" y="1071"/>
                  </a:lnTo>
                  <a:lnTo>
                    <a:pt x="763" y="1620"/>
                  </a:lnTo>
                  <a:lnTo>
                    <a:pt x="450" y="1690"/>
                  </a:lnTo>
                  <a:cubicBezTo>
                    <a:pt x="334" y="1257"/>
                    <a:pt x="226" y="866"/>
                    <a:pt x="165" y="574"/>
                  </a:cubicBezTo>
                  <a:cubicBezTo>
                    <a:pt x="103" y="279"/>
                    <a:pt x="34" y="96"/>
                    <a:pt x="0" y="0"/>
                  </a:cubicBezTo>
                  <a:lnTo>
                    <a:pt x="628" y="21"/>
                  </a:lnTo>
                  <a:close/>
                </a:path>
              </a:pathLst>
            </a:custGeom>
            <a:solidFill>
              <a:srgbClr val="AE746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46"/>
            <p:cNvSpPr/>
            <p:nvPr/>
          </p:nvSpPr>
          <p:spPr>
            <a:xfrm>
              <a:off x="5786155" y="3475411"/>
              <a:ext cx="233313" cy="290400"/>
            </a:xfrm>
            <a:custGeom>
              <a:avLst/>
              <a:gdLst/>
              <a:ahLst/>
              <a:cxnLst/>
              <a:rect l="l" t="t" r="r" b="b"/>
              <a:pathLst>
                <a:path w="940" h="1170" extrusionOk="0">
                  <a:moveTo>
                    <a:pt x="722" y="14"/>
                  </a:moveTo>
                  <a:cubicBezTo>
                    <a:pt x="722" y="14"/>
                    <a:pt x="909" y="271"/>
                    <a:pt x="932" y="356"/>
                  </a:cubicBezTo>
                  <a:cubicBezTo>
                    <a:pt x="956" y="442"/>
                    <a:pt x="923" y="569"/>
                    <a:pt x="890" y="691"/>
                  </a:cubicBezTo>
                  <a:cubicBezTo>
                    <a:pt x="857" y="815"/>
                    <a:pt x="794" y="1013"/>
                    <a:pt x="794" y="1013"/>
                  </a:cubicBezTo>
                  <a:lnTo>
                    <a:pt x="241" y="1170"/>
                  </a:lnTo>
                  <a:lnTo>
                    <a:pt x="181" y="1022"/>
                  </a:lnTo>
                  <a:cubicBezTo>
                    <a:pt x="181" y="1022"/>
                    <a:pt x="5" y="642"/>
                    <a:pt x="0" y="590"/>
                  </a:cubicBezTo>
                  <a:cubicBezTo>
                    <a:pt x="-4" y="538"/>
                    <a:pt x="39" y="430"/>
                    <a:pt x="39" y="430"/>
                  </a:cubicBezTo>
                  <a:cubicBezTo>
                    <a:pt x="39" y="430"/>
                    <a:pt x="-5" y="304"/>
                    <a:pt x="41" y="259"/>
                  </a:cubicBezTo>
                  <a:cubicBezTo>
                    <a:pt x="87" y="215"/>
                    <a:pt x="117" y="211"/>
                    <a:pt x="117" y="211"/>
                  </a:cubicBezTo>
                  <a:cubicBezTo>
                    <a:pt x="117" y="211"/>
                    <a:pt x="24" y="104"/>
                    <a:pt x="99" y="53"/>
                  </a:cubicBezTo>
                  <a:cubicBezTo>
                    <a:pt x="174" y="2"/>
                    <a:pt x="212" y="0"/>
                    <a:pt x="212" y="0"/>
                  </a:cubicBezTo>
                  <a:lnTo>
                    <a:pt x="555" y="375"/>
                  </a:lnTo>
                  <a:cubicBezTo>
                    <a:pt x="555" y="375"/>
                    <a:pt x="623" y="439"/>
                    <a:pt x="677" y="426"/>
                  </a:cubicBezTo>
                  <a:cubicBezTo>
                    <a:pt x="731" y="414"/>
                    <a:pt x="751" y="405"/>
                    <a:pt x="712" y="316"/>
                  </a:cubicBezTo>
                  <a:cubicBezTo>
                    <a:pt x="672" y="227"/>
                    <a:pt x="640" y="200"/>
                    <a:pt x="622" y="121"/>
                  </a:cubicBezTo>
                  <a:cubicBezTo>
                    <a:pt x="604" y="42"/>
                    <a:pt x="722" y="15"/>
                    <a:pt x="722" y="15"/>
                  </a:cubicBezTo>
                  <a:lnTo>
                    <a:pt x="722" y="14"/>
                  </a:lnTo>
                  <a:close/>
                </a:path>
              </a:pathLst>
            </a:custGeom>
            <a:solidFill>
              <a:srgbClr val="AE746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46"/>
            <p:cNvSpPr/>
            <p:nvPr/>
          </p:nvSpPr>
          <p:spPr>
            <a:xfrm>
              <a:off x="6649164" y="2883688"/>
              <a:ext cx="425672" cy="910416"/>
            </a:xfrm>
            <a:custGeom>
              <a:avLst/>
              <a:gdLst/>
              <a:ahLst/>
              <a:cxnLst/>
              <a:rect l="l" t="t" r="r" b="b"/>
              <a:pathLst>
                <a:path w="1715" h="3668" extrusionOk="0">
                  <a:moveTo>
                    <a:pt x="1691" y="932"/>
                  </a:moveTo>
                  <a:lnTo>
                    <a:pt x="1715" y="2870"/>
                  </a:lnTo>
                  <a:cubicBezTo>
                    <a:pt x="1719" y="3199"/>
                    <a:pt x="1657" y="3685"/>
                    <a:pt x="1136" y="3667"/>
                  </a:cubicBezTo>
                  <a:lnTo>
                    <a:pt x="1136" y="3667"/>
                  </a:lnTo>
                  <a:cubicBezTo>
                    <a:pt x="684" y="3618"/>
                    <a:pt x="565" y="3191"/>
                    <a:pt x="561" y="2883"/>
                  </a:cubicBezTo>
                  <a:cubicBezTo>
                    <a:pt x="559" y="2737"/>
                    <a:pt x="558" y="2616"/>
                    <a:pt x="557" y="2601"/>
                  </a:cubicBezTo>
                  <a:cubicBezTo>
                    <a:pt x="557" y="2601"/>
                    <a:pt x="62" y="2560"/>
                    <a:pt x="21" y="2072"/>
                  </a:cubicBezTo>
                  <a:cubicBezTo>
                    <a:pt x="0" y="1837"/>
                    <a:pt x="-2" y="1348"/>
                    <a:pt x="2" y="906"/>
                  </a:cubicBezTo>
                  <a:cubicBezTo>
                    <a:pt x="5" y="430"/>
                    <a:pt x="374" y="38"/>
                    <a:pt x="848" y="3"/>
                  </a:cubicBezTo>
                  <a:lnTo>
                    <a:pt x="895" y="0"/>
                  </a:lnTo>
                  <a:cubicBezTo>
                    <a:pt x="1406" y="-8"/>
                    <a:pt x="1697" y="422"/>
                    <a:pt x="1691" y="932"/>
                  </a:cubicBezTo>
                  <a:close/>
                </a:path>
              </a:pathLst>
            </a:custGeom>
            <a:solidFill>
              <a:srgbClr val="AE746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46"/>
            <p:cNvSpPr/>
            <p:nvPr/>
          </p:nvSpPr>
          <p:spPr>
            <a:xfrm>
              <a:off x="6787166" y="3470943"/>
              <a:ext cx="154632" cy="89602"/>
            </a:xfrm>
            <a:custGeom>
              <a:avLst/>
              <a:gdLst/>
              <a:ahLst/>
              <a:cxnLst/>
              <a:rect l="l" t="t" r="r" b="b"/>
              <a:pathLst>
                <a:path w="623" h="361" extrusionOk="0">
                  <a:moveTo>
                    <a:pt x="0" y="235"/>
                  </a:moveTo>
                  <a:cubicBezTo>
                    <a:pt x="0" y="235"/>
                    <a:pt x="310" y="230"/>
                    <a:pt x="623" y="0"/>
                  </a:cubicBezTo>
                  <a:cubicBezTo>
                    <a:pt x="623" y="0"/>
                    <a:pt x="494" y="369"/>
                    <a:pt x="3" y="360"/>
                  </a:cubicBezTo>
                  <a:lnTo>
                    <a:pt x="0" y="235"/>
                  </a:lnTo>
                  <a:close/>
                </a:path>
              </a:pathLst>
            </a:custGeom>
            <a:solidFill>
              <a:srgbClr val="8B5D54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46"/>
            <p:cNvSpPr/>
            <p:nvPr/>
          </p:nvSpPr>
          <p:spPr>
            <a:xfrm>
              <a:off x="6856415" y="3136610"/>
              <a:ext cx="74710" cy="21594"/>
            </a:xfrm>
            <a:custGeom>
              <a:avLst/>
              <a:gdLst/>
              <a:ahLst/>
              <a:cxnLst/>
              <a:rect l="l" t="t" r="r" b="b"/>
              <a:pathLst>
                <a:path w="301" h="87" extrusionOk="0">
                  <a:moveTo>
                    <a:pt x="1" y="86"/>
                  </a:moveTo>
                  <a:cubicBezTo>
                    <a:pt x="11" y="96"/>
                    <a:pt x="67" y="51"/>
                    <a:pt x="149" y="49"/>
                  </a:cubicBezTo>
                  <a:cubicBezTo>
                    <a:pt x="231" y="45"/>
                    <a:pt x="292" y="87"/>
                    <a:pt x="300" y="76"/>
                  </a:cubicBezTo>
                  <a:cubicBezTo>
                    <a:pt x="305" y="72"/>
                    <a:pt x="295" y="54"/>
                    <a:pt x="268" y="35"/>
                  </a:cubicBezTo>
                  <a:cubicBezTo>
                    <a:pt x="242" y="16"/>
                    <a:pt x="197" y="-1"/>
                    <a:pt x="146" y="0"/>
                  </a:cubicBezTo>
                  <a:cubicBezTo>
                    <a:pt x="95" y="2"/>
                    <a:pt x="53" y="23"/>
                    <a:pt x="29" y="43"/>
                  </a:cubicBezTo>
                  <a:cubicBezTo>
                    <a:pt x="4" y="64"/>
                    <a:pt x="-4" y="82"/>
                    <a:pt x="1" y="87"/>
                  </a:cubicBezTo>
                  <a:lnTo>
                    <a:pt x="1" y="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46"/>
            <p:cNvSpPr/>
            <p:nvPr/>
          </p:nvSpPr>
          <p:spPr>
            <a:xfrm>
              <a:off x="6857408" y="3184017"/>
              <a:ext cx="32763" cy="31522"/>
            </a:xfrm>
            <a:custGeom>
              <a:avLst/>
              <a:gdLst/>
              <a:ahLst/>
              <a:cxnLst/>
              <a:rect l="l" t="t" r="r" b="b"/>
              <a:pathLst>
                <a:path w="132" h="127" extrusionOk="0">
                  <a:moveTo>
                    <a:pt x="0" y="65"/>
                  </a:moveTo>
                  <a:cubicBezTo>
                    <a:pt x="1" y="100"/>
                    <a:pt x="32" y="127"/>
                    <a:pt x="68" y="127"/>
                  </a:cubicBezTo>
                  <a:cubicBezTo>
                    <a:pt x="105" y="126"/>
                    <a:pt x="133" y="97"/>
                    <a:pt x="132" y="62"/>
                  </a:cubicBezTo>
                  <a:cubicBezTo>
                    <a:pt x="131" y="27"/>
                    <a:pt x="100" y="-1"/>
                    <a:pt x="63" y="0"/>
                  </a:cubicBezTo>
                  <a:cubicBezTo>
                    <a:pt x="27" y="1"/>
                    <a:pt x="-2" y="30"/>
                    <a:pt x="0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933" rIns="120000" bIns="9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46"/>
            <p:cNvSpPr/>
            <p:nvPr/>
          </p:nvSpPr>
          <p:spPr>
            <a:xfrm>
              <a:off x="6757381" y="3143560"/>
              <a:ext cx="48400" cy="157858"/>
            </a:xfrm>
            <a:custGeom>
              <a:avLst/>
              <a:gdLst/>
              <a:ahLst/>
              <a:cxnLst/>
              <a:rect l="l" t="t" r="r" b="b"/>
              <a:pathLst>
                <a:path w="195" h="636" extrusionOk="0">
                  <a:moveTo>
                    <a:pt x="195" y="627"/>
                  </a:moveTo>
                  <a:cubicBezTo>
                    <a:pt x="195" y="623"/>
                    <a:pt x="148" y="618"/>
                    <a:pt x="72" y="614"/>
                  </a:cubicBezTo>
                  <a:cubicBezTo>
                    <a:pt x="53" y="614"/>
                    <a:pt x="34" y="611"/>
                    <a:pt x="30" y="599"/>
                  </a:cubicBezTo>
                  <a:cubicBezTo>
                    <a:pt x="25" y="585"/>
                    <a:pt x="31" y="564"/>
                    <a:pt x="39" y="541"/>
                  </a:cubicBezTo>
                  <a:cubicBezTo>
                    <a:pt x="53" y="493"/>
                    <a:pt x="69" y="443"/>
                    <a:pt x="85" y="391"/>
                  </a:cubicBezTo>
                  <a:cubicBezTo>
                    <a:pt x="148" y="177"/>
                    <a:pt x="193" y="2"/>
                    <a:pt x="184" y="0"/>
                  </a:cubicBezTo>
                  <a:cubicBezTo>
                    <a:pt x="176" y="-3"/>
                    <a:pt x="117" y="168"/>
                    <a:pt x="54" y="382"/>
                  </a:cubicBezTo>
                  <a:cubicBezTo>
                    <a:pt x="38" y="435"/>
                    <a:pt x="24" y="485"/>
                    <a:pt x="10" y="533"/>
                  </a:cubicBezTo>
                  <a:cubicBezTo>
                    <a:pt x="4" y="555"/>
                    <a:pt x="-6" y="581"/>
                    <a:pt x="5" y="609"/>
                  </a:cubicBezTo>
                  <a:cubicBezTo>
                    <a:pt x="12" y="623"/>
                    <a:pt x="26" y="632"/>
                    <a:pt x="39" y="634"/>
                  </a:cubicBezTo>
                  <a:cubicBezTo>
                    <a:pt x="52" y="637"/>
                    <a:pt x="62" y="637"/>
                    <a:pt x="72" y="636"/>
                  </a:cubicBezTo>
                  <a:cubicBezTo>
                    <a:pt x="148" y="635"/>
                    <a:pt x="195" y="632"/>
                    <a:pt x="195" y="628"/>
                  </a:cubicBezTo>
                  <a:lnTo>
                    <a:pt x="195" y="6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46"/>
            <p:cNvSpPr/>
            <p:nvPr/>
          </p:nvSpPr>
          <p:spPr>
            <a:xfrm>
              <a:off x="6865102" y="3066368"/>
              <a:ext cx="75951" cy="20105"/>
            </a:xfrm>
            <a:custGeom>
              <a:avLst/>
              <a:gdLst/>
              <a:ahLst/>
              <a:cxnLst/>
              <a:rect l="l" t="t" r="r" b="b"/>
              <a:pathLst>
                <a:path w="306" h="81" extrusionOk="0">
                  <a:moveTo>
                    <a:pt x="1" y="62"/>
                  </a:moveTo>
                  <a:cubicBezTo>
                    <a:pt x="9" y="80"/>
                    <a:pt x="74" y="66"/>
                    <a:pt x="153" y="70"/>
                  </a:cubicBezTo>
                  <a:cubicBezTo>
                    <a:pt x="232" y="73"/>
                    <a:pt x="296" y="92"/>
                    <a:pt x="305" y="74"/>
                  </a:cubicBezTo>
                  <a:cubicBezTo>
                    <a:pt x="309" y="66"/>
                    <a:pt x="297" y="49"/>
                    <a:pt x="270" y="33"/>
                  </a:cubicBezTo>
                  <a:cubicBezTo>
                    <a:pt x="244" y="17"/>
                    <a:pt x="202" y="3"/>
                    <a:pt x="155" y="1"/>
                  </a:cubicBezTo>
                  <a:cubicBezTo>
                    <a:pt x="108" y="-1"/>
                    <a:pt x="66" y="10"/>
                    <a:pt x="38" y="24"/>
                  </a:cubicBezTo>
                  <a:cubicBezTo>
                    <a:pt x="11" y="38"/>
                    <a:pt x="-3" y="53"/>
                    <a:pt x="1" y="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46"/>
            <p:cNvSpPr/>
            <p:nvPr/>
          </p:nvSpPr>
          <p:spPr>
            <a:xfrm>
              <a:off x="6672495" y="3103598"/>
              <a:ext cx="74710" cy="17126"/>
            </a:xfrm>
            <a:custGeom>
              <a:avLst/>
              <a:gdLst/>
              <a:ahLst/>
              <a:cxnLst/>
              <a:rect l="l" t="t" r="r" b="b"/>
              <a:pathLst>
                <a:path w="301" h="69" extrusionOk="0">
                  <a:moveTo>
                    <a:pt x="0" y="64"/>
                  </a:moveTo>
                  <a:cubicBezTo>
                    <a:pt x="9" y="78"/>
                    <a:pt x="73" y="62"/>
                    <a:pt x="150" y="60"/>
                  </a:cubicBezTo>
                  <a:cubicBezTo>
                    <a:pt x="227" y="56"/>
                    <a:pt x="292" y="67"/>
                    <a:pt x="300" y="52"/>
                  </a:cubicBezTo>
                  <a:cubicBezTo>
                    <a:pt x="304" y="44"/>
                    <a:pt x="291" y="31"/>
                    <a:pt x="264" y="19"/>
                  </a:cubicBezTo>
                  <a:cubicBezTo>
                    <a:pt x="237" y="8"/>
                    <a:pt x="196" y="-1"/>
                    <a:pt x="149" y="1"/>
                  </a:cubicBezTo>
                  <a:cubicBezTo>
                    <a:pt x="103" y="2"/>
                    <a:pt x="62" y="15"/>
                    <a:pt x="36" y="29"/>
                  </a:cubicBezTo>
                  <a:cubicBezTo>
                    <a:pt x="9" y="42"/>
                    <a:pt x="-3" y="57"/>
                    <a:pt x="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46"/>
            <p:cNvSpPr/>
            <p:nvPr/>
          </p:nvSpPr>
          <p:spPr>
            <a:xfrm>
              <a:off x="7065404" y="3199406"/>
              <a:ext cx="85134" cy="127577"/>
            </a:xfrm>
            <a:custGeom>
              <a:avLst/>
              <a:gdLst/>
              <a:ahLst/>
              <a:cxnLst/>
              <a:rect l="l" t="t" r="r" b="b"/>
              <a:pathLst>
                <a:path w="343" h="514" extrusionOk="0">
                  <a:moveTo>
                    <a:pt x="0" y="24"/>
                  </a:moveTo>
                  <a:cubicBezTo>
                    <a:pt x="8" y="20"/>
                    <a:pt x="329" y="-99"/>
                    <a:pt x="342" y="236"/>
                  </a:cubicBezTo>
                  <a:cubicBezTo>
                    <a:pt x="356" y="570"/>
                    <a:pt x="17" y="515"/>
                    <a:pt x="16" y="505"/>
                  </a:cubicBezTo>
                  <a:cubicBezTo>
                    <a:pt x="15" y="496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AE746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46"/>
            <p:cNvSpPr/>
            <p:nvPr/>
          </p:nvSpPr>
          <p:spPr>
            <a:xfrm>
              <a:off x="7093451" y="3225716"/>
              <a:ext cx="35742" cy="72972"/>
            </a:xfrm>
            <a:custGeom>
              <a:avLst/>
              <a:gdLst/>
              <a:ahLst/>
              <a:cxnLst/>
              <a:rect l="l" t="t" r="r" b="b"/>
              <a:pathLst>
                <a:path w="144" h="294" extrusionOk="0">
                  <a:moveTo>
                    <a:pt x="0" y="268"/>
                  </a:moveTo>
                  <a:cubicBezTo>
                    <a:pt x="1" y="267"/>
                    <a:pt x="6" y="272"/>
                    <a:pt x="16" y="276"/>
                  </a:cubicBezTo>
                  <a:cubicBezTo>
                    <a:pt x="26" y="280"/>
                    <a:pt x="43" y="283"/>
                    <a:pt x="60" y="276"/>
                  </a:cubicBezTo>
                  <a:cubicBezTo>
                    <a:pt x="95" y="261"/>
                    <a:pt x="122" y="204"/>
                    <a:pt x="121" y="143"/>
                  </a:cubicBezTo>
                  <a:cubicBezTo>
                    <a:pt x="121" y="113"/>
                    <a:pt x="113" y="84"/>
                    <a:pt x="101" y="60"/>
                  </a:cubicBezTo>
                  <a:cubicBezTo>
                    <a:pt x="90" y="36"/>
                    <a:pt x="74" y="20"/>
                    <a:pt x="56" y="18"/>
                  </a:cubicBezTo>
                  <a:cubicBezTo>
                    <a:pt x="38" y="14"/>
                    <a:pt x="25" y="26"/>
                    <a:pt x="22" y="35"/>
                  </a:cubicBezTo>
                  <a:cubicBezTo>
                    <a:pt x="17" y="45"/>
                    <a:pt x="20" y="51"/>
                    <a:pt x="18" y="52"/>
                  </a:cubicBezTo>
                  <a:cubicBezTo>
                    <a:pt x="17" y="53"/>
                    <a:pt x="11" y="46"/>
                    <a:pt x="13" y="32"/>
                  </a:cubicBezTo>
                  <a:cubicBezTo>
                    <a:pt x="14" y="26"/>
                    <a:pt x="18" y="18"/>
                    <a:pt x="25" y="11"/>
                  </a:cubicBezTo>
                  <a:cubicBezTo>
                    <a:pt x="33" y="4"/>
                    <a:pt x="45" y="0"/>
                    <a:pt x="57" y="1"/>
                  </a:cubicBezTo>
                  <a:cubicBezTo>
                    <a:pt x="83" y="2"/>
                    <a:pt x="107" y="25"/>
                    <a:pt x="120" y="51"/>
                  </a:cubicBezTo>
                  <a:cubicBezTo>
                    <a:pt x="135" y="77"/>
                    <a:pt x="144" y="109"/>
                    <a:pt x="144" y="143"/>
                  </a:cubicBezTo>
                  <a:cubicBezTo>
                    <a:pt x="145" y="211"/>
                    <a:pt x="113" y="275"/>
                    <a:pt x="65" y="291"/>
                  </a:cubicBezTo>
                  <a:cubicBezTo>
                    <a:pt x="42" y="299"/>
                    <a:pt x="22" y="292"/>
                    <a:pt x="12" y="285"/>
                  </a:cubicBezTo>
                  <a:cubicBezTo>
                    <a:pt x="1" y="277"/>
                    <a:pt x="-1" y="269"/>
                    <a:pt x="0" y="269"/>
                  </a:cubicBezTo>
                  <a:lnTo>
                    <a:pt x="0" y="268"/>
                  </a:lnTo>
                  <a:close/>
                </a:path>
              </a:pathLst>
            </a:custGeom>
            <a:solidFill>
              <a:srgbClr val="8B5D54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46"/>
            <p:cNvSpPr/>
            <p:nvPr/>
          </p:nvSpPr>
          <p:spPr>
            <a:xfrm>
              <a:off x="6825389" y="3303156"/>
              <a:ext cx="44180" cy="53860"/>
            </a:xfrm>
            <a:custGeom>
              <a:avLst/>
              <a:gdLst/>
              <a:ahLst/>
              <a:cxnLst/>
              <a:rect l="l" t="t" r="r" b="b"/>
              <a:pathLst>
                <a:path w="178" h="217" extrusionOk="0">
                  <a:moveTo>
                    <a:pt x="0" y="216"/>
                  </a:moveTo>
                  <a:cubicBezTo>
                    <a:pt x="-3" y="208"/>
                    <a:pt x="62" y="188"/>
                    <a:pt x="108" y="127"/>
                  </a:cubicBezTo>
                  <a:cubicBezTo>
                    <a:pt x="131" y="96"/>
                    <a:pt x="144" y="63"/>
                    <a:pt x="155" y="39"/>
                  </a:cubicBezTo>
                  <a:cubicBezTo>
                    <a:pt x="164" y="15"/>
                    <a:pt x="172" y="0"/>
                    <a:pt x="175" y="1"/>
                  </a:cubicBezTo>
                  <a:cubicBezTo>
                    <a:pt x="179" y="2"/>
                    <a:pt x="178" y="18"/>
                    <a:pt x="173" y="45"/>
                  </a:cubicBezTo>
                  <a:cubicBezTo>
                    <a:pt x="167" y="71"/>
                    <a:pt x="156" y="108"/>
                    <a:pt x="129" y="143"/>
                  </a:cubicBezTo>
                  <a:cubicBezTo>
                    <a:pt x="104" y="177"/>
                    <a:pt x="69" y="198"/>
                    <a:pt x="44" y="208"/>
                  </a:cubicBezTo>
                  <a:cubicBezTo>
                    <a:pt x="18" y="218"/>
                    <a:pt x="1" y="219"/>
                    <a:pt x="0" y="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44133" rIns="120000" bIns="441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46"/>
            <p:cNvSpPr/>
            <p:nvPr/>
          </p:nvSpPr>
          <p:spPr>
            <a:xfrm>
              <a:off x="6488079" y="2810467"/>
              <a:ext cx="693733" cy="420956"/>
            </a:xfrm>
            <a:custGeom>
              <a:avLst/>
              <a:gdLst/>
              <a:ahLst/>
              <a:cxnLst/>
              <a:rect l="l" t="t" r="r" b="b"/>
              <a:pathLst>
                <a:path w="2795" h="1696" extrusionOk="0">
                  <a:moveTo>
                    <a:pt x="2" y="762"/>
                  </a:moveTo>
                  <a:cubicBezTo>
                    <a:pt x="8" y="743"/>
                    <a:pt x="22" y="727"/>
                    <a:pt x="39" y="716"/>
                  </a:cubicBezTo>
                  <a:cubicBezTo>
                    <a:pt x="77" y="694"/>
                    <a:pt x="122" y="696"/>
                    <a:pt x="164" y="696"/>
                  </a:cubicBezTo>
                  <a:cubicBezTo>
                    <a:pt x="294" y="694"/>
                    <a:pt x="422" y="654"/>
                    <a:pt x="531" y="584"/>
                  </a:cubicBezTo>
                  <a:cubicBezTo>
                    <a:pt x="582" y="510"/>
                    <a:pt x="640" y="441"/>
                    <a:pt x="702" y="377"/>
                  </a:cubicBezTo>
                  <a:cubicBezTo>
                    <a:pt x="850" y="224"/>
                    <a:pt x="972" y="121"/>
                    <a:pt x="1098" y="70"/>
                  </a:cubicBezTo>
                  <a:cubicBezTo>
                    <a:pt x="1261" y="4"/>
                    <a:pt x="1533" y="-22"/>
                    <a:pt x="1703" y="22"/>
                  </a:cubicBezTo>
                  <a:cubicBezTo>
                    <a:pt x="1873" y="67"/>
                    <a:pt x="2025" y="205"/>
                    <a:pt x="2049" y="379"/>
                  </a:cubicBezTo>
                  <a:cubicBezTo>
                    <a:pt x="2144" y="298"/>
                    <a:pt x="2287" y="299"/>
                    <a:pt x="2403" y="345"/>
                  </a:cubicBezTo>
                  <a:lnTo>
                    <a:pt x="2406" y="344"/>
                  </a:lnTo>
                  <a:cubicBezTo>
                    <a:pt x="2535" y="390"/>
                    <a:pt x="2609" y="526"/>
                    <a:pt x="2647" y="658"/>
                  </a:cubicBezTo>
                  <a:cubicBezTo>
                    <a:pt x="2685" y="789"/>
                    <a:pt x="2701" y="931"/>
                    <a:pt x="2771" y="1049"/>
                  </a:cubicBezTo>
                  <a:cubicBezTo>
                    <a:pt x="2786" y="1074"/>
                    <a:pt x="2803" y="1103"/>
                    <a:pt x="2790" y="1129"/>
                  </a:cubicBezTo>
                  <a:cubicBezTo>
                    <a:pt x="2780" y="1149"/>
                    <a:pt x="2755" y="1157"/>
                    <a:pt x="2733" y="1154"/>
                  </a:cubicBezTo>
                  <a:cubicBezTo>
                    <a:pt x="2711" y="1151"/>
                    <a:pt x="2692" y="1138"/>
                    <a:pt x="2673" y="1127"/>
                  </a:cubicBezTo>
                  <a:cubicBezTo>
                    <a:pt x="2687" y="1161"/>
                    <a:pt x="2702" y="1196"/>
                    <a:pt x="2716" y="1230"/>
                  </a:cubicBezTo>
                  <a:cubicBezTo>
                    <a:pt x="2669" y="1238"/>
                    <a:pt x="2621" y="1235"/>
                    <a:pt x="2576" y="1221"/>
                  </a:cubicBezTo>
                  <a:cubicBezTo>
                    <a:pt x="2548" y="1344"/>
                    <a:pt x="2515" y="1485"/>
                    <a:pt x="2484" y="1568"/>
                  </a:cubicBezTo>
                  <a:cubicBezTo>
                    <a:pt x="2430" y="1568"/>
                    <a:pt x="2380" y="1572"/>
                    <a:pt x="2347" y="1602"/>
                  </a:cubicBezTo>
                  <a:cubicBezTo>
                    <a:pt x="2302" y="1642"/>
                    <a:pt x="2281" y="1719"/>
                    <a:pt x="2206" y="1690"/>
                  </a:cubicBezTo>
                  <a:cubicBezTo>
                    <a:pt x="2168" y="1675"/>
                    <a:pt x="2133" y="1595"/>
                    <a:pt x="2120" y="1556"/>
                  </a:cubicBezTo>
                  <a:cubicBezTo>
                    <a:pt x="2035" y="1297"/>
                    <a:pt x="2007" y="1020"/>
                    <a:pt x="2038" y="749"/>
                  </a:cubicBezTo>
                  <a:cubicBezTo>
                    <a:pt x="1984" y="692"/>
                    <a:pt x="1920" y="646"/>
                    <a:pt x="1848" y="613"/>
                  </a:cubicBezTo>
                  <a:lnTo>
                    <a:pt x="1854" y="618"/>
                  </a:lnTo>
                  <a:cubicBezTo>
                    <a:pt x="1718" y="571"/>
                    <a:pt x="1564" y="524"/>
                    <a:pt x="1434" y="588"/>
                  </a:cubicBezTo>
                  <a:cubicBezTo>
                    <a:pt x="1334" y="638"/>
                    <a:pt x="1275" y="742"/>
                    <a:pt x="1200" y="825"/>
                  </a:cubicBezTo>
                  <a:cubicBezTo>
                    <a:pt x="1057" y="983"/>
                    <a:pt x="866" y="1068"/>
                    <a:pt x="653" y="1078"/>
                  </a:cubicBezTo>
                  <a:cubicBezTo>
                    <a:pt x="646" y="1215"/>
                    <a:pt x="658" y="1409"/>
                    <a:pt x="650" y="1547"/>
                  </a:cubicBezTo>
                  <a:lnTo>
                    <a:pt x="535" y="1327"/>
                  </a:lnTo>
                  <a:lnTo>
                    <a:pt x="535" y="1328"/>
                  </a:lnTo>
                  <a:cubicBezTo>
                    <a:pt x="525" y="1312"/>
                    <a:pt x="517" y="1295"/>
                    <a:pt x="510" y="1279"/>
                  </a:cubicBezTo>
                  <a:lnTo>
                    <a:pt x="507" y="1274"/>
                  </a:lnTo>
                  <a:lnTo>
                    <a:pt x="507" y="1273"/>
                  </a:lnTo>
                  <a:cubicBezTo>
                    <a:pt x="495" y="1247"/>
                    <a:pt x="484" y="1221"/>
                    <a:pt x="469" y="1195"/>
                  </a:cubicBezTo>
                  <a:lnTo>
                    <a:pt x="467" y="1196"/>
                  </a:lnTo>
                  <a:cubicBezTo>
                    <a:pt x="393" y="1262"/>
                    <a:pt x="283" y="1162"/>
                    <a:pt x="342" y="1081"/>
                  </a:cubicBezTo>
                  <a:cubicBezTo>
                    <a:pt x="354" y="1065"/>
                    <a:pt x="368" y="1051"/>
                    <a:pt x="384" y="1040"/>
                  </a:cubicBezTo>
                  <a:cubicBezTo>
                    <a:pt x="349" y="1072"/>
                    <a:pt x="299" y="1087"/>
                    <a:pt x="254" y="1073"/>
                  </a:cubicBezTo>
                  <a:cubicBezTo>
                    <a:pt x="209" y="1059"/>
                    <a:pt x="175" y="1014"/>
                    <a:pt x="179" y="968"/>
                  </a:cubicBezTo>
                  <a:cubicBezTo>
                    <a:pt x="181" y="936"/>
                    <a:pt x="204" y="908"/>
                    <a:pt x="233" y="895"/>
                  </a:cubicBezTo>
                  <a:cubicBezTo>
                    <a:pt x="173" y="900"/>
                    <a:pt x="111" y="887"/>
                    <a:pt x="59" y="857"/>
                  </a:cubicBezTo>
                  <a:cubicBezTo>
                    <a:pt x="24" y="837"/>
                    <a:pt x="-9" y="805"/>
                    <a:pt x="2" y="76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46"/>
            <p:cNvSpPr/>
            <p:nvPr/>
          </p:nvSpPr>
          <p:spPr>
            <a:xfrm>
              <a:off x="6958427" y="2918437"/>
              <a:ext cx="177963" cy="205017"/>
            </a:xfrm>
            <a:custGeom>
              <a:avLst/>
              <a:gdLst/>
              <a:ahLst/>
              <a:cxnLst/>
              <a:rect l="l" t="t" r="r" b="b"/>
              <a:pathLst>
                <a:path w="717" h="826" extrusionOk="0">
                  <a:moveTo>
                    <a:pt x="1" y="0"/>
                  </a:moveTo>
                  <a:cubicBezTo>
                    <a:pt x="1" y="0"/>
                    <a:pt x="21" y="13"/>
                    <a:pt x="50" y="45"/>
                  </a:cubicBezTo>
                  <a:cubicBezTo>
                    <a:pt x="78" y="77"/>
                    <a:pt x="110" y="132"/>
                    <a:pt x="124" y="207"/>
                  </a:cubicBezTo>
                  <a:cubicBezTo>
                    <a:pt x="132" y="244"/>
                    <a:pt x="137" y="286"/>
                    <a:pt x="137" y="331"/>
                  </a:cubicBezTo>
                  <a:cubicBezTo>
                    <a:pt x="137" y="376"/>
                    <a:pt x="133" y="424"/>
                    <a:pt x="130" y="475"/>
                  </a:cubicBezTo>
                  <a:cubicBezTo>
                    <a:pt x="127" y="526"/>
                    <a:pt x="123" y="579"/>
                    <a:pt x="126" y="635"/>
                  </a:cubicBezTo>
                  <a:cubicBezTo>
                    <a:pt x="128" y="663"/>
                    <a:pt x="131" y="691"/>
                    <a:pt x="137" y="719"/>
                  </a:cubicBezTo>
                  <a:cubicBezTo>
                    <a:pt x="143" y="747"/>
                    <a:pt x="151" y="777"/>
                    <a:pt x="172" y="801"/>
                  </a:cubicBezTo>
                  <a:cubicBezTo>
                    <a:pt x="188" y="821"/>
                    <a:pt x="216" y="829"/>
                    <a:pt x="241" y="825"/>
                  </a:cubicBezTo>
                  <a:cubicBezTo>
                    <a:pt x="265" y="820"/>
                    <a:pt x="287" y="807"/>
                    <a:pt x="302" y="790"/>
                  </a:cubicBezTo>
                  <a:cubicBezTo>
                    <a:pt x="334" y="753"/>
                    <a:pt x="342" y="707"/>
                    <a:pt x="350" y="666"/>
                  </a:cubicBezTo>
                  <a:lnTo>
                    <a:pt x="339" y="667"/>
                  </a:lnTo>
                  <a:cubicBezTo>
                    <a:pt x="356" y="704"/>
                    <a:pt x="373" y="740"/>
                    <a:pt x="399" y="769"/>
                  </a:cubicBezTo>
                  <a:cubicBezTo>
                    <a:pt x="424" y="799"/>
                    <a:pt x="459" y="818"/>
                    <a:pt x="494" y="821"/>
                  </a:cubicBezTo>
                  <a:cubicBezTo>
                    <a:pt x="511" y="823"/>
                    <a:pt x="529" y="820"/>
                    <a:pt x="544" y="812"/>
                  </a:cubicBezTo>
                  <a:cubicBezTo>
                    <a:pt x="559" y="805"/>
                    <a:pt x="570" y="792"/>
                    <a:pt x="578" y="779"/>
                  </a:cubicBezTo>
                  <a:cubicBezTo>
                    <a:pt x="586" y="765"/>
                    <a:pt x="589" y="750"/>
                    <a:pt x="588" y="736"/>
                  </a:cubicBezTo>
                  <a:cubicBezTo>
                    <a:pt x="588" y="721"/>
                    <a:pt x="582" y="707"/>
                    <a:pt x="573" y="697"/>
                  </a:cubicBezTo>
                  <a:lnTo>
                    <a:pt x="568" y="702"/>
                  </a:lnTo>
                  <a:cubicBezTo>
                    <a:pt x="605" y="745"/>
                    <a:pt x="645" y="768"/>
                    <a:pt x="672" y="780"/>
                  </a:cubicBezTo>
                  <a:cubicBezTo>
                    <a:pt x="686" y="787"/>
                    <a:pt x="697" y="790"/>
                    <a:pt x="705" y="793"/>
                  </a:cubicBezTo>
                  <a:cubicBezTo>
                    <a:pt x="713" y="795"/>
                    <a:pt x="717" y="796"/>
                    <a:pt x="717" y="796"/>
                  </a:cubicBezTo>
                  <a:cubicBezTo>
                    <a:pt x="717" y="796"/>
                    <a:pt x="713" y="794"/>
                    <a:pt x="705" y="791"/>
                  </a:cubicBezTo>
                  <a:cubicBezTo>
                    <a:pt x="698" y="788"/>
                    <a:pt x="687" y="784"/>
                    <a:pt x="674" y="777"/>
                  </a:cubicBezTo>
                  <a:cubicBezTo>
                    <a:pt x="647" y="763"/>
                    <a:pt x="609" y="740"/>
                    <a:pt x="573" y="697"/>
                  </a:cubicBezTo>
                  <a:lnTo>
                    <a:pt x="567" y="702"/>
                  </a:lnTo>
                  <a:cubicBezTo>
                    <a:pt x="584" y="719"/>
                    <a:pt x="585" y="750"/>
                    <a:pt x="570" y="774"/>
                  </a:cubicBezTo>
                  <a:cubicBezTo>
                    <a:pt x="563" y="786"/>
                    <a:pt x="553" y="798"/>
                    <a:pt x="540" y="804"/>
                  </a:cubicBezTo>
                  <a:cubicBezTo>
                    <a:pt x="526" y="811"/>
                    <a:pt x="510" y="813"/>
                    <a:pt x="494" y="811"/>
                  </a:cubicBezTo>
                  <a:cubicBezTo>
                    <a:pt x="462" y="808"/>
                    <a:pt x="429" y="790"/>
                    <a:pt x="406" y="762"/>
                  </a:cubicBezTo>
                  <a:cubicBezTo>
                    <a:pt x="382" y="734"/>
                    <a:pt x="365" y="699"/>
                    <a:pt x="349" y="662"/>
                  </a:cubicBezTo>
                  <a:lnTo>
                    <a:pt x="342" y="647"/>
                  </a:lnTo>
                  <a:lnTo>
                    <a:pt x="338" y="664"/>
                  </a:lnTo>
                  <a:cubicBezTo>
                    <a:pt x="331" y="705"/>
                    <a:pt x="322" y="749"/>
                    <a:pt x="294" y="782"/>
                  </a:cubicBezTo>
                  <a:cubicBezTo>
                    <a:pt x="279" y="798"/>
                    <a:pt x="260" y="810"/>
                    <a:pt x="238" y="813"/>
                  </a:cubicBezTo>
                  <a:cubicBezTo>
                    <a:pt x="217" y="818"/>
                    <a:pt x="194" y="810"/>
                    <a:pt x="180" y="794"/>
                  </a:cubicBezTo>
                  <a:cubicBezTo>
                    <a:pt x="161" y="773"/>
                    <a:pt x="154" y="745"/>
                    <a:pt x="148" y="717"/>
                  </a:cubicBezTo>
                  <a:cubicBezTo>
                    <a:pt x="142" y="689"/>
                    <a:pt x="139" y="662"/>
                    <a:pt x="137" y="634"/>
                  </a:cubicBezTo>
                  <a:cubicBezTo>
                    <a:pt x="134" y="579"/>
                    <a:pt x="137" y="526"/>
                    <a:pt x="140" y="475"/>
                  </a:cubicBezTo>
                  <a:cubicBezTo>
                    <a:pt x="143" y="425"/>
                    <a:pt x="146" y="376"/>
                    <a:pt x="146" y="331"/>
                  </a:cubicBezTo>
                  <a:cubicBezTo>
                    <a:pt x="146" y="285"/>
                    <a:pt x="140" y="243"/>
                    <a:pt x="132" y="205"/>
                  </a:cubicBezTo>
                  <a:cubicBezTo>
                    <a:pt x="116" y="129"/>
                    <a:pt x="82" y="73"/>
                    <a:pt x="52" y="42"/>
                  </a:cubicBezTo>
                  <a:cubicBezTo>
                    <a:pt x="22" y="1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46"/>
            <p:cNvSpPr/>
            <p:nvPr/>
          </p:nvSpPr>
          <p:spPr>
            <a:xfrm>
              <a:off x="6583638" y="2850429"/>
              <a:ext cx="370570" cy="205514"/>
            </a:xfrm>
            <a:custGeom>
              <a:avLst/>
              <a:gdLst/>
              <a:ahLst/>
              <a:cxnLst/>
              <a:rect l="l" t="t" r="r" b="b"/>
              <a:pathLst>
                <a:path w="1493" h="828" extrusionOk="0">
                  <a:moveTo>
                    <a:pt x="0" y="749"/>
                  </a:moveTo>
                  <a:cubicBezTo>
                    <a:pt x="0" y="749"/>
                    <a:pt x="1" y="751"/>
                    <a:pt x="4" y="753"/>
                  </a:cubicBezTo>
                  <a:cubicBezTo>
                    <a:pt x="7" y="755"/>
                    <a:pt x="11" y="758"/>
                    <a:pt x="16" y="762"/>
                  </a:cubicBezTo>
                  <a:cubicBezTo>
                    <a:pt x="21" y="766"/>
                    <a:pt x="28" y="770"/>
                    <a:pt x="37" y="775"/>
                  </a:cubicBezTo>
                  <a:cubicBezTo>
                    <a:pt x="45" y="780"/>
                    <a:pt x="55" y="786"/>
                    <a:pt x="66" y="790"/>
                  </a:cubicBezTo>
                  <a:cubicBezTo>
                    <a:pt x="111" y="812"/>
                    <a:pt x="184" y="833"/>
                    <a:pt x="275" y="828"/>
                  </a:cubicBezTo>
                  <a:cubicBezTo>
                    <a:pt x="365" y="823"/>
                    <a:pt x="473" y="791"/>
                    <a:pt x="570" y="719"/>
                  </a:cubicBezTo>
                  <a:cubicBezTo>
                    <a:pt x="668" y="649"/>
                    <a:pt x="753" y="546"/>
                    <a:pt x="823" y="427"/>
                  </a:cubicBezTo>
                  <a:cubicBezTo>
                    <a:pt x="859" y="368"/>
                    <a:pt x="888" y="308"/>
                    <a:pt x="920" y="252"/>
                  </a:cubicBezTo>
                  <a:cubicBezTo>
                    <a:pt x="951" y="196"/>
                    <a:pt x="986" y="144"/>
                    <a:pt x="1029" y="103"/>
                  </a:cubicBezTo>
                  <a:cubicBezTo>
                    <a:pt x="1070" y="62"/>
                    <a:pt x="1119" y="32"/>
                    <a:pt x="1169" y="18"/>
                  </a:cubicBezTo>
                  <a:cubicBezTo>
                    <a:pt x="1194" y="10"/>
                    <a:pt x="1220" y="9"/>
                    <a:pt x="1243" y="9"/>
                  </a:cubicBezTo>
                  <a:cubicBezTo>
                    <a:pt x="1267" y="11"/>
                    <a:pt x="1290" y="15"/>
                    <a:pt x="1311" y="22"/>
                  </a:cubicBezTo>
                  <a:cubicBezTo>
                    <a:pt x="1353" y="36"/>
                    <a:pt x="1387" y="60"/>
                    <a:pt x="1413" y="84"/>
                  </a:cubicBezTo>
                  <a:cubicBezTo>
                    <a:pt x="1439" y="108"/>
                    <a:pt x="1456" y="133"/>
                    <a:pt x="1468" y="155"/>
                  </a:cubicBezTo>
                  <a:cubicBezTo>
                    <a:pt x="1490" y="200"/>
                    <a:pt x="1492" y="229"/>
                    <a:pt x="1493" y="228"/>
                  </a:cubicBezTo>
                  <a:cubicBezTo>
                    <a:pt x="1493" y="228"/>
                    <a:pt x="1493" y="226"/>
                    <a:pt x="1493" y="223"/>
                  </a:cubicBezTo>
                  <a:cubicBezTo>
                    <a:pt x="1493" y="219"/>
                    <a:pt x="1492" y="214"/>
                    <a:pt x="1491" y="208"/>
                  </a:cubicBezTo>
                  <a:cubicBezTo>
                    <a:pt x="1488" y="195"/>
                    <a:pt x="1483" y="176"/>
                    <a:pt x="1472" y="153"/>
                  </a:cubicBezTo>
                  <a:cubicBezTo>
                    <a:pt x="1461" y="131"/>
                    <a:pt x="1444" y="104"/>
                    <a:pt x="1417" y="79"/>
                  </a:cubicBezTo>
                  <a:cubicBezTo>
                    <a:pt x="1392" y="54"/>
                    <a:pt x="1357" y="30"/>
                    <a:pt x="1314" y="15"/>
                  </a:cubicBezTo>
                  <a:cubicBezTo>
                    <a:pt x="1292" y="7"/>
                    <a:pt x="1268" y="2"/>
                    <a:pt x="1244" y="1"/>
                  </a:cubicBezTo>
                  <a:cubicBezTo>
                    <a:pt x="1219" y="0"/>
                    <a:pt x="1192" y="1"/>
                    <a:pt x="1166" y="9"/>
                  </a:cubicBezTo>
                  <a:cubicBezTo>
                    <a:pt x="1114" y="23"/>
                    <a:pt x="1064" y="54"/>
                    <a:pt x="1021" y="96"/>
                  </a:cubicBezTo>
                  <a:cubicBezTo>
                    <a:pt x="977" y="137"/>
                    <a:pt x="941" y="190"/>
                    <a:pt x="909" y="247"/>
                  </a:cubicBezTo>
                  <a:cubicBezTo>
                    <a:pt x="877" y="303"/>
                    <a:pt x="848" y="363"/>
                    <a:pt x="813" y="422"/>
                  </a:cubicBezTo>
                  <a:cubicBezTo>
                    <a:pt x="743" y="539"/>
                    <a:pt x="659" y="642"/>
                    <a:pt x="563" y="711"/>
                  </a:cubicBezTo>
                  <a:cubicBezTo>
                    <a:pt x="469" y="782"/>
                    <a:pt x="363" y="814"/>
                    <a:pt x="274" y="820"/>
                  </a:cubicBezTo>
                  <a:cubicBezTo>
                    <a:pt x="185" y="827"/>
                    <a:pt x="113" y="807"/>
                    <a:pt x="68" y="787"/>
                  </a:cubicBezTo>
                  <a:cubicBezTo>
                    <a:pt x="22" y="766"/>
                    <a:pt x="0" y="748"/>
                    <a:pt x="0" y="750"/>
                  </a:cubicBezTo>
                  <a:lnTo>
                    <a:pt x="0" y="749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46"/>
            <p:cNvSpPr/>
            <p:nvPr/>
          </p:nvSpPr>
          <p:spPr>
            <a:xfrm>
              <a:off x="6572468" y="2982970"/>
              <a:ext cx="128570" cy="19856"/>
            </a:xfrm>
            <a:custGeom>
              <a:avLst/>
              <a:gdLst/>
              <a:ahLst/>
              <a:cxnLst/>
              <a:rect l="l" t="t" r="r" b="b"/>
              <a:pathLst>
                <a:path w="518" h="80" extrusionOk="0">
                  <a:moveTo>
                    <a:pt x="0" y="1"/>
                  </a:moveTo>
                  <a:cubicBezTo>
                    <a:pt x="0" y="1"/>
                    <a:pt x="6" y="6"/>
                    <a:pt x="18" y="13"/>
                  </a:cubicBezTo>
                  <a:cubicBezTo>
                    <a:pt x="30" y="20"/>
                    <a:pt x="47" y="29"/>
                    <a:pt x="70" y="39"/>
                  </a:cubicBezTo>
                  <a:cubicBezTo>
                    <a:pt x="92" y="49"/>
                    <a:pt x="120" y="59"/>
                    <a:pt x="152" y="66"/>
                  </a:cubicBezTo>
                  <a:cubicBezTo>
                    <a:pt x="183" y="73"/>
                    <a:pt x="219" y="79"/>
                    <a:pt x="257" y="80"/>
                  </a:cubicBezTo>
                  <a:cubicBezTo>
                    <a:pt x="294" y="81"/>
                    <a:pt x="330" y="78"/>
                    <a:pt x="362" y="73"/>
                  </a:cubicBezTo>
                  <a:cubicBezTo>
                    <a:pt x="394" y="67"/>
                    <a:pt x="423" y="60"/>
                    <a:pt x="446" y="51"/>
                  </a:cubicBezTo>
                  <a:cubicBezTo>
                    <a:pt x="469" y="43"/>
                    <a:pt x="487" y="35"/>
                    <a:pt x="499" y="28"/>
                  </a:cubicBezTo>
                  <a:cubicBezTo>
                    <a:pt x="512" y="22"/>
                    <a:pt x="518" y="18"/>
                    <a:pt x="518" y="17"/>
                  </a:cubicBezTo>
                  <a:cubicBezTo>
                    <a:pt x="517" y="15"/>
                    <a:pt x="490" y="29"/>
                    <a:pt x="444" y="44"/>
                  </a:cubicBezTo>
                  <a:cubicBezTo>
                    <a:pt x="421" y="51"/>
                    <a:pt x="392" y="58"/>
                    <a:pt x="361" y="63"/>
                  </a:cubicBezTo>
                  <a:cubicBezTo>
                    <a:pt x="329" y="67"/>
                    <a:pt x="294" y="70"/>
                    <a:pt x="257" y="69"/>
                  </a:cubicBezTo>
                  <a:cubicBezTo>
                    <a:pt x="220" y="68"/>
                    <a:pt x="185" y="63"/>
                    <a:pt x="154" y="56"/>
                  </a:cubicBezTo>
                  <a:cubicBezTo>
                    <a:pt x="123" y="49"/>
                    <a:pt x="95" y="41"/>
                    <a:pt x="73" y="32"/>
                  </a:cubicBezTo>
                  <a:cubicBezTo>
                    <a:pt x="27" y="15"/>
                    <a:pt x="1" y="-1"/>
                    <a:pt x="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46"/>
            <p:cNvSpPr/>
            <p:nvPr/>
          </p:nvSpPr>
          <p:spPr>
            <a:xfrm>
              <a:off x="6671502" y="3144304"/>
              <a:ext cx="74710" cy="21594"/>
            </a:xfrm>
            <a:custGeom>
              <a:avLst/>
              <a:gdLst/>
              <a:ahLst/>
              <a:cxnLst/>
              <a:rect l="l" t="t" r="r" b="b"/>
              <a:pathLst>
                <a:path w="301" h="87" extrusionOk="0">
                  <a:moveTo>
                    <a:pt x="1" y="86"/>
                  </a:moveTo>
                  <a:cubicBezTo>
                    <a:pt x="10" y="96"/>
                    <a:pt x="67" y="51"/>
                    <a:pt x="149" y="49"/>
                  </a:cubicBezTo>
                  <a:cubicBezTo>
                    <a:pt x="230" y="45"/>
                    <a:pt x="291" y="87"/>
                    <a:pt x="300" y="76"/>
                  </a:cubicBezTo>
                  <a:cubicBezTo>
                    <a:pt x="304" y="72"/>
                    <a:pt x="294" y="54"/>
                    <a:pt x="267" y="35"/>
                  </a:cubicBezTo>
                  <a:cubicBezTo>
                    <a:pt x="241" y="16"/>
                    <a:pt x="197" y="-1"/>
                    <a:pt x="146" y="0"/>
                  </a:cubicBezTo>
                  <a:cubicBezTo>
                    <a:pt x="95" y="2"/>
                    <a:pt x="53" y="23"/>
                    <a:pt x="28" y="43"/>
                  </a:cubicBezTo>
                  <a:cubicBezTo>
                    <a:pt x="4" y="64"/>
                    <a:pt x="-4" y="82"/>
                    <a:pt x="1" y="87"/>
                  </a:cubicBezTo>
                  <a:lnTo>
                    <a:pt x="1" y="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46"/>
            <p:cNvSpPr/>
            <p:nvPr/>
          </p:nvSpPr>
          <p:spPr>
            <a:xfrm>
              <a:off x="6674977" y="3189974"/>
              <a:ext cx="32763" cy="31274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0" y="65"/>
                  </a:moveTo>
                  <a:cubicBezTo>
                    <a:pt x="1" y="99"/>
                    <a:pt x="33" y="126"/>
                    <a:pt x="69" y="126"/>
                  </a:cubicBezTo>
                  <a:cubicBezTo>
                    <a:pt x="106" y="125"/>
                    <a:pt x="134" y="97"/>
                    <a:pt x="132" y="62"/>
                  </a:cubicBezTo>
                  <a:cubicBezTo>
                    <a:pt x="131" y="27"/>
                    <a:pt x="101" y="-1"/>
                    <a:pt x="64" y="0"/>
                  </a:cubicBezTo>
                  <a:cubicBezTo>
                    <a:pt x="28" y="1"/>
                    <a:pt x="-1" y="30"/>
                    <a:pt x="0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467" rIns="120000" bIns="4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46"/>
            <p:cNvSpPr/>
            <p:nvPr/>
          </p:nvSpPr>
          <p:spPr>
            <a:xfrm>
              <a:off x="7287299" y="3860378"/>
              <a:ext cx="179949" cy="674869"/>
            </a:xfrm>
            <a:custGeom>
              <a:avLst/>
              <a:gdLst/>
              <a:ahLst/>
              <a:cxnLst/>
              <a:rect l="l" t="t" r="r" b="b"/>
              <a:pathLst>
                <a:path w="725" h="2719" extrusionOk="0">
                  <a:moveTo>
                    <a:pt x="392" y="0"/>
                  </a:moveTo>
                  <a:cubicBezTo>
                    <a:pt x="392" y="0"/>
                    <a:pt x="740" y="1981"/>
                    <a:pt x="724" y="2166"/>
                  </a:cubicBezTo>
                  <a:cubicBezTo>
                    <a:pt x="707" y="2351"/>
                    <a:pt x="614" y="2646"/>
                    <a:pt x="404" y="2697"/>
                  </a:cubicBezTo>
                  <a:cubicBezTo>
                    <a:pt x="193" y="2747"/>
                    <a:pt x="0" y="2697"/>
                    <a:pt x="0" y="2697"/>
                  </a:cubicBezTo>
                  <a:lnTo>
                    <a:pt x="252" y="264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46"/>
            <p:cNvSpPr/>
            <p:nvPr/>
          </p:nvSpPr>
          <p:spPr>
            <a:xfrm>
              <a:off x="6574950" y="3510656"/>
              <a:ext cx="810638" cy="1216701"/>
            </a:xfrm>
            <a:custGeom>
              <a:avLst/>
              <a:gdLst/>
              <a:ahLst/>
              <a:cxnLst/>
              <a:rect l="l" t="t" r="r" b="b"/>
              <a:pathLst>
                <a:path w="3266" h="4902" extrusionOk="0">
                  <a:moveTo>
                    <a:pt x="441" y="547"/>
                  </a:moveTo>
                  <a:lnTo>
                    <a:pt x="712" y="470"/>
                  </a:lnTo>
                  <a:lnTo>
                    <a:pt x="766" y="256"/>
                  </a:lnTo>
                  <a:cubicBezTo>
                    <a:pt x="766" y="256"/>
                    <a:pt x="1103" y="7"/>
                    <a:pt x="1658" y="0"/>
                  </a:cubicBezTo>
                  <a:cubicBezTo>
                    <a:pt x="1829" y="-2"/>
                    <a:pt x="2070" y="65"/>
                    <a:pt x="2205" y="170"/>
                  </a:cubicBezTo>
                  <a:lnTo>
                    <a:pt x="2240" y="388"/>
                  </a:lnTo>
                  <a:cubicBezTo>
                    <a:pt x="2240" y="388"/>
                    <a:pt x="2658" y="684"/>
                    <a:pt x="2750" y="772"/>
                  </a:cubicBezTo>
                  <a:cubicBezTo>
                    <a:pt x="3136" y="1137"/>
                    <a:pt x="3217" y="1286"/>
                    <a:pt x="3262" y="1409"/>
                  </a:cubicBezTo>
                  <a:cubicBezTo>
                    <a:pt x="3307" y="1533"/>
                    <a:pt x="2994" y="4401"/>
                    <a:pt x="2994" y="4401"/>
                  </a:cubicBezTo>
                  <a:lnTo>
                    <a:pt x="2930" y="4902"/>
                  </a:lnTo>
                  <a:lnTo>
                    <a:pt x="20" y="4888"/>
                  </a:lnTo>
                  <a:lnTo>
                    <a:pt x="0" y="2349"/>
                  </a:lnTo>
                  <a:lnTo>
                    <a:pt x="440" y="548"/>
                  </a:lnTo>
                  <a:lnTo>
                    <a:pt x="441" y="5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46"/>
            <p:cNvSpPr/>
            <p:nvPr/>
          </p:nvSpPr>
          <p:spPr>
            <a:xfrm>
              <a:off x="5909761" y="3646921"/>
              <a:ext cx="915876" cy="630192"/>
            </a:xfrm>
            <a:custGeom>
              <a:avLst/>
              <a:gdLst/>
              <a:ahLst/>
              <a:cxnLst/>
              <a:rect l="l" t="t" r="r" b="b"/>
              <a:pathLst>
                <a:path w="3690" h="2539" extrusionOk="0">
                  <a:moveTo>
                    <a:pt x="3448" y="6"/>
                  </a:moveTo>
                  <a:cubicBezTo>
                    <a:pt x="3448" y="6"/>
                    <a:pt x="3122" y="-12"/>
                    <a:pt x="3078" y="12"/>
                  </a:cubicBezTo>
                  <a:cubicBezTo>
                    <a:pt x="3035" y="36"/>
                    <a:pt x="2707" y="209"/>
                    <a:pt x="2403" y="452"/>
                  </a:cubicBezTo>
                  <a:cubicBezTo>
                    <a:pt x="2098" y="696"/>
                    <a:pt x="1230" y="1254"/>
                    <a:pt x="1230" y="1254"/>
                  </a:cubicBezTo>
                  <a:cubicBezTo>
                    <a:pt x="1230" y="1254"/>
                    <a:pt x="1110" y="1138"/>
                    <a:pt x="998" y="1270"/>
                  </a:cubicBezTo>
                  <a:lnTo>
                    <a:pt x="747" y="1069"/>
                  </a:lnTo>
                  <a:cubicBezTo>
                    <a:pt x="747" y="1069"/>
                    <a:pt x="103" y="1313"/>
                    <a:pt x="2" y="1800"/>
                  </a:cubicBezTo>
                  <a:cubicBezTo>
                    <a:pt x="2" y="1800"/>
                    <a:pt x="-34" y="1994"/>
                    <a:pt x="169" y="2101"/>
                  </a:cubicBezTo>
                  <a:cubicBezTo>
                    <a:pt x="169" y="2101"/>
                    <a:pt x="708" y="2583"/>
                    <a:pt x="1144" y="2536"/>
                  </a:cubicBezTo>
                  <a:cubicBezTo>
                    <a:pt x="1605" y="2487"/>
                    <a:pt x="2635" y="2005"/>
                    <a:pt x="2687" y="1985"/>
                  </a:cubicBezTo>
                  <a:lnTo>
                    <a:pt x="3398" y="1670"/>
                  </a:lnTo>
                  <a:cubicBezTo>
                    <a:pt x="3398" y="1670"/>
                    <a:pt x="3834" y="838"/>
                    <a:pt x="3641" y="421"/>
                  </a:cubicBezTo>
                  <a:lnTo>
                    <a:pt x="3449" y="5"/>
                  </a:lnTo>
                  <a:lnTo>
                    <a:pt x="3448" y="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46"/>
            <p:cNvSpPr/>
            <p:nvPr/>
          </p:nvSpPr>
          <p:spPr>
            <a:xfrm>
              <a:off x="6157470" y="3959660"/>
              <a:ext cx="11417" cy="109707"/>
            </a:xfrm>
            <a:custGeom>
              <a:avLst/>
              <a:gdLst/>
              <a:ahLst/>
              <a:cxnLst/>
              <a:rect l="l" t="t" r="r" b="b"/>
              <a:pathLst>
                <a:path w="46" h="442" extrusionOk="0">
                  <a:moveTo>
                    <a:pt x="7" y="442"/>
                  </a:moveTo>
                  <a:cubicBezTo>
                    <a:pt x="8" y="443"/>
                    <a:pt x="18" y="420"/>
                    <a:pt x="28" y="380"/>
                  </a:cubicBezTo>
                  <a:cubicBezTo>
                    <a:pt x="38" y="340"/>
                    <a:pt x="47" y="283"/>
                    <a:pt x="46" y="221"/>
                  </a:cubicBezTo>
                  <a:cubicBezTo>
                    <a:pt x="45" y="158"/>
                    <a:pt x="35" y="102"/>
                    <a:pt x="24" y="62"/>
                  </a:cubicBezTo>
                  <a:cubicBezTo>
                    <a:pt x="12" y="23"/>
                    <a:pt x="2" y="0"/>
                    <a:pt x="0" y="0"/>
                  </a:cubicBezTo>
                  <a:cubicBezTo>
                    <a:pt x="-2" y="1"/>
                    <a:pt x="6" y="25"/>
                    <a:pt x="15" y="65"/>
                  </a:cubicBezTo>
                  <a:cubicBezTo>
                    <a:pt x="24" y="104"/>
                    <a:pt x="32" y="159"/>
                    <a:pt x="33" y="221"/>
                  </a:cubicBezTo>
                  <a:cubicBezTo>
                    <a:pt x="34" y="283"/>
                    <a:pt x="27" y="338"/>
                    <a:pt x="19" y="378"/>
                  </a:cubicBezTo>
                  <a:cubicBezTo>
                    <a:pt x="12" y="418"/>
                    <a:pt x="5" y="442"/>
                    <a:pt x="7" y="4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46"/>
            <p:cNvSpPr/>
            <p:nvPr/>
          </p:nvSpPr>
          <p:spPr>
            <a:xfrm>
              <a:off x="6751424" y="3593060"/>
              <a:ext cx="379505" cy="34252"/>
            </a:xfrm>
            <a:custGeom>
              <a:avLst/>
              <a:gdLst/>
              <a:ahLst/>
              <a:cxnLst/>
              <a:rect l="l" t="t" r="r" b="b"/>
              <a:pathLst>
                <a:path w="1529" h="138" extrusionOk="0">
                  <a:moveTo>
                    <a:pt x="0" y="138"/>
                  </a:moveTo>
                  <a:cubicBezTo>
                    <a:pt x="0" y="138"/>
                    <a:pt x="6" y="137"/>
                    <a:pt x="16" y="135"/>
                  </a:cubicBezTo>
                  <a:cubicBezTo>
                    <a:pt x="27" y="132"/>
                    <a:pt x="41" y="128"/>
                    <a:pt x="59" y="124"/>
                  </a:cubicBezTo>
                  <a:cubicBezTo>
                    <a:pt x="97" y="114"/>
                    <a:pt x="152" y="101"/>
                    <a:pt x="221" y="88"/>
                  </a:cubicBezTo>
                  <a:cubicBezTo>
                    <a:pt x="357" y="61"/>
                    <a:pt x="549" y="36"/>
                    <a:pt x="761" y="21"/>
                  </a:cubicBezTo>
                  <a:cubicBezTo>
                    <a:pt x="974" y="8"/>
                    <a:pt x="1167" y="10"/>
                    <a:pt x="1306" y="23"/>
                  </a:cubicBezTo>
                  <a:cubicBezTo>
                    <a:pt x="1375" y="29"/>
                    <a:pt x="1431" y="37"/>
                    <a:pt x="1469" y="45"/>
                  </a:cubicBezTo>
                  <a:cubicBezTo>
                    <a:pt x="1487" y="48"/>
                    <a:pt x="1502" y="51"/>
                    <a:pt x="1513" y="53"/>
                  </a:cubicBezTo>
                  <a:cubicBezTo>
                    <a:pt x="1524" y="55"/>
                    <a:pt x="1529" y="56"/>
                    <a:pt x="1529" y="55"/>
                  </a:cubicBezTo>
                  <a:cubicBezTo>
                    <a:pt x="1529" y="55"/>
                    <a:pt x="1524" y="53"/>
                    <a:pt x="1514" y="51"/>
                  </a:cubicBezTo>
                  <a:cubicBezTo>
                    <a:pt x="1503" y="48"/>
                    <a:pt x="1488" y="44"/>
                    <a:pt x="1470" y="40"/>
                  </a:cubicBezTo>
                  <a:cubicBezTo>
                    <a:pt x="1432" y="31"/>
                    <a:pt x="1376" y="21"/>
                    <a:pt x="1307" y="14"/>
                  </a:cubicBezTo>
                  <a:cubicBezTo>
                    <a:pt x="1167" y="-2"/>
                    <a:pt x="973" y="-5"/>
                    <a:pt x="760" y="8"/>
                  </a:cubicBezTo>
                  <a:cubicBezTo>
                    <a:pt x="547" y="23"/>
                    <a:pt x="355" y="50"/>
                    <a:pt x="219" y="79"/>
                  </a:cubicBezTo>
                  <a:cubicBezTo>
                    <a:pt x="150" y="93"/>
                    <a:pt x="95" y="108"/>
                    <a:pt x="58" y="119"/>
                  </a:cubicBezTo>
                  <a:cubicBezTo>
                    <a:pt x="40" y="124"/>
                    <a:pt x="26" y="129"/>
                    <a:pt x="15" y="133"/>
                  </a:cubicBezTo>
                  <a:cubicBezTo>
                    <a:pt x="5" y="136"/>
                    <a:pt x="0" y="138"/>
                    <a:pt x="0" y="1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233" rIns="120000" bIns="62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46"/>
            <p:cNvSpPr/>
            <p:nvPr/>
          </p:nvSpPr>
          <p:spPr>
            <a:xfrm>
              <a:off x="7034626" y="3535476"/>
              <a:ext cx="7943" cy="54853"/>
            </a:xfrm>
            <a:custGeom>
              <a:avLst/>
              <a:gdLst/>
              <a:ahLst/>
              <a:cxnLst/>
              <a:rect l="l" t="t" r="r" b="b"/>
              <a:pathLst>
                <a:path w="32" h="221" extrusionOk="0">
                  <a:moveTo>
                    <a:pt x="1" y="221"/>
                  </a:moveTo>
                  <a:cubicBezTo>
                    <a:pt x="4" y="222"/>
                    <a:pt x="14" y="173"/>
                    <a:pt x="22" y="112"/>
                  </a:cubicBezTo>
                  <a:cubicBezTo>
                    <a:pt x="31" y="51"/>
                    <a:pt x="35" y="1"/>
                    <a:pt x="31" y="0"/>
                  </a:cubicBezTo>
                  <a:cubicBezTo>
                    <a:pt x="28" y="0"/>
                    <a:pt x="18" y="49"/>
                    <a:pt x="10" y="110"/>
                  </a:cubicBezTo>
                  <a:cubicBezTo>
                    <a:pt x="1" y="171"/>
                    <a:pt x="-3" y="221"/>
                    <a:pt x="1" y="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46067" rIns="120000" bIns="460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46"/>
            <p:cNvSpPr/>
            <p:nvPr/>
          </p:nvSpPr>
          <p:spPr>
            <a:xfrm>
              <a:off x="7007572" y="3532994"/>
              <a:ext cx="6702" cy="55102"/>
            </a:xfrm>
            <a:custGeom>
              <a:avLst/>
              <a:gdLst/>
              <a:ahLst/>
              <a:cxnLst/>
              <a:rect l="l" t="t" r="r" b="b"/>
              <a:pathLst>
                <a:path w="27" h="222" extrusionOk="0">
                  <a:moveTo>
                    <a:pt x="0" y="222"/>
                  </a:moveTo>
                  <a:cubicBezTo>
                    <a:pt x="3" y="223"/>
                    <a:pt x="22" y="175"/>
                    <a:pt x="26" y="112"/>
                  </a:cubicBezTo>
                  <a:cubicBezTo>
                    <a:pt x="30" y="50"/>
                    <a:pt x="19" y="0"/>
                    <a:pt x="16" y="0"/>
                  </a:cubicBezTo>
                  <a:cubicBezTo>
                    <a:pt x="12" y="1"/>
                    <a:pt x="17" y="51"/>
                    <a:pt x="13" y="111"/>
                  </a:cubicBezTo>
                  <a:cubicBezTo>
                    <a:pt x="9" y="173"/>
                    <a:pt x="-3" y="221"/>
                    <a:pt x="0" y="2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46533" rIns="120000" bIns="46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46"/>
            <p:cNvSpPr/>
            <p:nvPr/>
          </p:nvSpPr>
          <p:spPr>
            <a:xfrm>
              <a:off x="6360998" y="4079543"/>
              <a:ext cx="347735" cy="148923"/>
            </a:xfrm>
            <a:custGeom>
              <a:avLst/>
              <a:gdLst/>
              <a:ahLst/>
              <a:cxnLst/>
              <a:rect l="l" t="t" r="r" b="b"/>
              <a:pathLst>
                <a:path w="1401" h="600" extrusionOk="0">
                  <a:moveTo>
                    <a:pt x="0" y="600"/>
                  </a:moveTo>
                  <a:cubicBezTo>
                    <a:pt x="0" y="600"/>
                    <a:pt x="5" y="599"/>
                    <a:pt x="15" y="596"/>
                  </a:cubicBezTo>
                  <a:cubicBezTo>
                    <a:pt x="26" y="592"/>
                    <a:pt x="40" y="588"/>
                    <a:pt x="58" y="582"/>
                  </a:cubicBezTo>
                  <a:cubicBezTo>
                    <a:pt x="94" y="570"/>
                    <a:pt x="147" y="551"/>
                    <a:pt x="211" y="526"/>
                  </a:cubicBezTo>
                  <a:cubicBezTo>
                    <a:pt x="339" y="476"/>
                    <a:pt x="515" y="402"/>
                    <a:pt x="708" y="317"/>
                  </a:cubicBezTo>
                  <a:cubicBezTo>
                    <a:pt x="901" y="233"/>
                    <a:pt x="1074" y="154"/>
                    <a:pt x="1200" y="96"/>
                  </a:cubicBezTo>
                  <a:cubicBezTo>
                    <a:pt x="1261" y="67"/>
                    <a:pt x="1311" y="44"/>
                    <a:pt x="1347" y="27"/>
                  </a:cubicBezTo>
                  <a:cubicBezTo>
                    <a:pt x="1364" y="19"/>
                    <a:pt x="1377" y="12"/>
                    <a:pt x="1387" y="7"/>
                  </a:cubicBezTo>
                  <a:cubicBezTo>
                    <a:pt x="1396" y="3"/>
                    <a:pt x="1401" y="0"/>
                    <a:pt x="1401" y="0"/>
                  </a:cubicBezTo>
                  <a:cubicBezTo>
                    <a:pt x="1401" y="-1"/>
                    <a:pt x="1396" y="1"/>
                    <a:pt x="1386" y="5"/>
                  </a:cubicBezTo>
                  <a:cubicBezTo>
                    <a:pt x="1376" y="9"/>
                    <a:pt x="1362" y="15"/>
                    <a:pt x="1345" y="22"/>
                  </a:cubicBezTo>
                  <a:cubicBezTo>
                    <a:pt x="1309" y="38"/>
                    <a:pt x="1258" y="60"/>
                    <a:pt x="1196" y="88"/>
                  </a:cubicBezTo>
                  <a:cubicBezTo>
                    <a:pt x="1068" y="144"/>
                    <a:pt x="895" y="221"/>
                    <a:pt x="703" y="305"/>
                  </a:cubicBezTo>
                  <a:cubicBezTo>
                    <a:pt x="510" y="390"/>
                    <a:pt x="335" y="465"/>
                    <a:pt x="208" y="517"/>
                  </a:cubicBezTo>
                  <a:cubicBezTo>
                    <a:pt x="144" y="543"/>
                    <a:pt x="92" y="563"/>
                    <a:pt x="56" y="577"/>
                  </a:cubicBezTo>
                  <a:cubicBezTo>
                    <a:pt x="39" y="584"/>
                    <a:pt x="25" y="589"/>
                    <a:pt x="14" y="593"/>
                  </a:cubicBezTo>
                  <a:cubicBezTo>
                    <a:pt x="5" y="596"/>
                    <a:pt x="0" y="599"/>
                    <a:pt x="0" y="599"/>
                  </a:cubicBezTo>
                  <a:lnTo>
                    <a:pt x="0" y="60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46"/>
            <p:cNvSpPr/>
            <p:nvPr/>
          </p:nvSpPr>
          <p:spPr>
            <a:xfrm>
              <a:off x="6778975" y="3595294"/>
              <a:ext cx="349721" cy="25317"/>
            </a:xfrm>
            <a:custGeom>
              <a:avLst/>
              <a:gdLst/>
              <a:ahLst/>
              <a:cxnLst/>
              <a:rect l="l" t="t" r="r" b="b"/>
              <a:pathLst>
                <a:path w="1409" h="102" extrusionOk="0">
                  <a:moveTo>
                    <a:pt x="0" y="102"/>
                  </a:moveTo>
                  <a:cubicBezTo>
                    <a:pt x="469" y="5"/>
                    <a:pt x="956" y="-41"/>
                    <a:pt x="1409" y="44"/>
                  </a:cubicBezTo>
                  <a:cubicBezTo>
                    <a:pt x="950" y="125"/>
                    <a:pt x="485" y="45"/>
                    <a:pt x="0" y="102"/>
                  </a:cubicBez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46"/>
            <p:cNvSpPr/>
            <p:nvPr/>
          </p:nvSpPr>
          <p:spPr>
            <a:xfrm>
              <a:off x="7328253" y="4048518"/>
              <a:ext cx="53612" cy="482014"/>
            </a:xfrm>
            <a:custGeom>
              <a:avLst/>
              <a:gdLst/>
              <a:ahLst/>
              <a:cxnLst/>
              <a:rect l="l" t="t" r="r" b="b"/>
              <a:pathLst>
                <a:path w="216" h="1942" extrusionOk="0">
                  <a:moveTo>
                    <a:pt x="0" y="1942"/>
                  </a:moveTo>
                  <a:cubicBezTo>
                    <a:pt x="258" y="1338"/>
                    <a:pt x="228" y="656"/>
                    <a:pt x="193" y="0"/>
                  </a:cubicBezTo>
                  <a:lnTo>
                    <a:pt x="0" y="1942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46"/>
            <p:cNvSpPr/>
            <p:nvPr/>
          </p:nvSpPr>
          <p:spPr>
            <a:xfrm>
              <a:off x="7303680" y="3967603"/>
              <a:ext cx="80915" cy="735928"/>
            </a:xfrm>
            <a:custGeom>
              <a:avLst/>
              <a:gdLst/>
              <a:ahLst/>
              <a:cxnLst/>
              <a:rect l="l" t="t" r="r" b="b"/>
              <a:pathLst>
                <a:path w="326" h="2965" extrusionOk="0">
                  <a:moveTo>
                    <a:pt x="326" y="0"/>
                  </a:moveTo>
                  <a:cubicBezTo>
                    <a:pt x="326" y="0"/>
                    <a:pt x="325" y="2"/>
                    <a:pt x="324" y="8"/>
                  </a:cubicBezTo>
                  <a:cubicBezTo>
                    <a:pt x="324" y="13"/>
                    <a:pt x="323" y="21"/>
                    <a:pt x="322" y="30"/>
                  </a:cubicBezTo>
                  <a:cubicBezTo>
                    <a:pt x="320" y="51"/>
                    <a:pt x="316" y="79"/>
                    <a:pt x="312" y="117"/>
                  </a:cubicBezTo>
                  <a:cubicBezTo>
                    <a:pt x="305" y="192"/>
                    <a:pt x="294" y="301"/>
                    <a:pt x="281" y="435"/>
                  </a:cubicBezTo>
                  <a:cubicBezTo>
                    <a:pt x="255" y="704"/>
                    <a:pt x="219" y="1075"/>
                    <a:pt x="176" y="1484"/>
                  </a:cubicBezTo>
                  <a:cubicBezTo>
                    <a:pt x="133" y="1894"/>
                    <a:pt x="91" y="2264"/>
                    <a:pt x="57" y="2532"/>
                  </a:cubicBezTo>
                  <a:cubicBezTo>
                    <a:pt x="40" y="2666"/>
                    <a:pt x="25" y="2774"/>
                    <a:pt x="15" y="2849"/>
                  </a:cubicBezTo>
                  <a:cubicBezTo>
                    <a:pt x="10" y="2886"/>
                    <a:pt x="6" y="2915"/>
                    <a:pt x="4" y="2935"/>
                  </a:cubicBezTo>
                  <a:cubicBezTo>
                    <a:pt x="3" y="2945"/>
                    <a:pt x="2" y="2952"/>
                    <a:pt x="1" y="2958"/>
                  </a:cubicBezTo>
                  <a:cubicBezTo>
                    <a:pt x="0" y="2963"/>
                    <a:pt x="0" y="2965"/>
                    <a:pt x="0" y="2965"/>
                  </a:cubicBezTo>
                  <a:cubicBezTo>
                    <a:pt x="0" y="2965"/>
                    <a:pt x="1" y="2963"/>
                    <a:pt x="2" y="2958"/>
                  </a:cubicBezTo>
                  <a:cubicBezTo>
                    <a:pt x="3" y="2952"/>
                    <a:pt x="5" y="2945"/>
                    <a:pt x="6" y="2936"/>
                  </a:cubicBezTo>
                  <a:cubicBezTo>
                    <a:pt x="9" y="2915"/>
                    <a:pt x="14" y="2887"/>
                    <a:pt x="20" y="2850"/>
                  </a:cubicBezTo>
                  <a:cubicBezTo>
                    <a:pt x="32" y="2776"/>
                    <a:pt x="48" y="2667"/>
                    <a:pt x="66" y="2534"/>
                  </a:cubicBezTo>
                  <a:cubicBezTo>
                    <a:pt x="102" y="2266"/>
                    <a:pt x="146" y="1896"/>
                    <a:pt x="189" y="1486"/>
                  </a:cubicBezTo>
                  <a:cubicBezTo>
                    <a:pt x="232" y="1076"/>
                    <a:pt x="266" y="705"/>
                    <a:pt x="290" y="436"/>
                  </a:cubicBezTo>
                  <a:cubicBezTo>
                    <a:pt x="302" y="302"/>
                    <a:pt x="311" y="194"/>
                    <a:pt x="317" y="117"/>
                  </a:cubicBezTo>
                  <a:cubicBezTo>
                    <a:pt x="320" y="80"/>
                    <a:pt x="322" y="51"/>
                    <a:pt x="324" y="31"/>
                  </a:cubicBezTo>
                  <a:lnTo>
                    <a:pt x="326" y="8"/>
                  </a:lnTo>
                  <a:cubicBezTo>
                    <a:pt x="326" y="3"/>
                    <a:pt x="326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46"/>
            <p:cNvSpPr/>
            <p:nvPr/>
          </p:nvSpPr>
          <p:spPr>
            <a:xfrm>
              <a:off x="6892156" y="3885695"/>
              <a:ext cx="456201" cy="55846"/>
            </a:xfrm>
            <a:custGeom>
              <a:avLst/>
              <a:gdLst/>
              <a:ahLst/>
              <a:cxnLst/>
              <a:rect l="l" t="t" r="r" b="b"/>
              <a:pathLst>
                <a:path w="1838" h="225" extrusionOk="0">
                  <a:moveTo>
                    <a:pt x="0" y="6"/>
                  </a:moveTo>
                  <a:cubicBezTo>
                    <a:pt x="0" y="6"/>
                    <a:pt x="7" y="7"/>
                    <a:pt x="19" y="7"/>
                  </a:cubicBezTo>
                  <a:cubicBezTo>
                    <a:pt x="32" y="7"/>
                    <a:pt x="50" y="7"/>
                    <a:pt x="73" y="7"/>
                  </a:cubicBezTo>
                  <a:cubicBezTo>
                    <a:pt x="120" y="7"/>
                    <a:pt x="188" y="8"/>
                    <a:pt x="272" y="9"/>
                  </a:cubicBezTo>
                  <a:cubicBezTo>
                    <a:pt x="440" y="13"/>
                    <a:pt x="672" y="26"/>
                    <a:pt x="926" y="56"/>
                  </a:cubicBezTo>
                  <a:cubicBezTo>
                    <a:pt x="1180" y="86"/>
                    <a:pt x="1408" y="129"/>
                    <a:pt x="1572" y="164"/>
                  </a:cubicBezTo>
                  <a:cubicBezTo>
                    <a:pt x="1655" y="182"/>
                    <a:pt x="1721" y="197"/>
                    <a:pt x="1766" y="208"/>
                  </a:cubicBezTo>
                  <a:cubicBezTo>
                    <a:pt x="1788" y="213"/>
                    <a:pt x="1806" y="218"/>
                    <a:pt x="1819" y="221"/>
                  </a:cubicBezTo>
                  <a:cubicBezTo>
                    <a:pt x="1831" y="224"/>
                    <a:pt x="1838" y="225"/>
                    <a:pt x="1838" y="224"/>
                  </a:cubicBezTo>
                  <a:cubicBezTo>
                    <a:pt x="1838" y="224"/>
                    <a:pt x="1832" y="222"/>
                    <a:pt x="1820" y="218"/>
                  </a:cubicBezTo>
                  <a:cubicBezTo>
                    <a:pt x="1806" y="215"/>
                    <a:pt x="1789" y="210"/>
                    <a:pt x="1767" y="203"/>
                  </a:cubicBezTo>
                  <a:cubicBezTo>
                    <a:pt x="1722" y="191"/>
                    <a:pt x="1656" y="174"/>
                    <a:pt x="1574" y="155"/>
                  </a:cubicBezTo>
                  <a:cubicBezTo>
                    <a:pt x="1411" y="117"/>
                    <a:pt x="1182" y="73"/>
                    <a:pt x="927" y="43"/>
                  </a:cubicBezTo>
                  <a:cubicBezTo>
                    <a:pt x="672" y="12"/>
                    <a:pt x="440" y="2"/>
                    <a:pt x="272" y="0"/>
                  </a:cubicBezTo>
                  <a:cubicBezTo>
                    <a:pt x="188" y="-1"/>
                    <a:pt x="120" y="0"/>
                    <a:pt x="73" y="2"/>
                  </a:cubicBezTo>
                  <a:cubicBezTo>
                    <a:pt x="50" y="2"/>
                    <a:pt x="32" y="3"/>
                    <a:pt x="19" y="4"/>
                  </a:cubicBezTo>
                  <a:cubicBezTo>
                    <a:pt x="6" y="4"/>
                    <a:pt x="0" y="5"/>
                    <a:pt x="0" y="5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48000" rIns="120000" bIns="48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46"/>
            <p:cNvSpPr/>
            <p:nvPr/>
          </p:nvSpPr>
          <p:spPr>
            <a:xfrm>
              <a:off x="7160466" y="3742232"/>
              <a:ext cx="11169" cy="304051"/>
            </a:xfrm>
            <a:custGeom>
              <a:avLst/>
              <a:gdLst/>
              <a:ahLst/>
              <a:cxnLst/>
              <a:rect l="l" t="t" r="r" b="b"/>
              <a:pathLst>
                <a:path w="45" h="1225" extrusionOk="0">
                  <a:moveTo>
                    <a:pt x="44" y="1225"/>
                  </a:moveTo>
                  <a:cubicBezTo>
                    <a:pt x="48" y="1225"/>
                    <a:pt x="41" y="952"/>
                    <a:pt x="29" y="613"/>
                  </a:cubicBezTo>
                  <a:cubicBezTo>
                    <a:pt x="17" y="275"/>
                    <a:pt x="5" y="0"/>
                    <a:pt x="1" y="0"/>
                  </a:cubicBezTo>
                  <a:cubicBezTo>
                    <a:pt x="-2" y="0"/>
                    <a:pt x="4" y="275"/>
                    <a:pt x="16" y="613"/>
                  </a:cubicBezTo>
                  <a:cubicBezTo>
                    <a:pt x="28" y="951"/>
                    <a:pt x="40" y="1225"/>
                    <a:pt x="44" y="12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46"/>
            <p:cNvSpPr/>
            <p:nvPr/>
          </p:nvSpPr>
          <p:spPr>
            <a:xfrm>
              <a:off x="6734298" y="3637241"/>
              <a:ext cx="147434" cy="400603"/>
            </a:xfrm>
            <a:custGeom>
              <a:avLst/>
              <a:gdLst/>
              <a:ahLst/>
              <a:cxnLst/>
              <a:rect l="l" t="t" r="r" b="b"/>
              <a:pathLst>
                <a:path w="594" h="1614" extrusionOk="0">
                  <a:moveTo>
                    <a:pt x="264" y="1614"/>
                  </a:moveTo>
                  <a:cubicBezTo>
                    <a:pt x="264" y="1614"/>
                    <a:pt x="268" y="1609"/>
                    <a:pt x="275" y="1597"/>
                  </a:cubicBezTo>
                  <a:cubicBezTo>
                    <a:pt x="282" y="1585"/>
                    <a:pt x="292" y="1568"/>
                    <a:pt x="304" y="1547"/>
                  </a:cubicBezTo>
                  <a:cubicBezTo>
                    <a:pt x="331" y="1502"/>
                    <a:pt x="367" y="1439"/>
                    <a:pt x="413" y="1361"/>
                  </a:cubicBezTo>
                  <a:cubicBezTo>
                    <a:pt x="457" y="1282"/>
                    <a:pt x="510" y="1187"/>
                    <a:pt x="548" y="1072"/>
                  </a:cubicBezTo>
                  <a:cubicBezTo>
                    <a:pt x="567" y="1015"/>
                    <a:pt x="581" y="953"/>
                    <a:pt x="588" y="887"/>
                  </a:cubicBezTo>
                  <a:cubicBezTo>
                    <a:pt x="595" y="822"/>
                    <a:pt x="595" y="754"/>
                    <a:pt x="589" y="685"/>
                  </a:cubicBezTo>
                  <a:cubicBezTo>
                    <a:pt x="576" y="546"/>
                    <a:pt x="546" y="415"/>
                    <a:pt x="492" y="307"/>
                  </a:cubicBezTo>
                  <a:cubicBezTo>
                    <a:pt x="465" y="252"/>
                    <a:pt x="433" y="204"/>
                    <a:pt x="397" y="164"/>
                  </a:cubicBezTo>
                  <a:cubicBezTo>
                    <a:pt x="361" y="124"/>
                    <a:pt x="321" y="93"/>
                    <a:pt x="282" y="68"/>
                  </a:cubicBezTo>
                  <a:cubicBezTo>
                    <a:pt x="204" y="20"/>
                    <a:pt x="130" y="3"/>
                    <a:pt x="79" y="0"/>
                  </a:cubicBezTo>
                  <a:cubicBezTo>
                    <a:pt x="28" y="-2"/>
                    <a:pt x="0" y="5"/>
                    <a:pt x="0" y="5"/>
                  </a:cubicBezTo>
                  <a:cubicBezTo>
                    <a:pt x="0" y="7"/>
                    <a:pt x="28" y="1"/>
                    <a:pt x="79" y="5"/>
                  </a:cubicBezTo>
                  <a:cubicBezTo>
                    <a:pt x="129" y="9"/>
                    <a:pt x="201" y="28"/>
                    <a:pt x="277" y="76"/>
                  </a:cubicBezTo>
                  <a:cubicBezTo>
                    <a:pt x="315" y="101"/>
                    <a:pt x="354" y="132"/>
                    <a:pt x="389" y="171"/>
                  </a:cubicBezTo>
                  <a:cubicBezTo>
                    <a:pt x="424" y="211"/>
                    <a:pt x="455" y="258"/>
                    <a:pt x="481" y="312"/>
                  </a:cubicBezTo>
                  <a:cubicBezTo>
                    <a:pt x="534" y="419"/>
                    <a:pt x="563" y="549"/>
                    <a:pt x="576" y="686"/>
                  </a:cubicBezTo>
                  <a:cubicBezTo>
                    <a:pt x="582" y="754"/>
                    <a:pt x="582" y="822"/>
                    <a:pt x="576" y="886"/>
                  </a:cubicBezTo>
                  <a:cubicBezTo>
                    <a:pt x="568" y="951"/>
                    <a:pt x="554" y="1012"/>
                    <a:pt x="536" y="1069"/>
                  </a:cubicBezTo>
                  <a:cubicBezTo>
                    <a:pt x="500" y="1182"/>
                    <a:pt x="447" y="1277"/>
                    <a:pt x="404" y="1357"/>
                  </a:cubicBezTo>
                  <a:cubicBezTo>
                    <a:pt x="360" y="1435"/>
                    <a:pt x="325" y="1499"/>
                    <a:pt x="300" y="1544"/>
                  </a:cubicBezTo>
                  <a:cubicBezTo>
                    <a:pt x="288" y="1566"/>
                    <a:pt x="279" y="1583"/>
                    <a:pt x="272" y="1596"/>
                  </a:cubicBezTo>
                  <a:cubicBezTo>
                    <a:pt x="266" y="1608"/>
                    <a:pt x="263" y="1614"/>
                    <a:pt x="264" y="1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46"/>
            <p:cNvSpPr/>
            <p:nvPr/>
          </p:nvSpPr>
          <p:spPr>
            <a:xfrm>
              <a:off x="6575199" y="3967106"/>
              <a:ext cx="263842" cy="230582"/>
            </a:xfrm>
            <a:custGeom>
              <a:avLst/>
              <a:gdLst/>
              <a:ahLst/>
              <a:cxnLst/>
              <a:rect l="l" t="t" r="r" b="b"/>
              <a:pathLst>
                <a:path w="1063" h="929" extrusionOk="0">
                  <a:moveTo>
                    <a:pt x="1058" y="0"/>
                  </a:moveTo>
                  <a:lnTo>
                    <a:pt x="1058" y="0"/>
                  </a:lnTo>
                  <a:moveTo>
                    <a:pt x="701" y="564"/>
                  </a:moveTo>
                  <a:cubicBezTo>
                    <a:pt x="491" y="709"/>
                    <a:pt x="292" y="821"/>
                    <a:pt x="3" y="929"/>
                  </a:cubicBezTo>
                  <a:lnTo>
                    <a:pt x="0" y="698"/>
                  </a:lnTo>
                  <a:cubicBezTo>
                    <a:pt x="0" y="698"/>
                    <a:pt x="307" y="571"/>
                    <a:pt x="588" y="428"/>
                  </a:cubicBezTo>
                  <a:cubicBezTo>
                    <a:pt x="741" y="350"/>
                    <a:pt x="915" y="266"/>
                    <a:pt x="966" y="176"/>
                  </a:cubicBezTo>
                  <a:lnTo>
                    <a:pt x="1058" y="0"/>
                  </a:lnTo>
                  <a:cubicBezTo>
                    <a:pt x="1094" y="253"/>
                    <a:pt x="911" y="420"/>
                    <a:pt x="701" y="564"/>
                  </a:cubicBez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46"/>
            <p:cNvSpPr/>
            <p:nvPr/>
          </p:nvSpPr>
          <p:spPr>
            <a:xfrm>
              <a:off x="6213564" y="3955689"/>
              <a:ext cx="14396" cy="117897"/>
            </a:xfrm>
            <a:custGeom>
              <a:avLst/>
              <a:gdLst/>
              <a:ahLst/>
              <a:cxnLst/>
              <a:rect l="l" t="t" r="r" b="b"/>
              <a:pathLst>
                <a:path w="58" h="475" extrusionOk="0">
                  <a:moveTo>
                    <a:pt x="39" y="475"/>
                  </a:moveTo>
                  <a:cubicBezTo>
                    <a:pt x="41" y="475"/>
                    <a:pt x="47" y="450"/>
                    <a:pt x="52" y="406"/>
                  </a:cubicBezTo>
                  <a:cubicBezTo>
                    <a:pt x="57" y="363"/>
                    <a:pt x="60" y="301"/>
                    <a:pt x="54" y="235"/>
                  </a:cubicBezTo>
                  <a:cubicBezTo>
                    <a:pt x="49" y="168"/>
                    <a:pt x="36" y="108"/>
                    <a:pt x="24" y="66"/>
                  </a:cubicBezTo>
                  <a:cubicBezTo>
                    <a:pt x="12" y="24"/>
                    <a:pt x="1" y="-1"/>
                    <a:pt x="0" y="0"/>
                  </a:cubicBezTo>
                  <a:cubicBezTo>
                    <a:pt x="-2" y="0"/>
                    <a:pt x="5" y="27"/>
                    <a:pt x="15" y="69"/>
                  </a:cubicBezTo>
                  <a:cubicBezTo>
                    <a:pt x="25" y="112"/>
                    <a:pt x="36" y="170"/>
                    <a:pt x="41" y="236"/>
                  </a:cubicBezTo>
                  <a:cubicBezTo>
                    <a:pt x="47" y="302"/>
                    <a:pt x="46" y="362"/>
                    <a:pt x="43" y="405"/>
                  </a:cubicBezTo>
                  <a:cubicBezTo>
                    <a:pt x="40" y="448"/>
                    <a:pt x="37" y="475"/>
                    <a:pt x="39" y="4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46"/>
            <p:cNvSpPr/>
            <p:nvPr/>
          </p:nvSpPr>
          <p:spPr>
            <a:xfrm>
              <a:off x="5951459" y="3945016"/>
              <a:ext cx="176970" cy="226115"/>
            </a:xfrm>
            <a:custGeom>
              <a:avLst/>
              <a:gdLst/>
              <a:ahLst/>
              <a:cxnLst/>
              <a:rect l="l" t="t" r="r" b="b"/>
              <a:pathLst>
                <a:path w="713" h="911" extrusionOk="0">
                  <a:moveTo>
                    <a:pt x="0" y="911"/>
                  </a:moveTo>
                  <a:cubicBezTo>
                    <a:pt x="0" y="911"/>
                    <a:pt x="2" y="908"/>
                    <a:pt x="5" y="900"/>
                  </a:cubicBezTo>
                  <a:cubicBezTo>
                    <a:pt x="7" y="891"/>
                    <a:pt x="11" y="881"/>
                    <a:pt x="15" y="868"/>
                  </a:cubicBezTo>
                  <a:cubicBezTo>
                    <a:pt x="20" y="853"/>
                    <a:pt x="25" y="836"/>
                    <a:pt x="33" y="816"/>
                  </a:cubicBezTo>
                  <a:cubicBezTo>
                    <a:pt x="40" y="796"/>
                    <a:pt x="48" y="774"/>
                    <a:pt x="60" y="749"/>
                  </a:cubicBezTo>
                  <a:cubicBezTo>
                    <a:pt x="65" y="737"/>
                    <a:pt x="71" y="724"/>
                    <a:pt x="76" y="711"/>
                  </a:cubicBezTo>
                  <a:cubicBezTo>
                    <a:pt x="83" y="698"/>
                    <a:pt x="90" y="684"/>
                    <a:pt x="97" y="670"/>
                  </a:cubicBezTo>
                  <a:cubicBezTo>
                    <a:pt x="110" y="642"/>
                    <a:pt x="127" y="613"/>
                    <a:pt x="144" y="582"/>
                  </a:cubicBezTo>
                  <a:cubicBezTo>
                    <a:pt x="181" y="522"/>
                    <a:pt x="225" y="458"/>
                    <a:pt x="275" y="394"/>
                  </a:cubicBezTo>
                  <a:cubicBezTo>
                    <a:pt x="327" y="331"/>
                    <a:pt x="380" y="274"/>
                    <a:pt x="431" y="225"/>
                  </a:cubicBezTo>
                  <a:cubicBezTo>
                    <a:pt x="482" y="177"/>
                    <a:pt x="531" y="135"/>
                    <a:pt x="573" y="102"/>
                  </a:cubicBezTo>
                  <a:cubicBezTo>
                    <a:pt x="594" y="86"/>
                    <a:pt x="614" y="72"/>
                    <a:pt x="631" y="59"/>
                  </a:cubicBezTo>
                  <a:cubicBezTo>
                    <a:pt x="648" y="46"/>
                    <a:pt x="663" y="36"/>
                    <a:pt x="675" y="28"/>
                  </a:cubicBezTo>
                  <a:cubicBezTo>
                    <a:pt x="687" y="20"/>
                    <a:pt x="696" y="13"/>
                    <a:pt x="704" y="8"/>
                  </a:cubicBezTo>
                  <a:cubicBezTo>
                    <a:pt x="710" y="4"/>
                    <a:pt x="713" y="1"/>
                    <a:pt x="713" y="0"/>
                  </a:cubicBezTo>
                  <a:cubicBezTo>
                    <a:pt x="713" y="0"/>
                    <a:pt x="709" y="2"/>
                    <a:pt x="702" y="6"/>
                  </a:cubicBezTo>
                  <a:lnTo>
                    <a:pt x="673" y="23"/>
                  </a:lnTo>
                  <a:cubicBezTo>
                    <a:pt x="660" y="31"/>
                    <a:pt x="645" y="41"/>
                    <a:pt x="627" y="53"/>
                  </a:cubicBezTo>
                  <a:cubicBezTo>
                    <a:pt x="610" y="65"/>
                    <a:pt x="589" y="78"/>
                    <a:pt x="568" y="95"/>
                  </a:cubicBezTo>
                  <a:cubicBezTo>
                    <a:pt x="524" y="127"/>
                    <a:pt x="475" y="168"/>
                    <a:pt x="423" y="216"/>
                  </a:cubicBezTo>
                  <a:cubicBezTo>
                    <a:pt x="371" y="265"/>
                    <a:pt x="317" y="322"/>
                    <a:pt x="265" y="385"/>
                  </a:cubicBezTo>
                  <a:cubicBezTo>
                    <a:pt x="214" y="449"/>
                    <a:pt x="170" y="514"/>
                    <a:pt x="134" y="576"/>
                  </a:cubicBezTo>
                  <a:cubicBezTo>
                    <a:pt x="117" y="607"/>
                    <a:pt x="100" y="636"/>
                    <a:pt x="87" y="665"/>
                  </a:cubicBezTo>
                  <a:cubicBezTo>
                    <a:pt x="80" y="679"/>
                    <a:pt x="74" y="693"/>
                    <a:pt x="68" y="706"/>
                  </a:cubicBezTo>
                  <a:cubicBezTo>
                    <a:pt x="62" y="720"/>
                    <a:pt x="57" y="733"/>
                    <a:pt x="52" y="745"/>
                  </a:cubicBezTo>
                  <a:cubicBezTo>
                    <a:pt x="41" y="770"/>
                    <a:pt x="34" y="793"/>
                    <a:pt x="27" y="813"/>
                  </a:cubicBezTo>
                  <a:cubicBezTo>
                    <a:pt x="20" y="833"/>
                    <a:pt x="14" y="851"/>
                    <a:pt x="11" y="866"/>
                  </a:cubicBezTo>
                  <a:cubicBezTo>
                    <a:pt x="7" y="879"/>
                    <a:pt x="5" y="890"/>
                    <a:pt x="2" y="899"/>
                  </a:cubicBezTo>
                  <a:cubicBezTo>
                    <a:pt x="1" y="907"/>
                    <a:pt x="0" y="911"/>
                    <a:pt x="0" y="9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46"/>
            <p:cNvSpPr/>
            <p:nvPr/>
          </p:nvSpPr>
          <p:spPr>
            <a:xfrm>
              <a:off x="6143074" y="3962142"/>
              <a:ext cx="25317" cy="115912"/>
            </a:xfrm>
            <a:custGeom>
              <a:avLst/>
              <a:gdLst/>
              <a:ahLst/>
              <a:cxnLst/>
              <a:rect l="l" t="t" r="r" b="b"/>
              <a:pathLst>
                <a:path w="102" h="467" extrusionOk="0">
                  <a:moveTo>
                    <a:pt x="0" y="367"/>
                  </a:moveTo>
                  <a:cubicBezTo>
                    <a:pt x="3" y="330"/>
                    <a:pt x="18" y="294"/>
                    <a:pt x="28" y="258"/>
                  </a:cubicBezTo>
                  <a:cubicBezTo>
                    <a:pt x="52" y="172"/>
                    <a:pt x="62" y="89"/>
                    <a:pt x="58" y="0"/>
                  </a:cubicBezTo>
                  <a:cubicBezTo>
                    <a:pt x="121" y="152"/>
                    <a:pt x="117" y="322"/>
                    <a:pt x="41" y="467"/>
                  </a:cubicBezTo>
                  <a:cubicBezTo>
                    <a:pt x="9" y="447"/>
                    <a:pt x="-3" y="405"/>
                    <a:pt x="1" y="367"/>
                  </a:cubicBezTo>
                  <a:lnTo>
                    <a:pt x="0" y="367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46"/>
            <p:cNvSpPr/>
            <p:nvPr/>
          </p:nvSpPr>
          <p:spPr>
            <a:xfrm>
              <a:off x="6936833" y="3888673"/>
              <a:ext cx="402340" cy="96055"/>
            </a:xfrm>
            <a:custGeom>
              <a:avLst/>
              <a:gdLst/>
              <a:ahLst/>
              <a:cxnLst/>
              <a:rect l="l" t="t" r="r" b="b"/>
              <a:pathLst>
                <a:path w="1621" h="387" extrusionOk="0">
                  <a:moveTo>
                    <a:pt x="1610" y="211"/>
                  </a:moveTo>
                  <a:cubicBezTo>
                    <a:pt x="1426" y="201"/>
                    <a:pt x="1241" y="177"/>
                    <a:pt x="1060" y="138"/>
                  </a:cubicBezTo>
                  <a:cubicBezTo>
                    <a:pt x="1082" y="218"/>
                    <a:pt x="1093" y="302"/>
                    <a:pt x="1091" y="385"/>
                  </a:cubicBezTo>
                  <a:cubicBezTo>
                    <a:pt x="1033" y="320"/>
                    <a:pt x="991" y="243"/>
                    <a:pt x="968" y="160"/>
                  </a:cubicBezTo>
                  <a:cubicBezTo>
                    <a:pt x="955" y="250"/>
                    <a:pt x="904" y="335"/>
                    <a:pt x="829" y="387"/>
                  </a:cubicBezTo>
                  <a:cubicBezTo>
                    <a:pt x="811" y="305"/>
                    <a:pt x="807" y="220"/>
                    <a:pt x="817" y="136"/>
                  </a:cubicBezTo>
                  <a:cubicBezTo>
                    <a:pt x="543" y="103"/>
                    <a:pt x="270" y="58"/>
                    <a:pt x="0" y="1"/>
                  </a:cubicBezTo>
                  <a:cubicBezTo>
                    <a:pt x="547" y="-12"/>
                    <a:pt x="1095" y="56"/>
                    <a:pt x="1621" y="203"/>
                  </a:cubicBezTo>
                  <a:lnTo>
                    <a:pt x="1610" y="211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2" name="Google Shape;2182;p46"/>
          <p:cNvSpPr txBox="1">
            <a:spLocks noGrp="1"/>
          </p:cNvSpPr>
          <p:nvPr>
            <p:ph type="body" idx="4294967295"/>
          </p:nvPr>
        </p:nvSpPr>
        <p:spPr>
          <a:xfrm>
            <a:off x="3410413" y="6304686"/>
            <a:ext cx="1610080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kumimoji="0" lang="it-IT" sz="16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sz="1600" dirty="0"/>
          </a:p>
        </p:txBody>
      </p:sp>
      <p:sp>
        <p:nvSpPr>
          <p:cNvPr id="2183" name="Google Shape;2183;p46"/>
          <p:cNvSpPr txBox="1">
            <a:spLocks noGrp="1"/>
          </p:cNvSpPr>
          <p:nvPr>
            <p:ph type="body" idx="4294967295"/>
          </p:nvPr>
        </p:nvSpPr>
        <p:spPr>
          <a:xfrm>
            <a:off x="7092542" y="6263927"/>
            <a:ext cx="1553892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lang="en" sz="1600" b="1" u="sng" dirty="0">
                <a:solidFill>
                  <a:srgbClr val="017DC8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</a:t>
            </a:r>
            <a:endParaRPr sz="1600" b="1" u="sng" dirty="0">
              <a:solidFill>
                <a:srgbClr val="017DC8"/>
              </a:solidFill>
            </a:endParaRPr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75022ADA-B705-F4D7-DB02-F96CE1030FD9}"/>
              </a:ext>
            </a:extLst>
          </p:cNvPr>
          <p:cNvSpPr/>
          <p:nvPr/>
        </p:nvSpPr>
        <p:spPr>
          <a:xfrm>
            <a:off x="5345000" y="4565487"/>
            <a:ext cx="1202383" cy="38160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6629513-658C-0B3D-D444-B6C01AF002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1933" y="3213128"/>
            <a:ext cx="1334877" cy="2966394"/>
          </a:xfrm>
          <a:prstGeom prst="rect">
            <a:avLst/>
          </a:prstGeom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6AD24266-86B4-50A4-7563-056D1A059321}"/>
              </a:ext>
            </a:extLst>
          </p:cNvPr>
          <p:cNvGrpSpPr/>
          <p:nvPr/>
        </p:nvGrpSpPr>
        <p:grpSpPr>
          <a:xfrm>
            <a:off x="3411713" y="3057365"/>
            <a:ext cx="1610080" cy="3210486"/>
            <a:chOff x="-802371" y="898836"/>
            <a:chExt cx="2038446" cy="4064645"/>
          </a:xfrm>
        </p:grpSpPr>
        <p:grpSp>
          <p:nvGrpSpPr>
            <p:cNvPr id="6" name="Google Shape;987;p29">
              <a:extLst>
                <a:ext uri="{FF2B5EF4-FFF2-40B4-BE49-F238E27FC236}">
                  <a16:creationId xmlns:a16="http://schemas.microsoft.com/office/drawing/2014/main" id="{C9BFB15B-968A-1EB2-3264-EB2C1F6AD2E6}"/>
                </a:ext>
              </a:extLst>
            </p:cNvPr>
            <p:cNvGrpSpPr/>
            <p:nvPr/>
          </p:nvGrpSpPr>
          <p:grpSpPr>
            <a:xfrm>
              <a:off x="-802371" y="898836"/>
              <a:ext cx="2038446" cy="4064645"/>
              <a:chOff x="6019955" y="1071357"/>
              <a:chExt cx="1927244" cy="3627204"/>
            </a:xfrm>
          </p:grpSpPr>
          <p:sp>
            <p:nvSpPr>
              <p:cNvPr id="8" name="Google Shape;988;p29">
                <a:extLst>
                  <a:ext uri="{FF2B5EF4-FFF2-40B4-BE49-F238E27FC236}">
                    <a16:creationId xmlns:a16="http://schemas.microsoft.com/office/drawing/2014/main" id="{4430A1CF-6EDE-4BCC-E905-73128C234241}"/>
                  </a:ext>
                </a:extLst>
              </p:cNvPr>
              <p:cNvSpPr/>
              <p:nvPr/>
            </p:nvSpPr>
            <p:spPr>
              <a:xfrm>
                <a:off x="6021512" y="1072914"/>
                <a:ext cx="1924131" cy="362253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327" extrusionOk="0">
                    <a:moveTo>
                      <a:pt x="1093" y="4"/>
                    </a:moveTo>
                    <a:lnTo>
                      <a:pt x="911" y="3"/>
                    </a:lnTo>
                    <a:cubicBezTo>
                      <a:pt x="886" y="3"/>
                      <a:pt x="866" y="21"/>
                      <a:pt x="866" y="44"/>
                    </a:cubicBezTo>
                    <a:lnTo>
                      <a:pt x="866" y="74"/>
                    </a:lnTo>
                    <a:cubicBezTo>
                      <a:pt x="866" y="97"/>
                      <a:pt x="846" y="115"/>
                      <a:pt x="822" y="115"/>
                    </a:cubicBezTo>
                    <a:lnTo>
                      <a:pt x="466" y="114"/>
                    </a:lnTo>
                    <a:cubicBezTo>
                      <a:pt x="442" y="114"/>
                      <a:pt x="422" y="95"/>
                      <a:pt x="422" y="72"/>
                    </a:cubicBezTo>
                    <a:lnTo>
                      <a:pt x="422" y="42"/>
                    </a:lnTo>
                    <a:cubicBezTo>
                      <a:pt x="422" y="19"/>
                      <a:pt x="403" y="1"/>
                      <a:pt x="378" y="1"/>
                    </a:cubicBezTo>
                    <a:lnTo>
                      <a:pt x="314" y="0"/>
                    </a:lnTo>
                    <a:lnTo>
                      <a:pt x="154" y="0"/>
                    </a:lnTo>
                    <a:cubicBezTo>
                      <a:pt x="75" y="-1"/>
                      <a:pt x="10" y="57"/>
                      <a:pt x="10" y="128"/>
                    </a:cubicBezTo>
                    <a:lnTo>
                      <a:pt x="0" y="2194"/>
                    </a:lnTo>
                    <a:cubicBezTo>
                      <a:pt x="0" y="2265"/>
                      <a:pt x="64" y="2323"/>
                      <a:pt x="143" y="2323"/>
                    </a:cubicBezTo>
                    <a:lnTo>
                      <a:pt x="1082" y="2327"/>
                    </a:lnTo>
                    <a:cubicBezTo>
                      <a:pt x="1162" y="2328"/>
                      <a:pt x="1226" y="2270"/>
                      <a:pt x="1226" y="2199"/>
                    </a:cubicBezTo>
                    <a:lnTo>
                      <a:pt x="1236" y="133"/>
                    </a:lnTo>
                    <a:cubicBezTo>
                      <a:pt x="1237" y="62"/>
                      <a:pt x="1173" y="4"/>
                      <a:pt x="1093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989;p29">
                <a:extLst>
                  <a:ext uri="{FF2B5EF4-FFF2-40B4-BE49-F238E27FC236}">
                    <a16:creationId xmlns:a16="http://schemas.microsoft.com/office/drawing/2014/main" id="{CA72CEF3-089B-851C-79B7-ED6B8C5D328E}"/>
                  </a:ext>
                </a:extLst>
              </p:cNvPr>
              <p:cNvSpPr/>
              <p:nvPr/>
            </p:nvSpPr>
            <p:spPr>
              <a:xfrm>
                <a:off x="6019955" y="1071357"/>
                <a:ext cx="1927244" cy="362720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2330" extrusionOk="0">
                    <a:moveTo>
                      <a:pt x="1094" y="5"/>
                    </a:moveTo>
                    <a:cubicBezTo>
                      <a:pt x="1094" y="5"/>
                      <a:pt x="1096" y="5"/>
                      <a:pt x="1099" y="5"/>
                    </a:cubicBezTo>
                    <a:cubicBezTo>
                      <a:pt x="1102" y="5"/>
                      <a:pt x="1107" y="5"/>
                      <a:pt x="1114" y="6"/>
                    </a:cubicBezTo>
                    <a:cubicBezTo>
                      <a:pt x="1126" y="7"/>
                      <a:pt x="1146" y="11"/>
                      <a:pt x="1167" y="23"/>
                    </a:cubicBezTo>
                    <a:cubicBezTo>
                      <a:pt x="1178" y="28"/>
                      <a:pt x="1189" y="36"/>
                      <a:pt x="1200" y="46"/>
                    </a:cubicBezTo>
                    <a:cubicBezTo>
                      <a:pt x="1210" y="57"/>
                      <a:pt x="1220" y="70"/>
                      <a:pt x="1227" y="85"/>
                    </a:cubicBezTo>
                    <a:cubicBezTo>
                      <a:pt x="1234" y="100"/>
                      <a:pt x="1238" y="118"/>
                      <a:pt x="1238" y="137"/>
                    </a:cubicBezTo>
                    <a:cubicBezTo>
                      <a:pt x="1238" y="156"/>
                      <a:pt x="1238" y="177"/>
                      <a:pt x="1238" y="198"/>
                    </a:cubicBezTo>
                    <a:cubicBezTo>
                      <a:pt x="1237" y="370"/>
                      <a:pt x="1236" y="618"/>
                      <a:pt x="1235" y="925"/>
                    </a:cubicBezTo>
                    <a:cubicBezTo>
                      <a:pt x="1233" y="1233"/>
                      <a:pt x="1232" y="1598"/>
                      <a:pt x="1230" y="2004"/>
                    </a:cubicBezTo>
                    <a:cubicBezTo>
                      <a:pt x="1230" y="2055"/>
                      <a:pt x="1229" y="2106"/>
                      <a:pt x="1229" y="2158"/>
                    </a:cubicBezTo>
                    <a:cubicBezTo>
                      <a:pt x="1229" y="2171"/>
                      <a:pt x="1229" y="2184"/>
                      <a:pt x="1229" y="2197"/>
                    </a:cubicBezTo>
                    <a:cubicBezTo>
                      <a:pt x="1229" y="2211"/>
                      <a:pt x="1227" y="2224"/>
                      <a:pt x="1223" y="2237"/>
                    </a:cubicBezTo>
                    <a:cubicBezTo>
                      <a:pt x="1219" y="2249"/>
                      <a:pt x="1212" y="2262"/>
                      <a:pt x="1204" y="2273"/>
                    </a:cubicBezTo>
                    <a:cubicBezTo>
                      <a:pt x="1195" y="2284"/>
                      <a:pt x="1185" y="2294"/>
                      <a:pt x="1173" y="2302"/>
                    </a:cubicBezTo>
                    <a:cubicBezTo>
                      <a:pt x="1162" y="2310"/>
                      <a:pt x="1148" y="2317"/>
                      <a:pt x="1134" y="2321"/>
                    </a:cubicBezTo>
                    <a:cubicBezTo>
                      <a:pt x="1127" y="2324"/>
                      <a:pt x="1120" y="2325"/>
                      <a:pt x="1113" y="2327"/>
                    </a:cubicBezTo>
                    <a:cubicBezTo>
                      <a:pt x="1105" y="2328"/>
                      <a:pt x="1098" y="2329"/>
                      <a:pt x="1090" y="2329"/>
                    </a:cubicBezTo>
                    <a:cubicBezTo>
                      <a:pt x="1060" y="2330"/>
                      <a:pt x="1030" y="2329"/>
                      <a:pt x="1000" y="2329"/>
                    </a:cubicBezTo>
                    <a:cubicBezTo>
                      <a:pt x="940" y="2329"/>
                      <a:pt x="879" y="2329"/>
                      <a:pt x="818" y="2329"/>
                    </a:cubicBezTo>
                    <a:cubicBezTo>
                      <a:pt x="695" y="2328"/>
                      <a:pt x="570" y="2328"/>
                      <a:pt x="443" y="2327"/>
                    </a:cubicBezTo>
                    <a:cubicBezTo>
                      <a:pt x="380" y="2327"/>
                      <a:pt x="316" y="2327"/>
                      <a:pt x="252" y="2326"/>
                    </a:cubicBezTo>
                    <a:cubicBezTo>
                      <a:pt x="220" y="2326"/>
                      <a:pt x="187" y="2326"/>
                      <a:pt x="155" y="2326"/>
                    </a:cubicBezTo>
                    <a:cubicBezTo>
                      <a:pt x="123" y="2327"/>
                      <a:pt x="89" y="2320"/>
                      <a:pt x="62" y="2303"/>
                    </a:cubicBezTo>
                    <a:cubicBezTo>
                      <a:pt x="35" y="2286"/>
                      <a:pt x="15" y="2260"/>
                      <a:pt x="5" y="2232"/>
                    </a:cubicBezTo>
                    <a:cubicBezTo>
                      <a:pt x="0" y="2218"/>
                      <a:pt x="0" y="2204"/>
                      <a:pt x="0" y="2189"/>
                    </a:cubicBezTo>
                    <a:cubicBezTo>
                      <a:pt x="1" y="2175"/>
                      <a:pt x="0" y="2160"/>
                      <a:pt x="0" y="2145"/>
                    </a:cubicBezTo>
                    <a:cubicBezTo>
                      <a:pt x="0" y="2087"/>
                      <a:pt x="0" y="2030"/>
                      <a:pt x="1" y="1973"/>
                    </a:cubicBezTo>
                    <a:cubicBezTo>
                      <a:pt x="1" y="1859"/>
                      <a:pt x="2" y="1746"/>
                      <a:pt x="2" y="1636"/>
                    </a:cubicBezTo>
                    <a:cubicBezTo>
                      <a:pt x="3" y="1415"/>
                      <a:pt x="4" y="1202"/>
                      <a:pt x="5" y="999"/>
                    </a:cubicBezTo>
                    <a:cubicBezTo>
                      <a:pt x="6" y="795"/>
                      <a:pt x="7" y="603"/>
                      <a:pt x="8" y="422"/>
                    </a:cubicBezTo>
                    <a:cubicBezTo>
                      <a:pt x="9" y="332"/>
                      <a:pt x="9" y="245"/>
                      <a:pt x="10" y="161"/>
                    </a:cubicBezTo>
                    <a:cubicBezTo>
                      <a:pt x="10" y="150"/>
                      <a:pt x="10" y="140"/>
                      <a:pt x="10" y="129"/>
                    </a:cubicBezTo>
                    <a:cubicBezTo>
                      <a:pt x="10" y="124"/>
                      <a:pt x="10" y="119"/>
                      <a:pt x="11" y="114"/>
                    </a:cubicBezTo>
                    <a:cubicBezTo>
                      <a:pt x="12" y="109"/>
                      <a:pt x="12" y="104"/>
                      <a:pt x="14" y="99"/>
                    </a:cubicBezTo>
                    <a:cubicBezTo>
                      <a:pt x="20" y="78"/>
                      <a:pt x="30" y="60"/>
                      <a:pt x="45" y="44"/>
                    </a:cubicBezTo>
                    <a:cubicBezTo>
                      <a:pt x="60" y="29"/>
                      <a:pt x="79" y="17"/>
                      <a:pt x="99" y="9"/>
                    </a:cubicBezTo>
                    <a:cubicBezTo>
                      <a:pt x="104" y="8"/>
                      <a:pt x="109" y="6"/>
                      <a:pt x="114" y="5"/>
                    </a:cubicBezTo>
                    <a:cubicBezTo>
                      <a:pt x="120" y="4"/>
                      <a:pt x="125" y="2"/>
                      <a:pt x="130" y="1"/>
                    </a:cubicBezTo>
                    <a:cubicBezTo>
                      <a:pt x="136" y="1"/>
                      <a:pt x="141" y="0"/>
                      <a:pt x="147" y="0"/>
                    </a:cubicBezTo>
                    <a:cubicBezTo>
                      <a:pt x="152" y="0"/>
                      <a:pt x="157" y="-1"/>
                      <a:pt x="163" y="0"/>
                    </a:cubicBezTo>
                    <a:cubicBezTo>
                      <a:pt x="205" y="0"/>
                      <a:pt x="247" y="0"/>
                      <a:pt x="287" y="0"/>
                    </a:cubicBezTo>
                    <a:cubicBezTo>
                      <a:pt x="308" y="0"/>
                      <a:pt x="328" y="0"/>
                      <a:pt x="348" y="0"/>
                    </a:cubicBezTo>
                    <a:cubicBezTo>
                      <a:pt x="357" y="0"/>
                      <a:pt x="367" y="0"/>
                      <a:pt x="377" y="0"/>
                    </a:cubicBezTo>
                    <a:cubicBezTo>
                      <a:pt x="387" y="0"/>
                      <a:pt x="397" y="3"/>
                      <a:pt x="405" y="8"/>
                    </a:cubicBezTo>
                    <a:cubicBezTo>
                      <a:pt x="413" y="13"/>
                      <a:pt x="419" y="21"/>
                      <a:pt x="422" y="29"/>
                    </a:cubicBezTo>
                    <a:cubicBezTo>
                      <a:pt x="425" y="38"/>
                      <a:pt x="424" y="46"/>
                      <a:pt x="424" y="55"/>
                    </a:cubicBezTo>
                    <a:cubicBezTo>
                      <a:pt x="424" y="59"/>
                      <a:pt x="424" y="63"/>
                      <a:pt x="424" y="67"/>
                    </a:cubicBezTo>
                    <a:cubicBezTo>
                      <a:pt x="424" y="72"/>
                      <a:pt x="424" y="76"/>
                      <a:pt x="425" y="80"/>
                    </a:cubicBezTo>
                    <a:cubicBezTo>
                      <a:pt x="426" y="88"/>
                      <a:pt x="430" y="95"/>
                      <a:pt x="436" y="101"/>
                    </a:cubicBezTo>
                    <a:cubicBezTo>
                      <a:pt x="442" y="107"/>
                      <a:pt x="450" y="111"/>
                      <a:pt x="458" y="113"/>
                    </a:cubicBezTo>
                    <a:cubicBezTo>
                      <a:pt x="462" y="114"/>
                      <a:pt x="467" y="114"/>
                      <a:pt x="471" y="114"/>
                    </a:cubicBezTo>
                    <a:cubicBezTo>
                      <a:pt x="476" y="114"/>
                      <a:pt x="480" y="114"/>
                      <a:pt x="484" y="114"/>
                    </a:cubicBezTo>
                    <a:cubicBezTo>
                      <a:pt x="502" y="114"/>
                      <a:pt x="519" y="114"/>
                      <a:pt x="536" y="114"/>
                    </a:cubicBezTo>
                    <a:cubicBezTo>
                      <a:pt x="604" y="114"/>
                      <a:pt x="667" y="115"/>
                      <a:pt x="725" y="115"/>
                    </a:cubicBezTo>
                    <a:cubicBezTo>
                      <a:pt x="754" y="115"/>
                      <a:pt x="782" y="115"/>
                      <a:pt x="808" y="115"/>
                    </a:cubicBezTo>
                    <a:cubicBezTo>
                      <a:pt x="815" y="115"/>
                      <a:pt x="821" y="116"/>
                      <a:pt x="828" y="115"/>
                    </a:cubicBezTo>
                    <a:cubicBezTo>
                      <a:pt x="834" y="115"/>
                      <a:pt x="840" y="113"/>
                      <a:pt x="845" y="110"/>
                    </a:cubicBezTo>
                    <a:cubicBezTo>
                      <a:pt x="856" y="104"/>
                      <a:pt x="863" y="94"/>
                      <a:pt x="865" y="84"/>
                    </a:cubicBezTo>
                    <a:cubicBezTo>
                      <a:pt x="867" y="78"/>
                      <a:pt x="866" y="73"/>
                      <a:pt x="866" y="68"/>
                    </a:cubicBezTo>
                    <a:cubicBezTo>
                      <a:pt x="866" y="63"/>
                      <a:pt x="867" y="58"/>
                      <a:pt x="867" y="52"/>
                    </a:cubicBezTo>
                    <a:cubicBezTo>
                      <a:pt x="867" y="47"/>
                      <a:pt x="866" y="42"/>
                      <a:pt x="867" y="37"/>
                    </a:cubicBezTo>
                    <a:cubicBezTo>
                      <a:pt x="869" y="33"/>
                      <a:pt x="870" y="28"/>
                      <a:pt x="873" y="24"/>
                    </a:cubicBezTo>
                    <a:cubicBezTo>
                      <a:pt x="878" y="15"/>
                      <a:pt x="887" y="9"/>
                      <a:pt x="896" y="6"/>
                    </a:cubicBezTo>
                    <a:cubicBezTo>
                      <a:pt x="906" y="2"/>
                      <a:pt x="916" y="4"/>
                      <a:pt x="925" y="3"/>
                    </a:cubicBezTo>
                    <a:cubicBezTo>
                      <a:pt x="961" y="4"/>
                      <a:pt x="992" y="4"/>
                      <a:pt x="1018" y="4"/>
                    </a:cubicBezTo>
                    <a:cubicBezTo>
                      <a:pt x="1043" y="4"/>
                      <a:pt x="1062" y="4"/>
                      <a:pt x="1075" y="4"/>
                    </a:cubicBezTo>
                    <a:cubicBezTo>
                      <a:pt x="1088" y="4"/>
                      <a:pt x="1094" y="5"/>
                      <a:pt x="1094" y="5"/>
                    </a:cubicBezTo>
                    <a:cubicBezTo>
                      <a:pt x="1094" y="5"/>
                      <a:pt x="1088" y="5"/>
                      <a:pt x="1075" y="5"/>
                    </a:cubicBezTo>
                    <a:cubicBezTo>
                      <a:pt x="1062" y="5"/>
                      <a:pt x="1043" y="5"/>
                      <a:pt x="1018" y="5"/>
                    </a:cubicBezTo>
                    <a:cubicBezTo>
                      <a:pt x="992" y="5"/>
                      <a:pt x="961" y="4"/>
                      <a:pt x="925" y="4"/>
                    </a:cubicBezTo>
                    <a:cubicBezTo>
                      <a:pt x="916" y="5"/>
                      <a:pt x="906" y="3"/>
                      <a:pt x="897" y="7"/>
                    </a:cubicBezTo>
                    <a:cubicBezTo>
                      <a:pt x="887" y="10"/>
                      <a:pt x="879" y="16"/>
                      <a:pt x="874" y="24"/>
                    </a:cubicBezTo>
                    <a:cubicBezTo>
                      <a:pt x="872" y="28"/>
                      <a:pt x="870" y="33"/>
                      <a:pt x="869" y="38"/>
                    </a:cubicBezTo>
                    <a:cubicBezTo>
                      <a:pt x="868" y="42"/>
                      <a:pt x="868" y="47"/>
                      <a:pt x="868" y="52"/>
                    </a:cubicBezTo>
                    <a:cubicBezTo>
                      <a:pt x="868" y="58"/>
                      <a:pt x="868" y="63"/>
                      <a:pt x="868" y="68"/>
                    </a:cubicBezTo>
                    <a:cubicBezTo>
                      <a:pt x="868" y="73"/>
                      <a:pt x="868" y="78"/>
                      <a:pt x="867" y="84"/>
                    </a:cubicBezTo>
                    <a:cubicBezTo>
                      <a:pt x="864" y="94"/>
                      <a:pt x="857" y="105"/>
                      <a:pt x="846" y="111"/>
                    </a:cubicBezTo>
                    <a:cubicBezTo>
                      <a:pt x="841" y="114"/>
                      <a:pt x="834" y="116"/>
                      <a:pt x="828" y="117"/>
                    </a:cubicBezTo>
                    <a:cubicBezTo>
                      <a:pt x="821" y="117"/>
                      <a:pt x="815" y="117"/>
                      <a:pt x="808" y="117"/>
                    </a:cubicBezTo>
                    <a:cubicBezTo>
                      <a:pt x="782" y="117"/>
                      <a:pt x="754" y="117"/>
                      <a:pt x="725" y="117"/>
                    </a:cubicBezTo>
                    <a:cubicBezTo>
                      <a:pt x="667" y="116"/>
                      <a:pt x="604" y="116"/>
                      <a:pt x="536" y="116"/>
                    </a:cubicBezTo>
                    <a:cubicBezTo>
                      <a:pt x="519" y="116"/>
                      <a:pt x="502" y="116"/>
                      <a:pt x="484" y="116"/>
                    </a:cubicBezTo>
                    <a:cubicBezTo>
                      <a:pt x="480" y="116"/>
                      <a:pt x="476" y="116"/>
                      <a:pt x="471" y="116"/>
                    </a:cubicBezTo>
                    <a:cubicBezTo>
                      <a:pt x="467" y="116"/>
                      <a:pt x="462" y="116"/>
                      <a:pt x="458" y="115"/>
                    </a:cubicBezTo>
                    <a:cubicBezTo>
                      <a:pt x="449" y="113"/>
                      <a:pt x="440" y="108"/>
                      <a:pt x="434" y="102"/>
                    </a:cubicBezTo>
                    <a:cubicBezTo>
                      <a:pt x="428" y="96"/>
                      <a:pt x="424" y="88"/>
                      <a:pt x="422" y="80"/>
                    </a:cubicBezTo>
                    <a:cubicBezTo>
                      <a:pt x="422" y="76"/>
                      <a:pt x="422" y="71"/>
                      <a:pt x="422" y="67"/>
                    </a:cubicBezTo>
                    <a:cubicBezTo>
                      <a:pt x="422" y="63"/>
                      <a:pt x="422" y="59"/>
                      <a:pt x="422" y="55"/>
                    </a:cubicBezTo>
                    <a:cubicBezTo>
                      <a:pt x="422" y="46"/>
                      <a:pt x="423" y="38"/>
                      <a:pt x="420" y="30"/>
                    </a:cubicBezTo>
                    <a:cubicBezTo>
                      <a:pt x="417" y="22"/>
                      <a:pt x="411" y="15"/>
                      <a:pt x="403" y="10"/>
                    </a:cubicBezTo>
                    <a:cubicBezTo>
                      <a:pt x="396" y="5"/>
                      <a:pt x="387" y="2"/>
                      <a:pt x="377" y="3"/>
                    </a:cubicBezTo>
                    <a:cubicBezTo>
                      <a:pt x="367" y="3"/>
                      <a:pt x="357" y="2"/>
                      <a:pt x="347" y="2"/>
                    </a:cubicBezTo>
                    <a:cubicBezTo>
                      <a:pt x="328" y="2"/>
                      <a:pt x="308" y="2"/>
                      <a:pt x="287" y="2"/>
                    </a:cubicBezTo>
                    <a:cubicBezTo>
                      <a:pt x="247" y="2"/>
                      <a:pt x="205" y="2"/>
                      <a:pt x="163" y="2"/>
                    </a:cubicBezTo>
                    <a:cubicBezTo>
                      <a:pt x="157" y="2"/>
                      <a:pt x="152" y="2"/>
                      <a:pt x="147" y="2"/>
                    </a:cubicBezTo>
                    <a:cubicBezTo>
                      <a:pt x="141" y="2"/>
                      <a:pt x="136" y="3"/>
                      <a:pt x="131" y="4"/>
                    </a:cubicBezTo>
                    <a:cubicBezTo>
                      <a:pt x="125" y="4"/>
                      <a:pt x="120" y="6"/>
                      <a:pt x="115" y="7"/>
                    </a:cubicBezTo>
                    <a:cubicBezTo>
                      <a:pt x="110" y="8"/>
                      <a:pt x="105" y="10"/>
                      <a:pt x="100" y="12"/>
                    </a:cubicBezTo>
                    <a:cubicBezTo>
                      <a:pt x="80" y="19"/>
                      <a:pt x="62" y="31"/>
                      <a:pt x="47" y="46"/>
                    </a:cubicBezTo>
                    <a:cubicBezTo>
                      <a:pt x="32" y="61"/>
                      <a:pt x="22" y="79"/>
                      <a:pt x="17" y="99"/>
                    </a:cubicBezTo>
                    <a:cubicBezTo>
                      <a:pt x="11" y="119"/>
                      <a:pt x="13" y="140"/>
                      <a:pt x="12" y="161"/>
                    </a:cubicBezTo>
                    <a:cubicBezTo>
                      <a:pt x="12" y="244"/>
                      <a:pt x="11" y="332"/>
                      <a:pt x="11" y="422"/>
                    </a:cubicBezTo>
                    <a:cubicBezTo>
                      <a:pt x="10" y="602"/>
                      <a:pt x="9" y="795"/>
                      <a:pt x="9" y="999"/>
                    </a:cubicBezTo>
                    <a:cubicBezTo>
                      <a:pt x="8" y="1202"/>
                      <a:pt x="7" y="1415"/>
                      <a:pt x="6" y="1636"/>
                    </a:cubicBezTo>
                    <a:cubicBezTo>
                      <a:pt x="5" y="1746"/>
                      <a:pt x="5" y="1859"/>
                      <a:pt x="4" y="1973"/>
                    </a:cubicBezTo>
                    <a:cubicBezTo>
                      <a:pt x="4" y="2030"/>
                      <a:pt x="4" y="2087"/>
                      <a:pt x="3" y="2145"/>
                    </a:cubicBezTo>
                    <a:cubicBezTo>
                      <a:pt x="3" y="2160"/>
                      <a:pt x="3" y="2174"/>
                      <a:pt x="3" y="2189"/>
                    </a:cubicBezTo>
                    <a:cubicBezTo>
                      <a:pt x="3" y="2203"/>
                      <a:pt x="4" y="2217"/>
                      <a:pt x="9" y="2231"/>
                    </a:cubicBezTo>
                    <a:cubicBezTo>
                      <a:pt x="18" y="2259"/>
                      <a:pt x="38" y="2284"/>
                      <a:pt x="64" y="2300"/>
                    </a:cubicBezTo>
                    <a:cubicBezTo>
                      <a:pt x="91" y="2317"/>
                      <a:pt x="123" y="2324"/>
                      <a:pt x="155" y="2323"/>
                    </a:cubicBezTo>
                    <a:cubicBezTo>
                      <a:pt x="187" y="2323"/>
                      <a:pt x="220" y="2323"/>
                      <a:pt x="252" y="2323"/>
                    </a:cubicBezTo>
                    <a:cubicBezTo>
                      <a:pt x="316" y="2324"/>
                      <a:pt x="380" y="2324"/>
                      <a:pt x="443" y="2324"/>
                    </a:cubicBezTo>
                    <a:cubicBezTo>
                      <a:pt x="570" y="2325"/>
                      <a:pt x="695" y="2325"/>
                      <a:pt x="818" y="2326"/>
                    </a:cubicBezTo>
                    <a:cubicBezTo>
                      <a:pt x="879" y="2326"/>
                      <a:pt x="940" y="2326"/>
                      <a:pt x="1000" y="2326"/>
                    </a:cubicBezTo>
                    <a:cubicBezTo>
                      <a:pt x="1030" y="2326"/>
                      <a:pt x="1060" y="2327"/>
                      <a:pt x="1090" y="2326"/>
                    </a:cubicBezTo>
                    <a:cubicBezTo>
                      <a:pt x="1097" y="2326"/>
                      <a:pt x="1105" y="2325"/>
                      <a:pt x="1112" y="2324"/>
                    </a:cubicBezTo>
                    <a:cubicBezTo>
                      <a:pt x="1119" y="2323"/>
                      <a:pt x="1126" y="2321"/>
                      <a:pt x="1133" y="2319"/>
                    </a:cubicBezTo>
                    <a:cubicBezTo>
                      <a:pt x="1147" y="2314"/>
                      <a:pt x="1160" y="2308"/>
                      <a:pt x="1171" y="2299"/>
                    </a:cubicBezTo>
                    <a:cubicBezTo>
                      <a:pt x="1183" y="2291"/>
                      <a:pt x="1193" y="2282"/>
                      <a:pt x="1201" y="2271"/>
                    </a:cubicBezTo>
                    <a:cubicBezTo>
                      <a:pt x="1209" y="2260"/>
                      <a:pt x="1215" y="2248"/>
                      <a:pt x="1220" y="2236"/>
                    </a:cubicBezTo>
                    <a:cubicBezTo>
                      <a:pt x="1228" y="2211"/>
                      <a:pt x="1225" y="2184"/>
                      <a:pt x="1226" y="2158"/>
                    </a:cubicBezTo>
                    <a:cubicBezTo>
                      <a:pt x="1226" y="2106"/>
                      <a:pt x="1226" y="2055"/>
                      <a:pt x="1227" y="2004"/>
                    </a:cubicBezTo>
                    <a:cubicBezTo>
                      <a:pt x="1229" y="1598"/>
                      <a:pt x="1231" y="1233"/>
                      <a:pt x="1232" y="925"/>
                    </a:cubicBezTo>
                    <a:cubicBezTo>
                      <a:pt x="1234" y="618"/>
                      <a:pt x="1235" y="370"/>
                      <a:pt x="1236" y="198"/>
                    </a:cubicBezTo>
                    <a:cubicBezTo>
                      <a:pt x="1236" y="177"/>
                      <a:pt x="1236" y="156"/>
                      <a:pt x="1236" y="137"/>
                    </a:cubicBezTo>
                    <a:cubicBezTo>
                      <a:pt x="1237" y="118"/>
                      <a:pt x="1233" y="101"/>
                      <a:pt x="1226" y="85"/>
                    </a:cubicBezTo>
                    <a:cubicBezTo>
                      <a:pt x="1219" y="70"/>
                      <a:pt x="1210" y="57"/>
                      <a:pt x="1199" y="47"/>
                    </a:cubicBezTo>
                    <a:cubicBezTo>
                      <a:pt x="1189" y="37"/>
                      <a:pt x="1178" y="29"/>
                      <a:pt x="1167" y="23"/>
                    </a:cubicBezTo>
                    <a:cubicBezTo>
                      <a:pt x="1146" y="11"/>
                      <a:pt x="1126" y="7"/>
                      <a:pt x="1114" y="6"/>
                    </a:cubicBezTo>
                    <a:cubicBezTo>
                      <a:pt x="1107" y="5"/>
                      <a:pt x="1102" y="5"/>
                      <a:pt x="1099" y="5"/>
                    </a:cubicBezTo>
                    <a:cubicBezTo>
                      <a:pt x="1096" y="5"/>
                      <a:pt x="1094" y="4"/>
                      <a:pt x="1094" y="4"/>
                    </a:cubicBezTo>
                    <a:lnTo>
                      <a:pt x="1094" y="5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7" name="Immagine 6" descr="Immagine che contiene testo, schermata, Viso umano, uomo&#10;&#10;Descrizione generata automaticamente">
              <a:extLst>
                <a:ext uri="{FF2B5EF4-FFF2-40B4-BE49-F238E27FC236}">
                  <a16:creationId xmlns:a16="http://schemas.microsoft.com/office/drawing/2014/main" id="{1138A0FF-E2C0-A892-253C-2F9DBD5067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4811"/>
            <a:stretch/>
          </p:blipFill>
          <p:spPr>
            <a:xfrm>
              <a:off x="-655286" y="1148962"/>
              <a:ext cx="1749887" cy="3637362"/>
            </a:xfrm>
            <a:prstGeom prst="rect">
              <a:avLst/>
            </a:prstGeom>
          </p:spPr>
        </p:pic>
      </p:grp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2F21D2D5-E470-6271-1C34-DEBE0ED98090}"/>
              </a:ext>
            </a:extLst>
          </p:cNvPr>
          <p:cNvSpPr/>
          <p:nvPr/>
        </p:nvSpPr>
        <p:spPr>
          <a:xfrm rot="2199737">
            <a:off x="6489459" y="3203989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2259696-9BD5-CD0D-B914-0629F3A14C32}"/>
              </a:ext>
            </a:extLst>
          </p:cNvPr>
          <p:cNvSpPr/>
          <p:nvPr/>
        </p:nvSpPr>
        <p:spPr>
          <a:xfrm rot="20605875">
            <a:off x="6422277" y="5871962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960000" y="312298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0070C0"/>
                </a:solidFill>
              </a:rPr>
              <a:t>Page 2 </a:t>
            </a:r>
            <a:r>
              <a:rPr lang="en" dirty="0"/>
              <a:t>– </a:t>
            </a:r>
            <a:r>
              <a:rPr lang="it-IT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Videos</a:t>
            </a:r>
            <a:endParaRPr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977" name="Google Shape;1977;p46"/>
          <p:cNvGrpSpPr/>
          <p:nvPr/>
        </p:nvGrpSpPr>
        <p:grpSpPr>
          <a:xfrm>
            <a:off x="2228408" y="3662401"/>
            <a:ext cx="798461" cy="394742"/>
            <a:chOff x="1027320" y="2665019"/>
            <a:chExt cx="612570" cy="302810"/>
          </a:xfrm>
        </p:grpSpPr>
        <p:sp>
          <p:nvSpPr>
            <p:cNvPr id="1978" name="Google Shape;1978;p46"/>
            <p:cNvSpPr/>
            <p:nvPr/>
          </p:nvSpPr>
          <p:spPr>
            <a:xfrm>
              <a:off x="1333109" y="2665019"/>
              <a:ext cx="4964" cy="302810"/>
            </a:xfrm>
            <a:custGeom>
              <a:avLst/>
              <a:gdLst/>
              <a:ahLst/>
              <a:cxnLst/>
              <a:rect l="l" t="t" r="r" b="b"/>
              <a:pathLst>
                <a:path w="20" h="1220" extrusionOk="0">
                  <a:moveTo>
                    <a:pt x="10" y="0"/>
                  </a:moveTo>
                  <a:cubicBezTo>
                    <a:pt x="16" y="0"/>
                    <a:pt x="20" y="273"/>
                    <a:pt x="20" y="610"/>
                  </a:cubicBezTo>
                  <a:cubicBezTo>
                    <a:pt x="20" y="947"/>
                    <a:pt x="16" y="1220"/>
                    <a:pt x="10" y="1220"/>
                  </a:cubicBezTo>
                  <a:cubicBezTo>
                    <a:pt x="4" y="1220"/>
                    <a:pt x="0" y="947"/>
                    <a:pt x="0" y="610"/>
                  </a:cubicBezTo>
                  <a:cubicBezTo>
                    <a:pt x="0" y="273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6"/>
            <p:cNvSpPr/>
            <p:nvPr/>
          </p:nvSpPr>
          <p:spPr>
            <a:xfrm>
              <a:off x="1372573" y="2698278"/>
              <a:ext cx="4964" cy="231079"/>
            </a:xfrm>
            <a:custGeom>
              <a:avLst/>
              <a:gdLst/>
              <a:ahLst/>
              <a:cxnLst/>
              <a:rect l="l" t="t" r="r" b="b"/>
              <a:pathLst>
                <a:path w="20" h="931" extrusionOk="0">
                  <a:moveTo>
                    <a:pt x="10" y="0"/>
                  </a:moveTo>
                  <a:cubicBezTo>
                    <a:pt x="16" y="0"/>
                    <a:pt x="20" y="208"/>
                    <a:pt x="20" y="466"/>
                  </a:cubicBezTo>
                  <a:cubicBezTo>
                    <a:pt x="20" y="723"/>
                    <a:pt x="16" y="931"/>
                    <a:pt x="10" y="931"/>
                  </a:cubicBezTo>
                  <a:cubicBezTo>
                    <a:pt x="4" y="931"/>
                    <a:pt x="0" y="723"/>
                    <a:pt x="0" y="466"/>
                  </a:cubicBezTo>
                  <a:cubicBezTo>
                    <a:pt x="0" y="2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6"/>
            <p:cNvSpPr/>
            <p:nvPr/>
          </p:nvSpPr>
          <p:spPr>
            <a:xfrm>
              <a:off x="1417002" y="2731290"/>
              <a:ext cx="4964" cy="167538"/>
            </a:xfrm>
            <a:custGeom>
              <a:avLst/>
              <a:gdLst/>
              <a:ahLst/>
              <a:cxnLst/>
              <a:rect l="l" t="t" r="r" b="b"/>
              <a:pathLst>
                <a:path w="20" h="675" extrusionOk="0">
                  <a:moveTo>
                    <a:pt x="10" y="0"/>
                  </a:moveTo>
                  <a:cubicBezTo>
                    <a:pt x="15" y="0"/>
                    <a:pt x="20" y="150"/>
                    <a:pt x="20" y="337"/>
                  </a:cubicBezTo>
                  <a:cubicBezTo>
                    <a:pt x="20" y="523"/>
                    <a:pt x="16" y="675"/>
                    <a:pt x="10" y="675"/>
                  </a:cubicBezTo>
                  <a:cubicBezTo>
                    <a:pt x="4" y="675"/>
                    <a:pt x="0" y="523"/>
                    <a:pt x="0" y="337"/>
                  </a:cubicBezTo>
                  <a:cubicBezTo>
                    <a:pt x="0" y="15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1455722" y="2759833"/>
              <a:ext cx="4964" cy="93325"/>
            </a:xfrm>
            <a:custGeom>
              <a:avLst/>
              <a:gdLst/>
              <a:ahLst/>
              <a:cxnLst/>
              <a:rect l="l" t="t" r="r" b="b"/>
              <a:pathLst>
                <a:path w="20" h="376" extrusionOk="0">
                  <a:moveTo>
                    <a:pt x="10" y="0"/>
                  </a:moveTo>
                  <a:cubicBezTo>
                    <a:pt x="16" y="0"/>
                    <a:pt x="20" y="84"/>
                    <a:pt x="20" y="188"/>
                  </a:cubicBezTo>
                  <a:cubicBezTo>
                    <a:pt x="20" y="292"/>
                    <a:pt x="16" y="376"/>
                    <a:pt x="10" y="376"/>
                  </a:cubicBezTo>
                  <a:cubicBezTo>
                    <a:pt x="4" y="376"/>
                    <a:pt x="0" y="292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1489726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6" y="206"/>
                    <a:pt x="11" y="206"/>
                  </a:cubicBez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1528446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1564932" y="2717638"/>
              <a:ext cx="5212" cy="175233"/>
            </a:xfrm>
            <a:custGeom>
              <a:avLst/>
              <a:gdLst/>
              <a:ahLst/>
              <a:cxnLst/>
              <a:rect l="l" t="t" r="r" b="b"/>
              <a:pathLst>
                <a:path w="21" h="706" extrusionOk="0">
                  <a:moveTo>
                    <a:pt x="11" y="0"/>
                  </a:moveTo>
                  <a:cubicBezTo>
                    <a:pt x="16" y="0"/>
                    <a:pt x="21" y="158"/>
                    <a:pt x="21" y="353"/>
                  </a:cubicBezTo>
                  <a:cubicBezTo>
                    <a:pt x="21" y="548"/>
                    <a:pt x="16" y="706"/>
                    <a:pt x="11" y="706"/>
                  </a:cubicBezTo>
                  <a:cubicBezTo>
                    <a:pt x="5" y="706"/>
                    <a:pt x="0" y="548"/>
                    <a:pt x="0" y="353"/>
                  </a:cubicBezTo>
                  <a:cubicBezTo>
                    <a:pt x="0" y="158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1102774" y="2731290"/>
              <a:ext cx="5212" cy="167538"/>
            </a:xfrm>
            <a:custGeom>
              <a:avLst/>
              <a:gdLst/>
              <a:ahLst/>
              <a:cxnLst/>
              <a:rect l="l" t="t" r="r" b="b"/>
              <a:pathLst>
                <a:path w="21" h="675" extrusionOk="0">
                  <a:moveTo>
                    <a:pt x="11" y="0"/>
                  </a:moveTo>
                  <a:cubicBezTo>
                    <a:pt x="16" y="0"/>
                    <a:pt x="21" y="150"/>
                    <a:pt x="21" y="337"/>
                  </a:cubicBezTo>
                  <a:cubicBezTo>
                    <a:pt x="21" y="523"/>
                    <a:pt x="17" y="675"/>
                    <a:pt x="11" y="675"/>
                  </a:cubicBezTo>
                  <a:cubicBezTo>
                    <a:pt x="5" y="675"/>
                    <a:pt x="0" y="523"/>
                    <a:pt x="0" y="337"/>
                  </a:cubicBezTo>
                  <a:cubicBezTo>
                    <a:pt x="0" y="150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1141494" y="2759833"/>
              <a:ext cx="5212" cy="93325"/>
            </a:xfrm>
            <a:custGeom>
              <a:avLst/>
              <a:gdLst/>
              <a:ahLst/>
              <a:cxnLst/>
              <a:rect l="l" t="t" r="r" b="b"/>
              <a:pathLst>
                <a:path w="21" h="376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2"/>
                    <a:pt x="16" y="376"/>
                    <a:pt x="11" y="376"/>
                  </a:cubicBezTo>
                  <a:cubicBezTo>
                    <a:pt x="5" y="376"/>
                    <a:pt x="0" y="292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1175747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0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5" y="206"/>
                    <a:pt x="10" y="206"/>
                  </a:cubicBezTo>
                  <a:cubicBezTo>
                    <a:pt x="4" y="206"/>
                    <a:pt x="0" y="160"/>
                    <a:pt x="0" y="103"/>
                  </a:cubicBezTo>
                  <a:cubicBezTo>
                    <a:pt x="0" y="46"/>
                    <a:pt x="5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1214467" y="2741466"/>
              <a:ext cx="5212" cy="120876"/>
            </a:xfrm>
            <a:custGeom>
              <a:avLst/>
              <a:gdLst/>
              <a:ahLst/>
              <a:cxnLst/>
              <a:rect l="l" t="t" r="r" b="b"/>
              <a:pathLst>
                <a:path w="21" h="487" extrusionOk="0">
                  <a:moveTo>
                    <a:pt x="10" y="0"/>
                  </a:moveTo>
                  <a:cubicBezTo>
                    <a:pt x="16" y="0"/>
                    <a:pt x="21" y="108"/>
                    <a:pt x="21" y="243"/>
                  </a:cubicBezTo>
                  <a:cubicBezTo>
                    <a:pt x="21" y="377"/>
                    <a:pt x="16" y="487"/>
                    <a:pt x="10" y="487"/>
                  </a:cubicBezTo>
                  <a:cubicBezTo>
                    <a:pt x="4" y="487"/>
                    <a:pt x="0" y="377"/>
                    <a:pt x="0" y="243"/>
                  </a:cubicBezTo>
                  <a:cubicBezTo>
                    <a:pt x="0" y="1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1250953" y="2717638"/>
              <a:ext cx="4964" cy="175233"/>
            </a:xfrm>
            <a:custGeom>
              <a:avLst/>
              <a:gdLst/>
              <a:ahLst/>
              <a:cxnLst/>
              <a:rect l="l" t="t" r="r" b="b"/>
              <a:pathLst>
                <a:path w="20" h="706" extrusionOk="0">
                  <a:moveTo>
                    <a:pt x="10" y="0"/>
                  </a:moveTo>
                  <a:cubicBezTo>
                    <a:pt x="16" y="0"/>
                    <a:pt x="20" y="158"/>
                    <a:pt x="20" y="353"/>
                  </a:cubicBezTo>
                  <a:cubicBezTo>
                    <a:pt x="20" y="548"/>
                    <a:pt x="16" y="706"/>
                    <a:pt x="10" y="706"/>
                  </a:cubicBezTo>
                  <a:cubicBezTo>
                    <a:pt x="4" y="706"/>
                    <a:pt x="0" y="548"/>
                    <a:pt x="0" y="353"/>
                  </a:cubicBezTo>
                  <a:cubicBezTo>
                    <a:pt x="0" y="15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1295382" y="2699519"/>
              <a:ext cx="4964" cy="223136"/>
            </a:xfrm>
            <a:custGeom>
              <a:avLst/>
              <a:gdLst/>
              <a:ahLst/>
              <a:cxnLst/>
              <a:rect l="l" t="t" r="r" b="b"/>
              <a:pathLst>
                <a:path w="20" h="899" extrusionOk="0">
                  <a:moveTo>
                    <a:pt x="10" y="0"/>
                  </a:moveTo>
                  <a:cubicBezTo>
                    <a:pt x="15" y="0"/>
                    <a:pt x="20" y="201"/>
                    <a:pt x="20" y="449"/>
                  </a:cubicBezTo>
                  <a:cubicBezTo>
                    <a:pt x="20" y="697"/>
                    <a:pt x="16" y="899"/>
                    <a:pt x="10" y="899"/>
                  </a:cubicBezTo>
                  <a:cubicBezTo>
                    <a:pt x="4" y="899"/>
                    <a:pt x="0" y="697"/>
                    <a:pt x="0" y="449"/>
                  </a:cubicBezTo>
                  <a:cubicBezTo>
                    <a:pt x="0" y="20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106132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377"/>
                  </a:move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ubicBezTo>
                    <a:pt x="17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1027320" y="2774726"/>
              <a:ext cx="4964" cy="51130"/>
            </a:xfrm>
            <a:custGeom>
              <a:avLst/>
              <a:gdLst/>
              <a:ahLst/>
              <a:cxnLst/>
              <a:rect l="l" t="t" r="r" b="b"/>
              <a:pathLst>
                <a:path w="20" h="206" extrusionOk="0">
                  <a:moveTo>
                    <a:pt x="10" y="206"/>
                  </a:move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4" y="0"/>
                    <a:pt x="10" y="0"/>
                  </a:cubicBezTo>
                  <a:cubicBezTo>
                    <a:pt x="16" y="0"/>
                    <a:pt x="20" y="46"/>
                    <a:pt x="20" y="103"/>
                  </a:cubicBezTo>
                  <a:cubicBezTo>
                    <a:pt x="20" y="160"/>
                    <a:pt x="16" y="206"/>
                    <a:pt x="10" y="2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160067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0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6" y="377"/>
                    <a:pt x="10" y="377"/>
                  </a:cubicBezTo>
                  <a:cubicBezTo>
                    <a:pt x="4" y="377"/>
                    <a:pt x="0" y="291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1634678" y="2777952"/>
              <a:ext cx="5212" cy="51378"/>
            </a:xfrm>
            <a:custGeom>
              <a:avLst/>
              <a:gdLst/>
              <a:ahLst/>
              <a:cxnLst/>
              <a:rect l="l" t="t" r="r" b="b"/>
              <a:pathLst>
                <a:path w="21" h="207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7" y="207"/>
                    <a:pt x="11" y="207"/>
                  </a:cubicBezTo>
                  <a:cubicBezTo>
                    <a:pt x="5" y="207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9333" rIns="120000" bIns="393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5" name="Google Shape;1995;p46"/>
          <p:cNvGrpSpPr/>
          <p:nvPr/>
        </p:nvGrpSpPr>
        <p:grpSpPr>
          <a:xfrm>
            <a:off x="5162329" y="2795404"/>
            <a:ext cx="555817" cy="765866"/>
            <a:chOff x="3372113" y="2037307"/>
            <a:chExt cx="426416" cy="587503"/>
          </a:xfrm>
        </p:grpSpPr>
        <p:sp>
          <p:nvSpPr>
            <p:cNvPr id="1996" name="Google Shape;1996;p46"/>
            <p:cNvSpPr/>
            <p:nvPr/>
          </p:nvSpPr>
          <p:spPr>
            <a:xfrm>
              <a:off x="3477848" y="2149496"/>
              <a:ext cx="212712" cy="337311"/>
            </a:xfrm>
            <a:custGeom>
              <a:avLst/>
              <a:gdLst/>
              <a:ahLst/>
              <a:cxnLst/>
              <a:rect l="l" t="t" r="r" b="b"/>
              <a:pathLst>
                <a:path w="857" h="1359" extrusionOk="0">
                  <a:moveTo>
                    <a:pt x="428" y="1359"/>
                  </a:moveTo>
                  <a:lnTo>
                    <a:pt x="428" y="1359"/>
                  </a:lnTo>
                  <a:cubicBezTo>
                    <a:pt x="192" y="1359"/>
                    <a:pt x="0" y="1168"/>
                    <a:pt x="0" y="931"/>
                  </a:cubicBezTo>
                  <a:lnTo>
                    <a:pt x="0" y="428"/>
                  </a:lnTo>
                  <a:cubicBezTo>
                    <a:pt x="0" y="192"/>
                    <a:pt x="192" y="0"/>
                    <a:pt x="428" y="0"/>
                  </a:cubicBezTo>
                  <a:lnTo>
                    <a:pt x="428" y="0"/>
                  </a:lnTo>
                  <a:cubicBezTo>
                    <a:pt x="665" y="0"/>
                    <a:pt x="857" y="192"/>
                    <a:pt x="857" y="428"/>
                  </a:cubicBezTo>
                  <a:lnTo>
                    <a:pt x="857" y="931"/>
                  </a:lnTo>
                  <a:cubicBezTo>
                    <a:pt x="857" y="1168"/>
                    <a:pt x="665" y="1359"/>
                    <a:pt x="428" y="1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3427214" y="2394723"/>
              <a:ext cx="313731" cy="156866"/>
            </a:xfrm>
            <a:custGeom>
              <a:avLst/>
              <a:gdLst/>
              <a:ahLst/>
              <a:cxnLst/>
              <a:rect l="l" t="t" r="r" b="b"/>
              <a:pathLst>
                <a:path w="1264" h="632" extrusionOk="0">
                  <a:moveTo>
                    <a:pt x="632" y="632"/>
                  </a:moveTo>
                  <a:cubicBezTo>
                    <a:pt x="284" y="632"/>
                    <a:pt x="0" y="348"/>
                    <a:pt x="0" y="0"/>
                  </a:cubicBezTo>
                  <a:lnTo>
                    <a:pt x="61" y="0"/>
                  </a:lnTo>
                  <a:cubicBezTo>
                    <a:pt x="61" y="314"/>
                    <a:pt x="318" y="570"/>
                    <a:pt x="632" y="570"/>
                  </a:cubicBezTo>
                  <a:cubicBezTo>
                    <a:pt x="968" y="570"/>
                    <a:pt x="1203" y="335"/>
                    <a:pt x="1203" y="0"/>
                  </a:cubicBezTo>
                  <a:lnTo>
                    <a:pt x="1264" y="0"/>
                  </a:lnTo>
                  <a:cubicBezTo>
                    <a:pt x="1264" y="371"/>
                    <a:pt x="1004" y="631"/>
                    <a:pt x="632" y="6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576634" y="2543894"/>
              <a:ext cx="15141" cy="76695"/>
            </a:xfrm>
            <a:custGeom>
              <a:avLst/>
              <a:gdLst/>
              <a:ahLst/>
              <a:cxnLst/>
              <a:rect l="l" t="t" r="r" b="b"/>
              <a:pathLst>
                <a:path w="61" h="309" extrusionOk="0">
                  <a:moveTo>
                    <a:pt x="0" y="0"/>
                  </a:moveTo>
                  <a:lnTo>
                    <a:pt x="61" y="0"/>
                  </a:lnTo>
                  <a:lnTo>
                    <a:pt x="61" y="309"/>
                  </a:lnTo>
                  <a:lnTo>
                    <a:pt x="0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3491500" y="2609669"/>
              <a:ext cx="185409" cy="15141"/>
            </a:xfrm>
            <a:custGeom>
              <a:avLst/>
              <a:gdLst/>
              <a:ahLst/>
              <a:cxnLst/>
              <a:rect l="l" t="t" r="r" b="b"/>
              <a:pathLst>
                <a:path w="747" h="61" extrusionOk="0">
                  <a:moveTo>
                    <a:pt x="0" y="0"/>
                  </a:moveTo>
                  <a:lnTo>
                    <a:pt x="747" y="0"/>
                  </a:lnTo>
                  <a:lnTo>
                    <a:pt x="747" y="61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3372113" y="2181762"/>
              <a:ext cx="65030" cy="37231"/>
            </a:xfrm>
            <a:custGeom>
              <a:avLst/>
              <a:gdLst/>
              <a:ahLst/>
              <a:cxnLst/>
              <a:rect l="l" t="t" r="r" b="b"/>
              <a:pathLst>
                <a:path w="262" h="150" extrusionOk="0">
                  <a:moveTo>
                    <a:pt x="223" y="150"/>
                  </a:moveTo>
                  <a:cubicBezTo>
                    <a:pt x="201" y="150"/>
                    <a:pt x="167" y="138"/>
                    <a:pt x="113" y="115"/>
                  </a:cubicBezTo>
                  <a:cubicBezTo>
                    <a:pt x="22" y="76"/>
                    <a:pt x="-9" y="56"/>
                    <a:pt x="2" y="24"/>
                  </a:cubicBezTo>
                  <a:lnTo>
                    <a:pt x="6" y="11"/>
                  </a:lnTo>
                  <a:lnTo>
                    <a:pt x="21" y="4"/>
                  </a:lnTo>
                  <a:cubicBezTo>
                    <a:pt x="53" y="-11"/>
                    <a:pt x="133" y="23"/>
                    <a:pt x="149" y="29"/>
                  </a:cubicBezTo>
                  <a:cubicBezTo>
                    <a:pt x="165" y="36"/>
                    <a:pt x="245" y="71"/>
                    <a:pt x="257" y="105"/>
                  </a:cubicBezTo>
                  <a:lnTo>
                    <a:pt x="262" y="117"/>
                  </a:lnTo>
                  <a:lnTo>
                    <a:pt x="255" y="132"/>
                  </a:lnTo>
                  <a:lnTo>
                    <a:pt x="255" y="132"/>
                  </a:lnTo>
                  <a:cubicBezTo>
                    <a:pt x="249" y="144"/>
                    <a:pt x="239" y="150"/>
                    <a:pt x="224" y="150"/>
                  </a:cubicBezTo>
                  <a:lnTo>
                    <a:pt x="223" y="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3443596" y="2073545"/>
              <a:ext cx="52868" cy="66023"/>
            </a:xfrm>
            <a:custGeom>
              <a:avLst/>
              <a:gdLst/>
              <a:ahLst/>
              <a:cxnLst/>
              <a:rect l="l" t="t" r="r" b="b"/>
              <a:pathLst>
                <a:path w="213" h="266" extrusionOk="0">
                  <a:moveTo>
                    <a:pt x="180" y="266"/>
                  </a:moveTo>
                  <a:cubicBezTo>
                    <a:pt x="161" y="266"/>
                    <a:pt x="131" y="244"/>
                    <a:pt x="69" y="160"/>
                  </a:cubicBezTo>
                  <a:cubicBezTo>
                    <a:pt x="-4" y="61"/>
                    <a:pt x="0" y="37"/>
                    <a:pt x="1" y="29"/>
                  </a:cubicBezTo>
                  <a:lnTo>
                    <a:pt x="3" y="17"/>
                  </a:lnTo>
                  <a:lnTo>
                    <a:pt x="25" y="0"/>
                  </a:lnTo>
                  <a:lnTo>
                    <a:pt x="39" y="2"/>
                  </a:lnTo>
                  <a:cubicBezTo>
                    <a:pt x="47" y="3"/>
                    <a:pt x="71" y="6"/>
                    <a:pt x="144" y="106"/>
                  </a:cubicBezTo>
                  <a:cubicBezTo>
                    <a:pt x="230" y="221"/>
                    <a:pt x="220" y="243"/>
                    <a:pt x="199" y="259"/>
                  </a:cubicBezTo>
                  <a:lnTo>
                    <a:pt x="199" y="259"/>
                  </a:lnTo>
                  <a:cubicBezTo>
                    <a:pt x="193" y="263"/>
                    <a:pt x="188" y="266"/>
                    <a:pt x="180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3573407" y="2037307"/>
              <a:ext cx="23083" cy="73469"/>
            </a:xfrm>
            <a:custGeom>
              <a:avLst/>
              <a:gdLst/>
              <a:ahLst/>
              <a:cxnLst/>
              <a:rect l="l" t="t" r="r" b="b"/>
              <a:pathLst>
                <a:path w="93" h="296" extrusionOk="0">
                  <a:moveTo>
                    <a:pt x="34" y="296"/>
                  </a:moveTo>
                  <a:lnTo>
                    <a:pt x="22" y="286"/>
                  </a:lnTo>
                  <a:cubicBezTo>
                    <a:pt x="16" y="280"/>
                    <a:pt x="-2" y="264"/>
                    <a:pt x="0" y="147"/>
                  </a:cubicBezTo>
                  <a:cubicBezTo>
                    <a:pt x="1" y="30"/>
                    <a:pt x="20" y="14"/>
                    <a:pt x="25" y="8"/>
                  </a:cubicBezTo>
                  <a:lnTo>
                    <a:pt x="35" y="0"/>
                  </a:lnTo>
                  <a:lnTo>
                    <a:pt x="51" y="0"/>
                  </a:lnTo>
                  <a:cubicBezTo>
                    <a:pt x="69" y="1"/>
                    <a:pt x="94" y="3"/>
                    <a:pt x="93" y="148"/>
                  </a:cubicBezTo>
                  <a:cubicBezTo>
                    <a:pt x="91" y="293"/>
                    <a:pt x="66" y="294"/>
                    <a:pt x="47" y="295"/>
                  </a:cubicBezTo>
                  <a:lnTo>
                    <a:pt x="34" y="2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3668966" y="2074289"/>
              <a:ext cx="46911" cy="57087"/>
            </a:xfrm>
            <a:custGeom>
              <a:avLst/>
              <a:gdLst/>
              <a:ahLst/>
              <a:cxnLst/>
              <a:rect l="l" t="t" r="r" b="b"/>
              <a:pathLst>
                <a:path w="189" h="230" extrusionOk="0">
                  <a:moveTo>
                    <a:pt x="24" y="230"/>
                  </a:moveTo>
                  <a:lnTo>
                    <a:pt x="12" y="220"/>
                  </a:lnTo>
                  <a:cubicBezTo>
                    <a:pt x="-15" y="195"/>
                    <a:pt x="9" y="160"/>
                    <a:pt x="62" y="89"/>
                  </a:cubicBezTo>
                  <a:cubicBezTo>
                    <a:pt x="115" y="19"/>
                    <a:pt x="141" y="-14"/>
                    <a:pt x="173" y="5"/>
                  </a:cubicBezTo>
                  <a:lnTo>
                    <a:pt x="185" y="12"/>
                  </a:lnTo>
                  <a:lnTo>
                    <a:pt x="189" y="28"/>
                  </a:lnTo>
                  <a:cubicBezTo>
                    <a:pt x="197" y="65"/>
                    <a:pt x="142" y="138"/>
                    <a:pt x="136" y="146"/>
                  </a:cubicBezTo>
                  <a:cubicBezTo>
                    <a:pt x="130" y="154"/>
                    <a:pt x="75" y="226"/>
                    <a:pt x="38" y="229"/>
                  </a:cubicBezTo>
                  <a:lnTo>
                    <a:pt x="25" y="230"/>
                  </a:lnTo>
                  <a:lnTo>
                    <a:pt x="24" y="2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50400" rIns="120000" bIns="504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3735237" y="2174564"/>
              <a:ext cx="63292" cy="43436"/>
            </a:xfrm>
            <a:custGeom>
              <a:avLst/>
              <a:gdLst/>
              <a:ahLst/>
              <a:cxnLst/>
              <a:rect l="l" t="t" r="r" b="b"/>
              <a:pathLst>
                <a:path w="255" h="175" extrusionOk="0">
                  <a:moveTo>
                    <a:pt x="34" y="175"/>
                  </a:moveTo>
                  <a:cubicBezTo>
                    <a:pt x="17" y="175"/>
                    <a:pt x="10" y="167"/>
                    <a:pt x="5" y="157"/>
                  </a:cubicBezTo>
                  <a:cubicBezTo>
                    <a:pt x="-11" y="128"/>
                    <a:pt x="20" y="104"/>
                    <a:pt x="35" y="92"/>
                  </a:cubicBezTo>
                  <a:cubicBezTo>
                    <a:pt x="53" y="78"/>
                    <a:pt x="78" y="62"/>
                    <a:pt x="105" y="47"/>
                  </a:cubicBezTo>
                  <a:cubicBezTo>
                    <a:pt x="219" y="-18"/>
                    <a:pt x="239" y="-3"/>
                    <a:pt x="251" y="17"/>
                  </a:cubicBezTo>
                  <a:cubicBezTo>
                    <a:pt x="267" y="46"/>
                    <a:pt x="236" y="70"/>
                    <a:pt x="221" y="82"/>
                  </a:cubicBezTo>
                  <a:cubicBezTo>
                    <a:pt x="203" y="96"/>
                    <a:pt x="178" y="112"/>
                    <a:pt x="151" y="127"/>
                  </a:cubicBezTo>
                  <a:cubicBezTo>
                    <a:pt x="89" y="163"/>
                    <a:pt x="55" y="175"/>
                    <a:pt x="34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24000" rIns="120000" bIns="24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8828146" y="5573057"/>
            <a:ext cx="555817" cy="537432"/>
            <a:chOff x="6157221" y="4191981"/>
            <a:chExt cx="426416" cy="412269"/>
          </a:xfrm>
        </p:grpSpPr>
        <p:sp>
          <p:nvSpPr>
            <p:cNvPr id="2080" name="Google Shape;2080;p46"/>
            <p:cNvSpPr/>
            <p:nvPr/>
          </p:nvSpPr>
          <p:spPr>
            <a:xfrm>
              <a:off x="6157221" y="4191981"/>
              <a:ext cx="426416" cy="412269"/>
            </a:xfrm>
            <a:custGeom>
              <a:avLst/>
              <a:gdLst/>
              <a:ahLst/>
              <a:cxnLst/>
              <a:rect l="l" t="t" r="r" b="b"/>
              <a:pathLst>
                <a:path w="1718" h="1661" extrusionOk="0">
                  <a:moveTo>
                    <a:pt x="0" y="0"/>
                  </a:moveTo>
                  <a:lnTo>
                    <a:pt x="1718" y="0"/>
                  </a:lnTo>
                  <a:lnTo>
                    <a:pt x="1718" y="1661"/>
                  </a:lnTo>
                  <a:lnTo>
                    <a:pt x="0" y="1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6179063" y="4345620"/>
              <a:ext cx="360145" cy="212215"/>
            </a:xfrm>
            <a:custGeom>
              <a:avLst/>
              <a:gdLst/>
              <a:ahLst/>
              <a:cxnLst/>
              <a:rect l="l" t="t" r="r" b="b"/>
              <a:pathLst>
                <a:path w="1451" h="855" extrusionOk="0">
                  <a:moveTo>
                    <a:pt x="1451" y="855"/>
                  </a:moveTo>
                  <a:lnTo>
                    <a:pt x="976" y="0"/>
                  </a:lnTo>
                  <a:lnTo>
                    <a:pt x="587" y="546"/>
                  </a:lnTo>
                  <a:lnTo>
                    <a:pt x="351" y="256"/>
                  </a:lnTo>
                  <a:lnTo>
                    <a:pt x="0" y="855"/>
                  </a:lnTo>
                  <a:lnTo>
                    <a:pt x="1451" y="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6283806" y="4273640"/>
              <a:ext cx="61307" cy="61307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0" y="123"/>
                  </a:moveTo>
                  <a:cubicBezTo>
                    <a:pt x="0" y="192"/>
                    <a:pt x="55" y="247"/>
                    <a:pt x="123" y="247"/>
                  </a:cubicBezTo>
                  <a:cubicBezTo>
                    <a:pt x="192" y="247"/>
                    <a:pt x="247" y="192"/>
                    <a:pt x="247" y="123"/>
                  </a:cubicBezTo>
                  <a:cubicBezTo>
                    <a:pt x="247" y="55"/>
                    <a:pt x="192" y="0"/>
                    <a:pt x="123" y="0"/>
                  </a:cubicBezTo>
                  <a:cubicBezTo>
                    <a:pt x="55" y="0"/>
                    <a:pt x="0" y="55"/>
                    <a:pt x="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58533" rIns="120000" bIns="58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6188247" y="4223999"/>
              <a:ext cx="364365" cy="347983"/>
            </a:xfrm>
            <a:custGeom>
              <a:avLst/>
              <a:gdLst/>
              <a:ahLst/>
              <a:cxnLst/>
              <a:rect l="l" t="t" r="r" b="b"/>
              <a:pathLst>
                <a:path w="1468" h="1402" extrusionOk="0">
                  <a:moveTo>
                    <a:pt x="8" y="1395"/>
                  </a:moveTo>
                  <a:cubicBezTo>
                    <a:pt x="8" y="1395"/>
                    <a:pt x="8" y="1393"/>
                    <a:pt x="9" y="1388"/>
                  </a:cubicBezTo>
                  <a:cubicBezTo>
                    <a:pt x="9" y="1383"/>
                    <a:pt x="9" y="1377"/>
                    <a:pt x="9" y="1369"/>
                  </a:cubicBezTo>
                  <a:cubicBezTo>
                    <a:pt x="9" y="1351"/>
                    <a:pt x="9" y="1326"/>
                    <a:pt x="10" y="1294"/>
                  </a:cubicBezTo>
                  <a:cubicBezTo>
                    <a:pt x="10" y="1228"/>
                    <a:pt x="11" y="1133"/>
                    <a:pt x="11" y="1012"/>
                  </a:cubicBezTo>
                  <a:cubicBezTo>
                    <a:pt x="12" y="769"/>
                    <a:pt x="14" y="423"/>
                    <a:pt x="15" y="8"/>
                  </a:cubicBezTo>
                  <a:lnTo>
                    <a:pt x="8" y="15"/>
                  </a:lnTo>
                  <a:cubicBezTo>
                    <a:pt x="428" y="16"/>
                    <a:pt x="927" y="16"/>
                    <a:pt x="1459" y="16"/>
                  </a:cubicBezTo>
                  <a:cubicBezTo>
                    <a:pt x="1461" y="18"/>
                    <a:pt x="1444" y="1"/>
                    <a:pt x="1451" y="8"/>
                  </a:cubicBezTo>
                  <a:lnTo>
                    <a:pt x="1451" y="8"/>
                  </a:lnTo>
                  <a:lnTo>
                    <a:pt x="1451" y="196"/>
                  </a:lnTo>
                  <a:cubicBezTo>
                    <a:pt x="1451" y="259"/>
                    <a:pt x="1451" y="321"/>
                    <a:pt x="1451" y="381"/>
                  </a:cubicBezTo>
                  <a:cubicBezTo>
                    <a:pt x="1451" y="504"/>
                    <a:pt x="1451" y="623"/>
                    <a:pt x="1451" y="739"/>
                  </a:cubicBezTo>
                  <a:cubicBezTo>
                    <a:pt x="1451" y="972"/>
                    <a:pt x="1452" y="1192"/>
                    <a:pt x="1452" y="1394"/>
                  </a:cubicBezTo>
                  <a:lnTo>
                    <a:pt x="1459" y="1387"/>
                  </a:lnTo>
                  <a:cubicBezTo>
                    <a:pt x="1026" y="1389"/>
                    <a:pt x="664" y="1390"/>
                    <a:pt x="410" y="1391"/>
                  </a:cubicBezTo>
                  <a:cubicBezTo>
                    <a:pt x="283" y="1392"/>
                    <a:pt x="183" y="1392"/>
                    <a:pt x="114" y="1393"/>
                  </a:cubicBezTo>
                  <a:cubicBezTo>
                    <a:pt x="80" y="1393"/>
                    <a:pt x="54" y="1393"/>
                    <a:pt x="35" y="1394"/>
                  </a:cubicBezTo>
                  <a:cubicBezTo>
                    <a:pt x="27" y="1394"/>
                    <a:pt x="20" y="1394"/>
                    <a:pt x="15" y="1394"/>
                  </a:cubicBezTo>
                  <a:cubicBezTo>
                    <a:pt x="10" y="1394"/>
                    <a:pt x="7" y="1394"/>
                    <a:pt x="7" y="1394"/>
                  </a:cubicBezTo>
                  <a:cubicBezTo>
                    <a:pt x="7" y="1394"/>
                    <a:pt x="10" y="1395"/>
                    <a:pt x="14" y="1395"/>
                  </a:cubicBezTo>
                  <a:cubicBezTo>
                    <a:pt x="19" y="1395"/>
                    <a:pt x="25" y="1395"/>
                    <a:pt x="33" y="1395"/>
                  </a:cubicBezTo>
                  <a:cubicBezTo>
                    <a:pt x="52" y="1395"/>
                    <a:pt x="77" y="1396"/>
                    <a:pt x="110" y="1396"/>
                  </a:cubicBezTo>
                  <a:cubicBezTo>
                    <a:pt x="179" y="1396"/>
                    <a:pt x="279" y="1397"/>
                    <a:pt x="405" y="1398"/>
                  </a:cubicBezTo>
                  <a:cubicBezTo>
                    <a:pt x="660" y="1399"/>
                    <a:pt x="1023" y="1400"/>
                    <a:pt x="1458" y="1402"/>
                  </a:cubicBezTo>
                  <a:lnTo>
                    <a:pt x="1466" y="1402"/>
                  </a:lnTo>
                  <a:lnTo>
                    <a:pt x="1466" y="1394"/>
                  </a:lnTo>
                  <a:cubicBezTo>
                    <a:pt x="1466" y="1192"/>
                    <a:pt x="1466" y="972"/>
                    <a:pt x="1466" y="739"/>
                  </a:cubicBezTo>
                  <a:cubicBezTo>
                    <a:pt x="1466" y="623"/>
                    <a:pt x="1466" y="503"/>
                    <a:pt x="1466" y="381"/>
                  </a:cubicBezTo>
                  <a:cubicBezTo>
                    <a:pt x="1466" y="320"/>
                    <a:pt x="1466" y="259"/>
                    <a:pt x="1466" y="196"/>
                  </a:cubicBezTo>
                  <a:lnTo>
                    <a:pt x="1466" y="9"/>
                  </a:lnTo>
                  <a:lnTo>
                    <a:pt x="1466" y="9"/>
                  </a:lnTo>
                  <a:cubicBezTo>
                    <a:pt x="1474" y="16"/>
                    <a:pt x="1456" y="-2"/>
                    <a:pt x="1458" y="0"/>
                  </a:cubicBezTo>
                  <a:cubicBezTo>
                    <a:pt x="925" y="1"/>
                    <a:pt x="427" y="1"/>
                    <a:pt x="7" y="1"/>
                  </a:cubicBezTo>
                  <a:lnTo>
                    <a:pt x="0" y="1"/>
                  </a:lnTo>
                  <a:lnTo>
                    <a:pt x="0" y="8"/>
                  </a:lnTo>
                  <a:cubicBezTo>
                    <a:pt x="1" y="425"/>
                    <a:pt x="2" y="772"/>
                    <a:pt x="4" y="1016"/>
                  </a:cubicBezTo>
                  <a:cubicBezTo>
                    <a:pt x="4" y="1136"/>
                    <a:pt x="5" y="1231"/>
                    <a:pt x="5" y="1297"/>
                  </a:cubicBezTo>
                  <a:cubicBezTo>
                    <a:pt x="6" y="1328"/>
                    <a:pt x="6" y="1353"/>
                    <a:pt x="6" y="1370"/>
                  </a:cubicBezTo>
                  <a:cubicBezTo>
                    <a:pt x="6" y="1378"/>
                    <a:pt x="6" y="1384"/>
                    <a:pt x="6" y="1389"/>
                  </a:cubicBezTo>
                  <a:cubicBezTo>
                    <a:pt x="6" y="1393"/>
                    <a:pt x="6" y="1395"/>
                    <a:pt x="7" y="1395"/>
                  </a:cubicBezTo>
                  <a:lnTo>
                    <a:pt x="8" y="13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46"/>
          <p:cNvSpPr/>
          <p:nvPr/>
        </p:nvSpPr>
        <p:spPr>
          <a:xfrm>
            <a:off x="9586607" y="2795404"/>
            <a:ext cx="547755" cy="598875"/>
          </a:xfrm>
          <a:custGeom>
            <a:avLst/>
            <a:gdLst/>
            <a:ahLst/>
            <a:cxnLst/>
            <a:rect l="l" t="t" r="r" b="b"/>
            <a:pathLst>
              <a:path w="1693" h="1851" extrusionOk="0">
                <a:moveTo>
                  <a:pt x="671" y="957"/>
                </a:moveTo>
                <a:cubicBezTo>
                  <a:pt x="499" y="885"/>
                  <a:pt x="377" y="707"/>
                  <a:pt x="376" y="498"/>
                </a:cubicBezTo>
                <a:cubicBezTo>
                  <a:pt x="375" y="224"/>
                  <a:pt x="582" y="1"/>
                  <a:pt x="839" y="0"/>
                </a:cubicBezTo>
                <a:cubicBezTo>
                  <a:pt x="1096" y="-2"/>
                  <a:pt x="1305" y="220"/>
                  <a:pt x="1306" y="494"/>
                </a:cubicBezTo>
                <a:cubicBezTo>
                  <a:pt x="1307" y="705"/>
                  <a:pt x="1184" y="884"/>
                  <a:pt x="1010" y="957"/>
                </a:cubicBezTo>
                <a:cubicBezTo>
                  <a:pt x="1726" y="1065"/>
                  <a:pt x="1693" y="1843"/>
                  <a:pt x="1693" y="1843"/>
                </a:cubicBezTo>
                <a:lnTo>
                  <a:pt x="0" y="1851"/>
                </a:lnTo>
                <a:cubicBezTo>
                  <a:pt x="0" y="1851"/>
                  <a:pt x="-39" y="1064"/>
                  <a:pt x="671" y="9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1" name="Google Shape;2091;p46"/>
          <p:cNvGrpSpPr/>
          <p:nvPr/>
        </p:nvGrpSpPr>
        <p:grpSpPr>
          <a:xfrm>
            <a:off x="6637353" y="2743200"/>
            <a:ext cx="2289587" cy="2349349"/>
            <a:chOff x="4447089" y="2007522"/>
            <a:chExt cx="1756547" cy="1802207"/>
          </a:xfrm>
        </p:grpSpPr>
        <p:sp>
          <p:nvSpPr>
            <p:cNvPr id="2092" name="Google Shape;2092;p46"/>
            <p:cNvSpPr/>
            <p:nvPr/>
          </p:nvSpPr>
          <p:spPr>
            <a:xfrm>
              <a:off x="4635355" y="3549114"/>
              <a:ext cx="260615" cy="260615"/>
            </a:xfrm>
            <a:custGeom>
              <a:avLst/>
              <a:gdLst/>
              <a:ahLst/>
              <a:cxnLst/>
              <a:rect l="l" t="t" r="r" b="b"/>
              <a:pathLst>
                <a:path w="1050" h="1050" extrusionOk="0">
                  <a:moveTo>
                    <a:pt x="935" y="390"/>
                  </a:moveTo>
                  <a:lnTo>
                    <a:pt x="1040" y="408"/>
                  </a:lnTo>
                  <a:lnTo>
                    <a:pt x="1050" y="583"/>
                  </a:lnTo>
                  <a:lnTo>
                    <a:pt x="948" y="612"/>
                  </a:lnTo>
                  <a:cubicBezTo>
                    <a:pt x="940" y="650"/>
                    <a:pt x="927" y="686"/>
                    <a:pt x="910" y="720"/>
                  </a:cubicBezTo>
                  <a:lnTo>
                    <a:pt x="971" y="806"/>
                  </a:lnTo>
                  <a:lnTo>
                    <a:pt x="854" y="937"/>
                  </a:lnTo>
                  <a:lnTo>
                    <a:pt x="762" y="886"/>
                  </a:lnTo>
                  <a:cubicBezTo>
                    <a:pt x="730" y="907"/>
                    <a:pt x="696" y="923"/>
                    <a:pt x="659" y="935"/>
                  </a:cubicBezTo>
                  <a:lnTo>
                    <a:pt x="641" y="1040"/>
                  </a:lnTo>
                  <a:lnTo>
                    <a:pt x="466" y="1050"/>
                  </a:lnTo>
                  <a:lnTo>
                    <a:pt x="437" y="948"/>
                  </a:lnTo>
                  <a:cubicBezTo>
                    <a:pt x="399" y="940"/>
                    <a:pt x="363" y="927"/>
                    <a:pt x="329" y="910"/>
                  </a:cubicBezTo>
                  <a:lnTo>
                    <a:pt x="243" y="971"/>
                  </a:lnTo>
                  <a:lnTo>
                    <a:pt x="112" y="854"/>
                  </a:lnTo>
                  <a:lnTo>
                    <a:pt x="164" y="762"/>
                  </a:lnTo>
                  <a:cubicBezTo>
                    <a:pt x="143" y="730"/>
                    <a:pt x="126" y="696"/>
                    <a:pt x="114" y="659"/>
                  </a:cubicBezTo>
                  <a:lnTo>
                    <a:pt x="9" y="642"/>
                  </a:lnTo>
                  <a:lnTo>
                    <a:pt x="0" y="466"/>
                  </a:lnTo>
                  <a:lnTo>
                    <a:pt x="101" y="437"/>
                  </a:lnTo>
                  <a:cubicBezTo>
                    <a:pt x="109" y="399"/>
                    <a:pt x="122" y="363"/>
                    <a:pt x="139" y="329"/>
                  </a:cubicBezTo>
                  <a:lnTo>
                    <a:pt x="78" y="243"/>
                  </a:lnTo>
                  <a:lnTo>
                    <a:pt x="195" y="112"/>
                  </a:lnTo>
                  <a:lnTo>
                    <a:pt x="287" y="164"/>
                  </a:lnTo>
                  <a:cubicBezTo>
                    <a:pt x="319" y="143"/>
                    <a:pt x="354" y="126"/>
                    <a:pt x="390" y="114"/>
                  </a:cubicBezTo>
                  <a:lnTo>
                    <a:pt x="408" y="9"/>
                  </a:lnTo>
                  <a:lnTo>
                    <a:pt x="583" y="0"/>
                  </a:lnTo>
                  <a:lnTo>
                    <a:pt x="612" y="102"/>
                  </a:lnTo>
                  <a:cubicBezTo>
                    <a:pt x="650" y="109"/>
                    <a:pt x="686" y="122"/>
                    <a:pt x="720" y="139"/>
                  </a:cubicBezTo>
                  <a:lnTo>
                    <a:pt x="806" y="78"/>
                  </a:lnTo>
                  <a:lnTo>
                    <a:pt x="937" y="195"/>
                  </a:lnTo>
                  <a:lnTo>
                    <a:pt x="886" y="288"/>
                  </a:lnTo>
                  <a:cubicBezTo>
                    <a:pt x="907" y="319"/>
                    <a:pt x="923" y="354"/>
                    <a:pt x="935" y="390"/>
                  </a:cubicBezTo>
                  <a:moveTo>
                    <a:pt x="514" y="329"/>
                  </a:moveTo>
                  <a:cubicBezTo>
                    <a:pt x="410" y="335"/>
                    <a:pt x="331" y="424"/>
                    <a:pt x="336" y="527"/>
                  </a:cubicBezTo>
                  <a:cubicBezTo>
                    <a:pt x="342" y="631"/>
                    <a:pt x="431" y="711"/>
                    <a:pt x="535" y="705"/>
                  </a:cubicBezTo>
                  <a:cubicBezTo>
                    <a:pt x="639" y="699"/>
                    <a:pt x="718" y="610"/>
                    <a:pt x="712" y="506"/>
                  </a:cubicBezTo>
                  <a:cubicBezTo>
                    <a:pt x="706" y="403"/>
                    <a:pt x="617" y="323"/>
                    <a:pt x="514" y="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4517331" y="2904537"/>
              <a:ext cx="501126" cy="500878"/>
            </a:xfrm>
            <a:custGeom>
              <a:avLst/>
              <a:gdLst/>
              <a:ahLst/>
              <a:cxnLst/>
              <a:rect l="l" t="t" r="r" b="b"/>
              <a:pathLst>
                <a:path w="2019" h="2018" extrusionOk="0">
                  <a:moveTo>
                    <a:pt x="1640" y="459"/>
                  </a:moveTo>
                  <a:lnTo>
                    <a:pt x="1840" y="412"/>
                  </a:lnTo>
                  <a:lnTo>
                    <a:pt x="1990" y="716"/>
                  </a:lnTo>
                  <a:lnTo>
                    <a:pt x="1830" y="845"/>
                  </a:lnTo>
                  <a:cubicBezTo>
                    <a:pt x="1845" y="919"/>
                    <a:pt x="1850" y="993"/>
                    <a:pt x="1845" y="1066"/>
                  </a:cubicBezTo>
                  <a:lnTo>
                    <a:pt x="2019" y="1174"/>
                  </a:lnTo>
                  <a:lnTo>
                    <a:pt x="1910" y="1495"/>
                  </a:lnTo>
                  <a:lnTo>
                    <a:pt x="1706" y="1474"/>
                  </a:lnTo>
                  <a:cubicBezTo>
                    <a:pt x="1666" y="1535"/>
                    <a:pt x="1617" y="1591"/>
                    <a:pt x="1560" y="1640"/>
                  </a:cubicBezTo>
                  <a:lnTo>
                    <a:pt x="1608" y="1838"/>
                  </a:lnTo>
                  <a:lnTo>
                    <a:pt x="1304" y="1988"/>
                  </a:lnTo>
                  <a:lnTo>
                    <a:pt x="1175" y="1830"/>
                  </a:lnTo>
                  <a:cubicBezTo>
                    <a:pt x="1101" y="1844"/>
                    <a:pt x="1027" y="1848"/>
                    <a:pt x="954" y="1843"/>
                  </a:cubicBezTo>
                  <a:lnTo>
                    <a:pt x="846" y="2018"/>
                  </a:lnTo>
                  <a:lnTo>
                    <a:pt x="525" y="1909"/>
                  </a:lnTo>
                  <a:lnTo>
                    <a:pt x="546" y="1706"/>
                  </a:lnTo>
                  <a:cubicBezTo>
                    <a:pt x="485" y="1666"/>
                    <a:pt x="429" y="1617"/>
                    <a:pt x="380" y="1560"/>
                  </a:cubicBezTo>
                  <a:lnTo>
                    <a:pt x="180" y="1608"/>
                  </a:lnTo>
                  <a:lnTo>
                    <a:pt x="30" y="1304"/>
                  </a:lnTo>
                  <a:lnTo>
                    <a:pt x="190" y="1175"/>
                  </a:lnTo>
                  <a:cubicBezTo>
                    <a:pt x="175" y="1101"/>
                    <a:pt x="170" y="1027"/>
                    <a:pt x="175" y="954"/>
                  </a:cubicBezTo>
                  <a:lnTo>
                    <a:pt x="0" y="846"/>
                  </a:lnTo>
                  <a:lnTo>
                    <a:pt x="110" y="525"/>
                  </a:lnTo>
                  <a:lnTo>
                    <a:pt x="314" y="546"/>
                  </a:lnTo>
                  <a:cubicBezTo>
                    <a:pt x="354" y="485"/>
                    <a:pt x="403" y="429"/>
                    <a:pt x="459" y="380"/>
                  </a:cubicBezTo>
                  <a:lnTo>
                    <a:pt x="412" y="180"/>
                  </a:lnTo>
                  <a:lnTo>
                    <a:pt x="716" y="30"/>
                  </a:lnTo>
                  <a:lnTo>
                    <a:pt x="845" y="190"/>
                  </a:lnTo>
                  <a:cubicBezTo>
                    <a:pt x="919" y="175"/>
                    <a:pt x="993" y="170"/>
                    <a:pt x="1066" y="175"/>
                  </a:cubicBezTo>
                  <a:lnTo>
                    <a:pt x="1173" y="0"/>
                  </a:lnTo>
                  <a:lnTo>
                    <a:pt x="1495" y="110"/>
                  </a:lnTo>
                  <a:lnTo>
                    <a:pt x="1473" y="314"/>
                  </a:lnTo>
                  <a:cubicBezTo>
                    <a:pt x="1534" y="354"/>
                    <a:pt x="1591" y="403"/>
                    <a:pt x="1640" y="459"/>
                  </a:cubicBezTo>
                  <a:moveTo>
                    <a:pt x="842" y="669"/>
                  </a:moveTo>
                  <a:cubicBezTo>
                    <a:pt x="662" y="758"/>
                    <a:pt x="588" y="976"/>
                    <a:pt x="677" y="1157"/>
                  </a:cubicBezTo>
                  <a:cubicBezTo>
                    <a:pt x="766" y="1337"/>
                    <a:pt x="984" y="1411"/>
                    <a:pt x="1164" y="1322"/>
                  </a:cubicBezTo>
                  <a:cubicBezTo>
                    <a:pt x="1345" y="1234"/>
                    <a:pt x="1419" y="1015"/>
                    <a:pt x="1330" y="835"/>
                  </a:cubicBezTo>
                  <a:cubicBezTo>
                    <a:pt x="1241" y="654"/>
                    <a:pt x="1023" y="580"/>
                    <a:pt x="842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5865829" y="2264911"/>
              <a:ext cx="337807" cy="338055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1105" y="310"/>
                  </a:moveTo>
                  <a:lnTo>
                    <a:pt x="1239" y="277"/>
                  </a:lnTo>
                  <a:lnTo>
                    <a:pt x="1340" y="483"/>
                  </a:lnTo>
                  <a:lnTo>
                    <a:pt x="1233" y="570"/>
                  </a:lnTo>
                  <a:cubicBezTo>
                    <a:pt x="1243" y="619"/>
                    <a:pt x="1246" y="670"/>
                    <a:pt x="1243" y="719"/>
                  </a:cubicBezTo>
                  <a:lnTo>
                    <a:pt x="1361" y="791"/>
                  </a:lnTo>
                  <a:lnTo>
                    <a:pt x="1287" y="1008"/>
                  </a:lnTo>
                  <a:lnTo>
                    <a:pt x="1150" y="993"/>
                  </a:lnTo>
                  <a:cubicBezTo>
                    <a:pt x="1122" y="1035"/>
                    <a:pt x="1089" y="1072"/>
                    <a:pt x="1051" y="1106"/>
                  </a:cubicBezTo>
                  <a:lnTo>
                    <a:pt x="1083" y="1240"/>
                  </a:lnTo>
                  <a:lnTo>
                    <a:pt x="878" y="1341"/>
                  </a:lnTo>
                  <a:lnTo>
                    <a:pt x="791" y="1234"/>
                  </a:lnTo>
                  <a:cubicBezTo>
                    <a:pt x="742" y="1244"/>
                    <a:pt x="691" y="1247"/>
                    <a:pt x="642" y="1244"/>
                  </a:cubicBezTo>
                  <a:lnTo>
                    <a:pt x="570" y="1362"/>
                  </a:lnTo>
                  <a:lnTo>
                    <a:pt x="353" y="1288"/>
                  </a:lnTo>
                  <a:lnTo>
                    <a:pt x="368" y="1151"/>
                  </a:lnTo>
                  <a:cubicBezTo>
                    <a:pt x="327" y="1123"/>
                    <a:pt x="289" y="1090"/>
                    <a:pt x="256" y="1052"/>
                  </a:cubicBezTo>
                  <a:lnTo>
                    <a:pt x="121" y="1084"/>
                  </a:lnTo>
                  <a:lnTo>
                    <a:pt x="20" y="879"/>
                  </a:lnTo>
                  <a:lnTo>
                    <a:pt x="128" y="792"/>
                  </a:lnTo>
                  <a:cubicBezTo>
                    <a:pt x="117" y="743"/>
                    <a:pt x="115" y="692"/>
                    <a:pt x="118" y="643"/>
                  </a:cubicBezTo>
                  <a:lnTo>
                    <a:pt x="0" y="571"/>
                  </a:lnTo>
                  <a:lnTo>
                    <a:pt x="73" y="354"/>
                  </a:lnTo>
                  <a:lnTo>
                    <a:pt x="211" y="369"/>
                  </a:lnTo>
                  <a:cubicBezTo>
                    <a:pt x="238" y="328"/>
                    <a:pt x="271" y="290"/>
                    <a:pt x="309" y="257"/>
                  </a:cubicBezTo>
                  <a:lnTo>
                    <a:pt x="277" y="122"/>
                  </a:lnTo>
                  <a:lnTo>
                    <a:pt x="482" y="21"/>
                  </a:lnTo>
                  <a:lnTo>
                    <a:pt x="569" y="128"/>
                  </a:lnTo>
                  <a:cubicBezTo>
                    <a:pt x="619" y="118"/>
                    <a:pt x="669" y="115"/>
                    <a:pt x="718" y="118"/>
                  </a:cubicBezTo>
                  <a:lnTo>
                    <a:pt x="791" y="0"/>
                  </a:lnTo>
                  <a:lnTo>
                    <a:pt x="1007" y="74"/>
                  </a:lnTo>
                  <a:lnTo>
                    <a:pt x="993" y="212"/>
                  </a:lnTo>
                  <a:cubicBezTo>
                    <a:pt x="1034" y="239"/>
                    <a:pt x="1072" y="272"/>
                    <a:pt x="1105" y="310"/>
                  </a:cubicBezTo>
                  <a:moveTo>
                    <a:pt x="567" y="451"/>
                  </a:moveTo>
                  <a:cubicBezTo>
                    <a:pt x="445" y="511"/>
                    <a:pt x="395" y="658"/>
                    <a:pt x="455" y="780"/>
                  </a:cubicBezTo>
                  <a:cubicBezTo>
                    <a:pt x="515" y="902"/>
                    <a:pt x="663" y="952"/>
                    <a:pt x="784" y="892"/>
                  </a:cubicBezTo>
                  <a:cubicBezTo>
                    <a:pt x="906" y="832"/>
                    <a:pt x="956" y="685"/>
                    <a:pt x="896" y="563"/>
                  </a:cubicBezTo>
                  <a:cubicBezTo>
                    <a:pt x="836" y="441"/>
                    <a:pt x="689" y="391"/>
                    <a:pt x="567" y="4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447089" y="2007522"/>
              <a:ext cx="485241" cy="484993"/>
            </a:xfrm>
            <a:custGeom>
              <a:avLst/>
              <a:gdLst/>
              <a:ahLst/>
              <a:cxnLst/>
              <a:rect l="l" t="t" r="r" b="b"/>
              <a:pathLst>
                <a:path w="1955" h="1954" extrusionOk="0">
                  <a:moveTo>
                    <a:pt x="1587" y="444"/>
                  </a:moveTo>
                  <a:lnTo>
                    <a:pt x="1780" y="398"/>
                  </a:lnTo>
                  <a:lnTo>
                    <a:pt x="1926" y="693"/>
                  </a:lnTo>
                  <a:lnTo>
                    <a:pt x="1771" y="818"/>
                  </a:lnTo>
                  <a:cubicBezTo>
                    <a:pt x="1786" y="889"/>
                    <a:pt x="1790" y="961"/>
                    <a:pt x="1785" y="1031"/>
                  </a:cubicBezTo>
                  <a:lnTo>
                    <a:pt x="1955" y="1135"/>
                  </a:lnTo>
                  <a:lnTo>
                    <a:pt x="1849" y="1446"/>
                  </a:lnTo>
                  <a:lnTo>
                    <a:pt x="1652" y="1426"/>
                  </a:lnTo>
                  <a:cubicBezTo>
                    <a:pt x="1612" y="1485"/>
                    <a:pt x="1565" y="1539"/>
                    <a:pt x="1510" y="1587"/>
                  </a:cubicBezTo>
                  <a:lnTo>
                    <a:pt x="1557" y="1780"/>
                  </a:lnTo>
                  <a:lnTo>
                    <a:pt x="1262" y="1925"/>
                  </a:lnTo>
                  <a:lnTo>
                    <a:pt x="1137" y="1771"/>
                  </a:lnTo>
                  <a:cubicBezTo>
                    <a:pt x="1066" y="1785"/>
                    <a:pt x="994" y="1790"/>
                    <a:pt x="923" y="1785"/>
                  </a:cubicBezTo>
                  <a:lnTo>
                    <a:pt x="819" y="1954"/>
                  </a:lnTo>
                  <a:lnTo>
                    <a:pt x="508" y="1849"/>
                  </a:lnTo>
                  <a:lnTo>
                    <a:pt x="529" y="1651"/>
                  </a:lnTo>
                  <a:cubicBezTo>
                    <a:pt x="470" y="1612"/>
                    <a:pt x="415" y="1565"/>
                    <a:pt x="368" y="1510"/>
                  </a:cubicBezTo>
                  <a:lnTo>
                    <a:pt x="174" y="1556"/>
                  </a:lnTo>
                  <a:lnTo>
                    <a:pt x="29" y="1262"/>
                  </a:lnTo>
                  <a:lnTo>
                    <a:pt x="183" y="1137"/>
                  </a:lnTo>
                  <a:cubicBezTo>
                    <a:pt x="169" y="1066"/>
                    <a:pt x="165" y="994"/>
                    <a:pt x="169" y="923"/>
                  </a:cubicBezTo>
                  <a:lnTo>
                    <a:pt x="0" y="819"/>
                  </a:lnTo>
                  <a:lnTo>
                    <a:pt x="106" y="508"/>
                  </a:lnTo>
                  <a:lnTo>
                    <a:pt x="303" y="529"/>
                  </a:lnTo>
                  <a:cubicBezTo>
                    <a:pt x="342" y="470"/>
                    <a:pt x="390" y="415"/>
                    <a:pt x="444" y="367"/>
                  </a:cubicBezTo>
                  <a:lnTo>
                    <a:pt x="398" y="174"/>
                  </a:lnTo>
                  <a:lnTo>
                    <a:pt x="693" y="29"/>
                  </a:lnTo>
                  <a:lnTo>
                    <a:pt x="818" y="183"/>
                  </a:lnTo>
                  <a:cubicBezTo>
                    <a:pt x="889" y="169"/>
                    <a:pt x="961" y="164"/>
                    <a:pt x="1031" y="169"/>
                  </a:cubicBezTo>
                  <a:lnTo>
                    <a:pt x="1135" y="0"/>
                  </a:lnTo>
                  <a:lnTo>
                    <a:pt x="1446" y="105"/>
                  </a:lnTo>
                  <a:lnTo>
                    <a:pt x="1426" y="303"/>
                  </a:lnTo>
                  <a:cubicBezTo>
                    <a:pt x="1485" y="342"/>
                    <a:pt x="1539" y="390"/>
                    <a:pt x="1587" y="444"/>
                  </a:cubicBezTo>
                  <a:moveTo>
                    <a:pt x="815" y="648"/>
                  </a:moveTo>
                  <a:cubicBezTo>
                    <a:pt x="640" y="734"/>
                    <a:pt x="569" y="945"/>
                    <a:pt x="655" y="1120"/>
                  </a:cubicBezTo>
                  <a:cubicBezTo>
                    <a:pt x="741" y="1294"/>
                    <a:pt x="953" y="1366"/>
                    <a:pt x="1127" y="1280"/>
                  </a:cubicBezTo>
                  <a:cubicBezTo>
                    <a:pt x="1302" y="1194"/>
                    <a:pt x="1373" y="982"/>
                    <a:pt x="1287" y="808"/>
                  </a:cubicBezTo>
                  <a:cubicBezTo>
                    <a:pt x="1201" y="633"/>
                    <a:pt x="990" y="562"/>
                    <a:pt x="815" y="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46"/>
          <p:cNvSpPr/>
          <p:nvPr/>
        </p:nvSpPr>
        <p:spPr>
          <a:xfrm>
            <a:off x="7305398" y="5783787"/>
            <a:ext cx="1144044" cy="323865"/>
          </a:xfrm>
          <a:custGeom>
            <a:avLst/>
            <a:gdLst/>
            <a:ahLst/>
            <a:cxnLst/>
            <a:rect l="l" t="t" r="r" b="b"/>
            <a:pathLst>
              <a:path w="3536" h="1001" extrusionOk="0">
                <a:moveTo>
                  <a:pt x="468" y="994"/>
                </a:moveTo>
                <a:cubicBezTo>
                  <a:pt x="468" y="994"/>
                  <a:pt x="461" y="993"/>
                  <a:pt x="447" y="992"/>
                </a:cubicBezTo>
                <a:cubicBezTo>
                  <a:pt x="439" y="992"/>
                  <a:pt x="431" y="991"/>
                  <a:pt x="420" y="991"/>
                </a:cubicBezTo>
                <a:cubicBezTo>
                  <a:pt x="410" y="989"/>
                  <a:pt x="398" y="987"/>
                  <a:pt x="385" y="985"/>
                </a:cubicBezTo>
                <a:cubicBezTo>
                  <a:pt x="358" y="980"/>
                  <a:pt x="325" y="971"/>
                  <a:pt x="288" y="956"/>
                </a:cubicBezTo>
                <a:cubicBezTo>
                  <a:pt x="252" y="939"/>
                  <a:pt x="211" y="917"/>
                  <a:pt x="171" y="884"/>
                </a:cubicBezTo>
                <a:cubicBezTo>
                  <a:pt x="132" y="850"/>
                  <a:pt x="94" y="806"/>
                  <a:pt x="63" y="751"/>
                </a:cubicBezTo>
                <a:cubicBezTo>
                  <a:pt x="33" y="695"/>
                  <a:pt x="13" y="629"/>
                  <a:pt x="9" y="556"/>
                </a:cubicBezTo>
                <a:cubicBezTo>
                  <a:pt x="7" y="482"/>
                  <a:pt x="4" y="402"/>
                  <a:pt x="33" y="323"/>
                </a:cubicBezTo>
                <a:cubicBezTo>
                  <a:pt x="46" y="283"/>
                  <a:pt x="66" y="245"/>
                  <a:pt x="90" y="209"/>
                </a:cubicBezTo>
                <a:cubicBezTo>
                  <a:pt x="115" y="173"/>
                  <a:pt x="147" y="140"/>
                  <a:pt x="182" y="111"/>
                </a:cubicBezTo>
                <a:cubicBezTo>
                  <a:pt x="218" y="82"/>
                  <a:pt x="260" y="59"/>
                  <a:pt x="305" y="42"/>
                </a:cubicBezTo>
                <a:cubicBezTo>
                  <a:pt x="327" y="32"/>
                  <a:pt x="351" y="27"/>
                  <a:pt x="375" y="21"/>
                </a:cubicBezTo>
                <a:cubicBezTo>
                  <a:pt x="399" y="17"/>
                  <a:pt x="424" y="13"/>
                  <a:pt x="449" y="12"/>
                </a:cubicBezTo>
                <a:cubicBezTo>
                  <a:pt x="550" y="11"/>
                  <a:pt x="656" y="12"/>
                  <a:pt x="765" y="12"/>
                </a:cubicBezTo>
                <a:cubicBezTo>
                  <a:pt x="984" y="12"/>
                  <a:pt x="1218" y="12"/>
                  <a:pt x="1464" y="12"/>
                </a:cubicBezTo>
                <a:cubicBezTo>
                  <a:pt x="1957" y="12"/>
                  <a:pt x="2498" y="13"/>
                  <a:pt x="3066" y="13"/>
                </a:cubicBezTo>
                <a:cubicBezTo>
                  <a:pt x="3206" y="13"/>
                  <a:pt x="3342" y="80"/>
                  <a:pt x="3426" y="189"/>
                </a:cubicBezTo>
                <a:cubicBezTo>
                  <a:pt x="3467" y="242"/>
                  <a:pt x="3497" y="305"/>
                  <a:pt x="3511" y="370"/>
                </a:cubicBezTo>
                <a:cubicBezTo>
                  <a:pt x="3515" y="387"/>
                  <a:pt x="3517" y="403"/>
                  <a:pt x="3520" y="420"/>
                </a:cubicBezTo>
                <a:cubicBezTo>
                  <a:pt x="3521" y="436"/>
                  <a:pt x="3522" y="453"/>
                  <a:pt x="3523" y="470"/>
                </a:cubicBezTo>
                <a:cubicBezTo>
                  <a:pt x="3523" y="504"/>
                  <a:pt x="3523" y="537"/>
                  <a:pt x="3520" y="570"/>
                </a:cubicBezTo>
                <a:cubicBezTo>
                  <a:pt x="3510" y="702"/>
                  <a:pt x="3438" y="823"/>
                  <a:pt x="3336" y="898"/>
                </a:cubicBezTo>
                <a:cubicBezTo>
                  <a:pt x="3284" y="936"/>
                  <a:pt x="3226" y="962"/>
                  <a:pt x="3165" y="976"/>
                </a:cubicBezTo>
                <a:cubicBezTo>
                  <a:pt x="3105" y="990"/>
                  <a:pt x="3042" y="986"/>
                  <a:pt x="2981" y="987"/>
                </a:cubicBezTo>
                <a:cubicBezTo>
                  <a:pt x="2489" y="988"/>
                  <a:pt x="2045" y="988"/>
                  <a:pt x="1673" y="989"/>
                </a:cubicBezTo>
                <a:cubicBezTo>
                  <a:pt x="1301" y="990"/>
                  <a:pt x="1000" y="990"/>
                  <a:pt x="791" y="991"/>
                </a:cubicBezTo>
                <a:cubicBezTo>
                  <a:pt x="687" y="991"/>
                  <a:pt x="606" y="992"/>
                  <a:pt x="551" y="992"/>
                </a:cubicBezTo>
                <a:cubicBezTo>
                  <a:pt x="524" y="993"/>
                  <a:pt x="503" y="993"/>
                  <a:pt x="489" y="993"/>
                </a:cubicBezTo>
                <a:cubicBezTo>
                  <a:pt x="475" y="993"/>
                  <a:pt x="468" y="994"/>
                  <a:pt x="468" y="994"/>
                </a:cubicBezTo>
                <a:cubicBezTo>
                  <a:pt x="468" y="994"/>
                  <a:pt x="475" y="994"/>
                  <a:pt x="489" y="995"/>
                </a:cubicBezTo>
                <a:cubicBezTo>
                  <a:pt x="503" y="995"/>
                  <a:pt x="524" y="995"/>
                  <a:pt x="551" y="995"/>
                </a:cubicBezTo>
                <a:cubicBezTo>
                  <a:pt x="606" y="996"/>
                  <a:pt x="687" y="996"/>
                  <a:pt x="791" y="997"/>
                </a:cubicBezTo>
                <a:cubicBezTo>
                  <a:pt x="999" y="997"/>
                  <a:pt x="1301" y="998"/>
                  <a:pt x="1673" y="999"/>
                </a:cubicBezTo>
                <a:cubicBezTo>
                  <a:pt x="2045" y="999"/>
                  <a:pt x="2488" y="1000"/>
                  <a:pt x="2981" y="1000"/>
                </a:cubicBezTo>
                <a:cubicBezTo>
                  <a:pt x="3042" y="1000"/>
                  <a:pt x="3105" y="1004"/>
                  <a:pt x="3168" y="989"/>
                </a:cubicBezTo>
                <a:cubicBezTo>
                  <a:pt x="3231" y="975"/>
                  <a:pt x="3291" y="948"/>
                  <a:pt x="3343" y="909"/>
                </a:cubicBezTo>
                <a:cubicBezTo>
                  <a:pt x="3449" y="833"/>
                  <a:pt x="3523" y="708"/>
                  <a:pt x="3534" y="572"/>
                </a:cubicBezTo>
                <a:cubicBezTo>
                  <a:pt x="3536" y="538"/>
                  <a:pt x="3536" y="504"/>
                  <a:pt x="3536" y="470"/>
                </a:cubicBezTo>
                <a:cubicBezTo>
                  <a:pt x="3535" y="453"/>
                  <a:pt x="3535" y="436"/>
                  <a:pt x="3533" y="419"/>
                </a:cubicBezTo>
                <a:cubicBezTo>
                  <a:pt x="3530" y="402"/>
                  <a:pt x="3529" y="385"/>
                  <a:pt x="3525" y="368"/>
                </a:cubicBezTo>
                <a:cubicBezTo>
                  <a:pt x="3510" y="300"/>
                  <a:pt x="3479" y="236"/>
                  <a:pt x="3436" y="181"/>
                </a:cubicBezTo>
                <a:cubicBezTo>
                  <a:pt x="3351" y="69"/>
                  <a:pt x="3210" y="0"/>
                  <a:pt x="3065" y="0"/>
                </a:cubicBezTo>
                <a:cubicBezTo>
                  <a:pt x="2497" y="0"/>
                  <a:pt x="1956" y="0"/>
                  <a:pt x="1464" y="0"/>
                </a:cubicBezTo>
                <a:cubicBezTo>
                  <a:pt x="1218" y="0"/>
                  <a:pt x="984" y="1"/>
                  <a:pt x="765" y="1"/>
                </a:cubicBezTo>
                <a:cubicBezTo>
                  <a:pt x="655" y="1"/>
                  <a:pt x="550" y="0"/>
                  <a:pt x="448" y="2"/>
                </a:cubicBezTo>
                <a:cubicBezTo>
                  <a:pt x="422" y="2"/>
                  <a:pt x="397" y="7"/>
                  <a:pt x="372" y="11"/>
                </a:cubicBezTo>
                <a:cubicBezTo>
                  <a:pt x="348" y="17"/>
                  <a:pt x="324" y="23"/>
                  <a:pt x="301" y="32"/>
                </a:cubicBezTo>
                <a:cubicBezTo>
                  <a:pt x="255" y="50"/>
                  <a:pt x="212" y="73"/>
                  <a:pt x="176" y="103"/>
                </a:cubicBezTo>
                <a:cubicBezTo>
                  <a:pt x="140" y="133"/>
                  <a:pt x="108" y="167"/>
                  <a:pt x="82" y="204"/>
                </a:cubicBezTo>
                <a:cubicBezTo>
                  <a:pt x="58" y="241"/>
                  <a:pt x="37" y="280"/>
                  <a:pt x="24" y="320"/>
                </a:cubicBezTo>
                <a:cubicBezTo>
                  <a:pt x="-4" y="400"/>
                  <a:pt x="-1" y="482"/>
                  <a:pt x="1" y="556"/>
                </a:cubicBezTo>
                <a:cubicBezTo>
                  <a:pt x="5" y="630"/>
                  <a:pt x="26" y="698"/>
                  <a:pt x="57" y="754"/>
                </a:cubicBezTo>
                <a:cubicBezTo>
                  <a:pt x="88" y="810"/>
                  <a:pt x="128" y="854"/>
                  <a:pt x="168" y="888"/>
                </a:cubicBezTo>
                <a:cubicBezTo>
                  <a:pt x="209" y="921"/>
                  <a:pt x="250" y="943"/>
                  <a:pt x="287" y="959"/>
                </a:cubicBezTo>
                <a:cubicBezTo>
                  <a:pt x="324" y="974"/>
                  <a:pt x="357" y="983"/>
                  <a:pt x="384" y="988"/>
                </a:cubicBezTo>
                <a:cubicBezTo>
                  <a:pt x="398" y="989"/>
                  <a:pt x="410" y="991"/>
                  <a:pt x="420" y="993"/>
                </a:cubicBezTo>
                <a:cubicBezTo>
                  <a:pt x="430" y="993"/>
                  <a:pt x="439" y="993"/>
                  <a:pt x="446" y="994"/>
                </a:cubicBezTo>
                <a:cubicBezTo>
                  <a:pt x="460" y="994"/>
                  <a:pt x="468" y="994"/>
                  <a:pt x="468" y="9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7" name="Google Shape;2097;p46"/>
          <p:cNvGrpSpPr/>
          <p:nvPr/>
        </p:nvGrpSpPr>
        <p:grpSpPr>
          <a:xfrm>
            <a:off x="6212230" y="2863364"/>
            <a:ext cx="3270840" cy="3406752"/>
            <a:chOff x="4115239" y="2115491"/>
            <a:chExt cx="2509353" cy="2613351"/>
          </a:xfrm>
        </p:grpSpPr>
        <p:sp>
          <p:nvSpPr>
            <p:cNvPr id="2098" name="Google Shape;2098;p46"/>
            <p:cNvSpPr/>
            <p:nvPr/>
          </p:nvSpPr>
          <p:spPr>
            <a:xfrm>
              <a:off x="4792838" y="2237609"/>
              <a:ext cx="1189895" cy="2489496"/>
            </a:xfrm>
            <a:custGeom>
              <a:avLst/>
              <a:gdLst/>
              <a:ahLst/>
              <a:cxnLst/>
              <a:rect l="l" t="t" r="r" b="b"/>
              <a:pathLst>
                <a:path w="4794" h="10030" extrusionOk="0">
                  <a:moveTo>
                    <a:pt x="554" y="17"/>
                  </a:moveTo>
                  <a:lnTo>
                    <a:pt x="1262" y="13"/>
                  </a:lnTo>
                  <a:cubicBezTo>
                    <a:pt x="1357" y="13"/>
                    <a:pt x="1434" y="93"/>
                    <a:pt x="1434" y="192"/>
                  </a:cubicBezTo>
                  <a:lnTo>
                    <a:pt x="1435" y="320"/>
                  </a:lnTo>
                  <a:cubicBezTo>
                    <a:pt x="1435" y="419"/>
                    <a:pt x="1512" y="499"/>
                    <a:pt x="1607" y="498"/>
                  </a:cubicBezTo>
                  <a:lnTo>
                    <a:pt x="2986" y="492"/>
                  </a:lnTo>
                  <a:cubicBezTo>
                    <a:pt x="3081" y="491"/>
                    <a:pt x="3158" y="411"/>
                    <a:pt x="3158" y="312"/>
                  </a:cubicBezTo>
                  <a:lnTo>
                    <a:pt x="3157" y="184"/>
                  </a:lnTo>
                  <a:cubicBezTo>
                    <a:pt x="3156" y="85"/>
                    <a:pt x="3233" y="4"/>
                    <a:pt x="3328" y="4"/>
                  </a:cubicBezTo>
                  <a:lnTo>
                    <a:pt x="3577" y="3"/>
                  </a:lnTo>
                  <a:lnTo>
                    <a:pt x="4197" y="0"/>
                  </a:lnTo>
                  <a:cubicBezTo>
                    <a:pt x="4504" y="-1"/>
                    <a:pt x="4755" y="246"/>
                    <a:pt x="4756" y="553"/>
                  </a:cubicBezTo>
                  <a:lnTo>
                    <a:pt x="4794" y="9456"/>
                  </a:lnTo>
                  <a:cubicBezTo>
                    <a:pt x="4795" y="9763"/>
                    <a:pt x="4547" y="10012"/>
                    <a:pt x="4239" y="10014"/>
                  </a:cubicBezTo>
                  <a:lnTo>
                    <a:pt x="597" y="10030"/>
                  </a:lnTo>
                  <a:cubicBezTo>
                    <a:pt x="290" y="10032"/>
                    <a:pt x="39" y="9784"/>
                    <a:pt x="38" y="9478"/>
                  </a:cubicBezTo>
                  <a:lnTo>
                    <a:pt x="0" y="574"/>
                  </a:lnTo>
                  <a:cubicBezTo>
                    <a:pt x="-1" y="268"/>
                    <a:pt x="247" y="18"/>
                    <a:pt x="55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792094" y="2236119"/>
              <a:ext cx="1192129" cy="2492723"/>
            </a:xfrm>
            <a:custGeom>
              <a:avLst/>
              <a:gdLst/>
              <a:ahLst/>
              <a:cxnLst/>
              <a:rect l="l" t="t" r="r" b="b"/>
              <a:pathLst>
                <a:path w="4803" h="10043" extrusionOk="0">
                  <a:moveTo>
                    <a:pt x="557" y="23"/>
                  </a:moveTo>
                  <a:cubicBezTo>
                    <a:pt x="557" y="23"/>
                    <a:pt x="551" y="23"/>
                    <a:pt x="538" y="23"/>
                  </a:cubicBezTo>
                  <a:cubicBezTo>
                    <a:pt x="526" y="25"/>
                    <a:pt x="506" y="23"/>
                    <a:pt x="482" y="28"/>
                  </a:cubicBezTo>
                  <a:cubicBezTo>
                    <a:pt x="432" y="34"/>
                    <a:pt x="358" y="50"/>
                    <a:pt x="273" y="100"/>
                  </a:cubicBezTo>
                  <a:cubicBezTo>
                    <a:pt x="231" y="124"/>
                    <a:pt x="188" y="159"/>
                    <a:pt x="147" y="203"/>
                  </a:cubicBezTo>
                  <a:cubicBezTo>
                    <a:pt x="106" y="248"/>
                    <a:pt x="68" y="303"/>
                    <a:pt x="41" y="369"/>
                  </a:cubicBezTo>
                  <a:cubicBezTo>
                    <a:pt x="14" y="436"/>
                    <a:pt x="-1" y="513"/>
                    <a:pt x="0" y="595"/>
                  </a:cubicBezTo>
                  <a:cubicBezTo>
                    <a:pt x="0" y="677"/>
                    <a:pt x="1" y="764"/>
                    <a:pt x="1" y="857"/>
                  </a:cubicBezTo>
                  <a:cubicBezTo>
                    <a:pt x="4" y="1597"/>
                    <a:pt x="8" y="2668"/>
                    <a:pt x="12" y="3992"/>
                  </a:cubicBezTo>
                  <a:cubicBezTo>
                    <a:pt x="18" y="5314"/>
                    <a:pt x="24" y="6890"/>
                    <a:pt x="31" y="8640"/>
                  </a:cubicBezTo>
                  <a:cubicBezTo>
                    <a:pt x="31" y="8859"/>
                    <a:pt x="32" y="9081"/>
                    <a:pt x="33" y="9305"/>
                  </a:cubicBezTo>
                  <a:cubicBezTo>
                    <a:pt x="33" y="9361"/>
                    <a:pt x="34" y="9417"/>
                    <a:pt x="34" y="9473"/>
                  </a:cubicBezTo>
                  <a:cubicBezTo>
                    <a:pt x="35" y="9530"/>
                    <a:pt x="40" y="9588"/>
                    <a:pt x="58" y="9642"/>
                  </a:cubicBezTo>
                  <a:cubicBezTo>
                    <a:pt x="75" y="9697"/>
                    <a:pt x="99" y="9749"/>
                    <a:pt x="131" y="9797"/>
                  </a:cubicBezTo>
                  <a:cubicBezTo>
                    <a:pt x="164" y="9845"/>
                    <a:pt x="204" y="9887"/>
                    <a:pt x="250" y="9923"/>
                  </a:cubicBezTo>
                  <a:cubicBezTo>
                    <a:pt x="295" y="9960"/>
                    <a:pt x="347" y="9987"/>
                    <a:pt x="401" y="10007"/>
                  </a:cubicBezTo>
                  <a:cubicBezTo>
                    <a:pt x="428" y="10018"/>
                    <a:pt x="457" y="10025"/>
                    <a:pt x="485" y="10032"/>
                  </a:cubicBezTo>
                  <a:cubicBezTo>
                    <a:pt x="514" y="10036"/>
                    <a:pt x="543" y="10041"/>
                    <a:pt x="572" y="10042"/>
                  </a:cubicBezTo>
                  <a:cubicBezTo>
                    <a:pt x="689" y="10044"/>
                    <a:pt x="804" y="10041"/>
                    <a:pt x="921" y="10042"/>
                  </a:cubicBezTo>
                  <a:cubicBezTo>
                    <a:pt x="1155" y="10041"/>
                    <a:pt x="1391" y="10040"/>
                    <a:pt x="1629" y="10039"/>
                  </a:cubicBezTo>
                  <a:cubicBezTo>
                    <a:pt x="2105" y="10036"/>
                    <a:pt x="2590" y="10034"/>
                    <a:pt x="3081" y="10032"/>
                  </a:cubicBezTo>
                  <a:cubicBezTo>
                    <a:pt x="3327" y="10031"/>
                    <a:pt x="3575" y="10030"/>
                    <a:pt x="3824" y="10029"/>
                  </a:cubicBezTo>
                  <a:cubicBezTo>
                    <a:pt x="3949" y="10028"/>
                    <a:pt x="4074" y="10027"/>
                    <a:pt x="4200" y="10027"/>
                  </a:cubicBezTo>
                  <a:cubicBezTo>
                    <a:pt x="4325" y="10032"/>
                    <a:pt x="4456" y="9999"/>
                    <a:pt x="4561" y="9926"/>
                  </a:cubicBezTo>
                  <a:cubicBezTo>
                    <a:pt x="4666" y="9853"/>
                    <a:pt x="4744" y="9744"/>
                    <a:pt x="4780" y="9622"/>
                  </a:cubicBezTo>
                  <a:cubicBezTo>
                    <a:pt x="4800" y="9562"/>
                    <a:pt x="4803" y="9497"/>
                    <a:pt x="4803" y="9434"/>
                  </a:cubicBezTo>
                  <a:cubicBezTo>
                    <a:pt x="4803" y="9372"/>
                    <a:pt x="4803" y="9309"/>
                    <a:pt x="4802" y="9247"/>
                  </a:cubicBezTo>
                  <a:cubicBezTo>
                    <a:pt x="4801" y="8998"/>
                    <a:pt x="4800" y="8750"/>
                    <a:pt x="4799" y="8504"/>
                  </a:cubicBezTo>
                  <a:cubicBezTo>
                    <a:pt x="4797" y="8012"/>
                    <a:pt x="4795" y="7527"/>
                    <a:pt x="4793" y="7051"/>
                  </a:cubicBezTo>
                  <a:cubicBezTo>
                    <a:pt x="4788" y="6099"/>
                    <a:pt x="4785" y="5180"/>
                    <a:pt x="4781" y="4306"/>
                  </a:cubicBezTo>
                  <a:cubicBezTo>
                    <a:pt x="4777" y="3431"/>
                    <a:pt x="4773" y="2600"/>
                    <a:pt x="4769" y="1821"/>
                  </a:cubicBezTo>
                  <a:cubicBezTo>
                    <a:pt x="4768" y="1432"/>
                    <a:pt x="4766" y="1056"/>
                    <a:pt x="4764" y="695"/>
                  </a:cubicBezTo>
                  <a:cubicBezTo>
                    <a:pt x="4764" y="650"/>
                    <a:pt x="4764" y="605"/>
                    <a:pt x="4764" y="560"/>
                  </a:cubicBezTo>
                  <a:cubicBezTo>
                    <a:pt x="4762" y="538"/>
                    <a:pt x="4762" y="515"/>
                    <a:pt x="4759" y="493"/>
                  </a:cubicBezTo>
                  <a:cubicBezTo>
                    <a:pt x="4755" y="471"/>
                    <a:pt x="4754" y="449"/>
                    <a:pt x="4747" y="427"/>
                  </a:cubicBezTo>
                  <a:cubicBezTo>
                    <a:pt x="4725" y="341"/>
                    <a:pt x="4684" y="260"/>
                    <a:pt x="4626" y="194"/>
                  </a:cubicBezTo>
                  <a:cubicBezTo>
                    <a:pt x="4568" y="129"/>
                    <a:pt x="4496" y="77"/>
                    <a:pt x="4418" y="43"/>
                  </a:cubicBezTo>
                  <a:cubicBezTo>
                    <a:pt x="4397" y="37"/>
                    <a:pt x="4378" y="28"/>
                    <a:pt x="4357" y="23"/>
                  </a:cubicBezTo>
                  <a:cubicBezTo>
                    <a:pt x="4337" y="18"/>
                    <a:pt x="4316" y="11"/>
                    <a:pt x="4295" y="9"/>
                  </a:cubicBezTo>
                  <a:cubicBezTo>
                    <a:pt x="4274" y="6"/>
                    <a:pt x="4254" y="2"/>
                    <a:pt x="4233" y="2"/>
                  </a:cubicBezTo>
                  <a:cubicBezTo>
                    <a:pt x="4212" y="1"/>
                    <a:pt x="4191" y="0"/>
                    <a:pt x="4170" y="1"/>
                  </a:cubicBezTo>
                  <a:cubicBezTo>
                    <a:pt x="4005" y="2"/>
                    <a:pt x="3843" y="2"/>
                    <a:pt x="3686" y="3"/>
                  </a:cubicBezTo>
                  <a:cubicBezTo>
                    <a:pt x="3607" y="4"/>
                    <a:pt x="3529" y="4"/>
                    <a:pt x="3453" y="5"/>
                  </a:cubicBezTo>
                  <a:cubicBezTo>
                    <a:pt x="3414" y="5"/>
                    <a:pt x="3376" y="5"/>
                    <a:pt x="3338" y="5"/>
                  </a:cubicBezTo>
                  <a:cubicBezTo>
                    <a:pt x="3300" y="4"/>
                    <a:pt x="3261" y="16"/>
                    <a:pt x="3230" y="38"/>
                  </a:cubicBezTo>
                  <a:cubicBezTo>
                    <a:pt x="3199" y="61"/>
                    <a:pt x="3176" y="93"/>
                    <a:pt x="3165" y="129"/>
                  </a:cubicBezTo>
                  <a:cubicBezTo>
                    <a:pt x="3152" y="165"/>
                    <a:pt x="3156" y="203"/>
                    <a:pt x="3156" y="239"/>
                  </a:cubicBezTo>
                  <a:cubicBezTo>
                    <a:pt x="3156" y="257"/>
                    <a:pt x="3156" y="275"/>
                    <a:pt x="3156" y="293"/>
                  </a:cubicBezTo>
                  <a:cubicBezTo>
                    <a:pt x="3156" y="311"/>
                    <a:pt x="3157" y="329"/>
                    <a:pt x="3154" y="346"/>
                  </a:cubicBezTo>
                  <a:cubicBezTo>
                    <a:pt x="3149" y="380"/>
                    <a:pt x="3133" y="413"/>
                    <a:pt x="3110" y="438"/>
                  </a:cubicBezTo>
                  <a:cubicBezTo>
                    <a:pt x="3087" y="464"/>
                    <a:pt x="3057" y="482"/>
                    <a:pt x="3023" y="489"/>
                  </a:cubicBezTo>
                  <a:cubicBezTo>
                    <a:pt x="3007" y="493"/>
                    <a:pt x="2990" y="493"/>
                    <a:pt x="2973" y="493"/>
                  </a:cubicBezTo>
                  <a:cubicBezTo>
                    <a:pt x="2956" y="493"/>
                    <a:pt x="2939" y="493"/>
                    <a:pt x="2922" y="493"/>
                  </a:cubicBezTo>
                  <a:cubicBezTo>
                    <a:pt x="2854" y="494"/>
                    <a:pt x="2787" y="494"/>
                    <a:pt x="2721" y="495"/>
                  </a:cubicBezTo>
                  <a:cubicBezTo>
                    <a:pt x="2458" y="496"/>
                    <a:pt x="2214" y="497"/>
                    <a:pt x="1989" y="499"/>
                  </a:cubicBezTo>
                  <a:cubicBezTo>
                    <a:pt x="1876" y="499"/>
                    <a:pt x="1768" y="500"/>
                    <a:pt x="1666" y="500"/>
                  </a:cubicBezTo>
                  <a:cubicBezTo>
                    <a:pt x="1640" y="500"/>
                    <a:pt x="1614" y="502"/>
                    <a:pt x="1590" y="500"/>
                  </a:cubicBezTo>
                  <a:cubicBezTo>
                    <a:pt x="1566" y="497"/>
                    <a:pt x="1542" y="488"/>
                    <a:pt x="1522" y="475"/>
                  </a:cubicBezTo>
                  <a:cubicBezTo>
                    <a:pt x="1481" y="450"/>
                    <a:pt x="1453" y="408"/>
                    <a:pt x="1444" y="363"/>
                  </a:cubicBezTo>
                  <a:cubicBezTo>
                    <a:pt x="1439" y="341"/>
                    <a:pt x="1440" y="318"/>
                    <a:pt x="1440" y="296"/>
                  </a:cubicBezTo>
                  <a:cubicBezTo>
                    <a:pt x="1440" y="273"/>
                    <a:pt x="1440" y="251"/>
                    <a:pt x="1440" y="229"/>
                  </a:cubicBezTo>
                  <a:cubicBezTo>
                    <a:pt x="1439" y="208"/>
                    <a:pt x="1441" y="186"/>
                    <a:pt x="1436" y="164"/>
                  </a:cubicBezTo>
                  <a:cubicBezTo>
                    <a:pt x="1432" y="143"/>
                    <a:pt x="1425" y="123"/>
                    <a:pt x="1415" y="105"/>
                  </a:cubicBezTo>
                  <a:cubicBezTo>
                    <a:pt x="1394" y="69"/>
                    <a:pt x="1361" y="42"/>
                    <a:pt x="1325" y="28"/>
                  </a:cubicBezTo>
                  <a:cubicBezTo>
                    <a:pt x="1288" y="13"/>
                    <a:pt x="1249" y="18"/>
                    <a:pt x="1215" y="18"/>
                  </a:cubicBezTo>
                  <a:cubicBezTo>
                    <a:pt x="1072" y="18"/>
                    <a:pt x="952" y="19"/>
                    <a:pt x="854" y="20"/>
                  </a:cubicBezTo>
                  <a:cubicBezTo>
                    <a:pt x="757" y="21"/>
                    <a:pt x="683" y="21"/>
                    <a:pt x="632" y="22"/>
                  </a:cubicBezTo>
                  <a:cubicBezTo>
                    <a:pt x="582" y="22"/>
                    <a:pt x="557" y="23"/>
                    <a:pt x="557" y="23"/>
                  </a:cubicBezTo>
                  <a:cubicBezTo>
                    <a:pt x="557" y="23"/>
                    <a:pt x="583" y="23"/>
                    <a:pt x="632" y="23"/>
                  </a:cubicBezTo>
                  <a:cubicBezTo>
                    <a:pt x="683" y="23"/>
                    <a:pt x="757" y="23"/>
                    <a:pt x="854" y="23"/>
                  </a:cubicBezTo>
                  <a:cubicBezTo>
                    <a:pt x="952" y="22"/>
                    <a:pt x="1072" y="22"/>
                    <a:pt x="1215" y="22"/>
                  </a:cubicBezTo>
                  <a:cubicBezTo>
                    <a:pt x="1250" y="22"/>
                    <a:pt x="1288" y="18"/>
                    <a:pt x="1323" y="32"/>
                  </a:cubicBezTo>
                  <a:cubicBezTo>
                    <a:pt x="1359" y="46"/>
                    <a:pt x="1391" y="72"/>
                    <a:pt x="1410" y="108"/>
                  </a:cubicBezTo>
                  <a:cubicBezTo>
                    <a:pt x="1420" y="125"/>
                    <a:pt x="1428" y="145"/>
                    <a:pt x="1432" y="165"/>
                  </a:cubicBezTo>
                  <a:cubicBezTo>
                    <a:pt x="1436" y="186"/>
                    <a:pt x="1434" y="207"/>
                    <a:pt x="1435" y="229"/>
                  </a:cubicBezTo>
                  <a:cubicBezTo>
                    <a:pt x="1435" y="251"/>
                    <a:pt x="1435" y="273"/>
                    <a:pt x="1435" y="295"/>
                  </a:cubicBezTo>
                  <a:cubicBezTo>
                    <a:pt x="1435" y="318"/>
                    <a:pt x="1434" y="341"/>
                    <a:pt x="1439" y="364"/>
                  </a:cubicBezTo>
                  <a:cubicBezTo>
                    <a:pt x="1448" y="410"/>
                    <a:pt x="1477" y="454"/>
                    <a:pt x="1519" y="480"/>
                  </a:cubicBezTo>
                  <a:cubicBezTo>
                    <a:pt x="1540" y="493"/>
                    <a:pt x="1564" y="502"/>
                    <a:pt x="1589" y="505"/>
                  </a:cubicBezTo>
                  <a:cubicBezTo>
                    <a:pt x="1615" y="508"/>
                    <a:pt x="1640" y="506"/>
                    <a:pt x="1666" y="506"/>
                  </a:cubicBezTo>
                  <a:cubicBezTo>
                    <a:pt x="1768" y="506"/>
                    <a:pt x="1876" y="506"/>
                    <a:pt x="1989" y="505"/>
                  </a:cubicBezTo>
                  <a:cubicBezTo>
                    <a:pt x="2214" y="505"/>
                    <a:pt x="2459" y="504"/>
                    <a:pt x="2721" y="502"/>
                  </a:cubicBezTo>
                  <a:cubicBezTo>
                    <a:pt x="2787" y="502"/>
                    <a:pt x="2854" y="502"/>
                    <a:pt x="2922" y="502"/>
                  </a:cubicBezTo>
                  <a:cubicBezTo>
                    <a:pt x="2939" y="502"/>
                    <a:pt x="2956" y="502"/>
                    <a:pt x="2973" y="502"/>
                  </a:cubicBezTo>
                  <a:cubicBezTo>
                    <a:pt x="2990" y="502"/>
                    <a:pt x="3008" y="501"/>
                    <a:pt x="3025" y="497"/>
                  </a:cubicBezTo>
                  <a:cubicBezTo>
                    <a:pt x="3060" y="490"/>
                    <a:pt x="3092" y="471"/>
                    <a:pt x="3116" y="444"/>
                  </a:cubicBezTo>
                  <a:cubicBezTo>
                    <a:pt x="3140" y="418"/>
                    <a:pt x="3156" y="383"/>
                    <a:pt x="3162" y="347"/>
                  </a:cubicBezTo>
                  <a:cubicBezTo>
                    <a:pt x="3165" y="329"/>
                    <a:pt x="3164" y="311"/>
                    <a:pt x="3164" y="293"/>
                  </a:cubicBezTo>
                  <a:cubicBezTo>
                    <a:pt x="3164" y="275"/>
                    <a:pt x="3164" y="257"/>
                    <a:pt x="3164" y="239"/>
                  </a:cubicBezTo>
                  <a:cubicBezTo>
                    <a:pt x="3165" y="203"/>
                    <a:pt x="3161" y="166"/>
                    <a:pt x="3173" y="132"/>
                  </a:cubicBezTo>
                  <a:cubicBezTo>
                    <a:pt x="3184" y="98"/>
                    <a:pt x="3206" y="68"/>
                    <a:pt x="3235" y="46"/>
                  </a:cubicBezTo>
                  <a:cubicBezTo>
                    <a:pt x="3265" y="25"/>
                    <a:pt x="3301" y="13"/>
                    <a:pt x="3339" y="15"/>
                  </a:cubicBezTo>
                  <a:cubicBezTo>
                    <a:pt x="3376" y="15"/>
                    <a:pt x="3415" y="14"/>
                    <a:pt x="3453" y="14"/>
                  </a:cubicBezTo>
                  <a:cubicBezTo>
                    <a:pt x="3530" y="14"/>
                    <a:pt x="3607" y="14"/>
                    <a:pt x="3686" y="13"/>
                  </a:cubicBezTo>
                  <a:cubicBezTo>
                    <a:pt x="3843" y="13"/>
                    <a:pt x="4005" y="12"/>
                    <a:pt x="4170" y="11"/>
                  </a:cubicBezTo>
                  <a:cubicBezTo>
                    <a:pt x="4191" y="11"/>
                    <a:pt x="4212" y="11"/>
                    <a:pt x="4232" y="13"/>
                  </a:cubicBezTo>
                  <a:cubicBezTo>
                    <a:pt x="4253" y="13"/>
                    <a:pt x="4273" y="16"/>
                    <a:pt x="4294" y="19"/>
                  </a:cubicBezTo>
                  <a:cubicBezTo>
                    <a:pt x="4315" y="22"/>
                    <a:pt x="4334" y="29"/>
                    <a:pt x="4355" y="33"/>
                  </a:cubicBezTo>
                  <a:cubicBezTo>
                    <a:pt x="4375" y="38"/>
                    <a:pt x="4394" y="47"/>
                    <a:pt x="4414" y="54"/>
                  </a:cubicBezTo>
                  <a:cubicBezTo>
                    <a:pt x="4491" y="86"/>
                    <a:pt x="4562" y="137"/>
                    <a:pt x="4618" y="202"/>
                  </a:cubicBezTo>
                  <a:cubicBezTo>
                    <a:pt x="4676" y="266"/>
                    <a:pt x="4715" y="346"/>
                    <a:pt x="4737" y="431"/>
                  </a:cubicBezTo>
                  <a:cubicBezTo>
                    <a:pt x="4760" y="515"/>
                    <a:pt x="4751" y="606"/>
                    <a:pt x="4754" y="696"/>
                  </a:cubicBezTo>
                  <a:cubicBezTo>
                    <a:pt x="4755" y="1057"/>
                    <a:pt x="4756" y="1433"/>
                    <a:pt x="4758" y="1822"/>
                  </a:cubicBezTo>
                  <a:cubicBezTo>
                    <a:pt x="4761" y="2601"/>
                    <a:pt x="4764" y="3432"/>
                    <a:pt x="4768" y="4307"/>
                  </a:cubicBezTo>
                  <a:cubicBezTo>
                    <a:pt x="4772" y="5181"/>
                    <a:pt x="4775" y="6100"/>
                    <a:pt x="4779" y="7052"/>
                  </a:cubicBezTo>
                  <a:cubicBezTo>
                    <a:pt x="4781" y="7528"/>
                    <a:pt x="4783" y="8013"/>
                    <a:pt x="4785" y="8505"/>
                  </a:cubicBezTo>
                  <a:cubicBezTo>
                    <a:pt x="4786" y="8751"/>
                    <a:pt x="4787" y="8999"/>
                    <a:pt x="4788" y="9248"/>
                  </a:cubicBezTo>
                  <a:cubicBezTo>
                    <a:pt x="4788" y="9311"/>
                    <a:pt x="4789" y="9373"/>
                    <a:pt x="4789" y="9435"/>
                  </a:cubicBezTo>
                  <a:cubicBezTo>
                    <a:pt x="4789" y="9498"/>
                    <a:pt x="4786" y="9560"/>
                    <a:pt x="4767" y="9619"/>
                  </a:cubicBezTo>
                  <a:cubicBezTo>
                    <a:pt x="4731" y="9738"/>
                    <a:pt x="4655" y="9845"/>
                    <a:pt x="4552" y="9916"/>
                  </a:cubicBezTo>
                  <a:cubicBezTo>
                    <a:pt x="4450" y="9987"/>
                    <a:pt x="4324" y="10020"/>
                    <a:pt x="4199" y="10014"/>
                  </a:cubicBezTo>
                  <a:cubicBezTo>
                    <a:pt x="4074" y="10014"/>
                    <a:pt x="3948" y="10015"/>
                    <a:pt x="3824" y="10016"/>
                  </a:cubicBezTo>
                  <a:cubicBezTo>
                    <a:pt x="3575" y="10017"/>
                    <a:pt x="3327" y="10018"/>
                    <a:pt x="3081" y="10019"/>
                  </a:cubicBezTo>
                  <a:cubicBezTo>
                    <a:pt x="2589" y="10022"/>
                    <a:pt x="2105" y="10024"/>
                    <a:pt x="1629" y="10026"/>
                  </a:cubicBezTo>
                  <a:cubicBezTo>
                    <a:pt x="1391" y="10027"/>
                    <a:pt x="1155" y="10028"/>
                    <a:pt x="921" y="10030"/>
                  </a:cubicBezTo>
                  <a:cubicBezTo>
                    <a:pt x="804" y="10030"/>
                    <a:pt x="688" y="10032"/>
                    <a:pt x="572" y="10030"/>
                  </a:cubicBezTo>
                  <a:cubicBezTo>
                    <a:pt x="544" y="10030"/>
                    <a:pt x="516" y="10024"/>
                    <a:pt x="488" y="10020"/>
                  </a:cubicBezTo>
                  <a:cubicBezTo>
                    <a:pt x="460" y="10013"/>
                    <a:pt x="432" y="10007"/>
                    <a:pt x="405" y="9996"/>
                  </a:cubicBezTo>
                  <a:cubicBezTo>
                    <a:pt x="353" y="9976"/>
                    <a:pt x="302" y="9950"/>
                    <a:pt x="258" y="9914"/>
                  </a:cubicBezTo>
                  <a:cubicBezTo>
                    <a:pt x="213" y="9879"/>
                    <a:pt x="174" y="9837"/>
                    <a:pt x="142" y="9791"/>
                  </a:cubicBezTo>
                  <a:cubicBezTo>
                    <a:pt x="111" y="9744"/>
                    <a:pt x="87" y="9693"/>
                    <a:pt x="70" y="9639"/>
                  </a:cubicBezTo>
                  <a:cubicBezTo>
                    <a:pt x="36" y="9532"/>
                    <a:pt x="49" y="9417"/>
                    <a:pt x="46" y="9305"/>
                  </a:cubicBezTo>
                  <a:cubicBezTo>
                    <a:pt x="45" y="9081"/>
                    <a:pt x="44" y="8860"/>
                    <a:pt x="43" y="8641"/>
                  </a:cubicBezTo>
                  <a:cubicBezTo>
                    <a:pt x="35" y="6891"/>
                    <a:pt x="28" y="5315"/>
                    <a:pt x="22" y="3993"/>
                  </a:cubicBezTo>
                  <a:cubicBezTo>
                    <a:pt x="15" y="2669"/>
                    <a:pt x="10" y="1598"/>
                    <a:pt x="7" y="858"/>
                  </a:cubicBezTo>
                  <a:cubicBezTo>
                    <a:pt x="6" y="765"/>
                    <a:pt x="5" y="678"/>
                    <a:pt x="5" y="596"/>
                  </a:cubicBezTo>
                  <a:cubicBezTo>
                    <a:pt x="4" y="514"/>
                    <a:pt x="18" y="438"/>
                    <a:pt x="45" y="372"/>
                  </a:cubicBezTo>
                  <a:cubicBezTo>
                    <a:pt x="72" y="306"/>
                    <a:pt x="109" y="251"/>
                    <a:pt x="149" y="206"/>
                  </a:cubicBezTo>
                  <a:cubicBezTo>
                    <a:pt x="190" y="162"/>
                    <a:pt x="233" y="128"/>
                    <a:pt x="275" y="104"/>
                  </a:cubicBezTo>
                  <a:cubicBezTo>
                    <a:pt x="358" y="53"/>
                    <a:pt x="433" y="36"/>
                    <a:pt x="482" y="30"/>
                  </a:cubicBezTo>
                  <a:cubicBezTo>
                    <a:pt x="506" y="25"/>
                    <a:pt x="525" y="26"/>
                    <a:pt x="538" y="25"/>
                  </a:cubicBezTo>
                  <a:cubicBezTo>
                    <a:pt x="550" y="24"/>
                    <a:pt x="557" y="23"/>
                    <a:pt x="557" y="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952186" y="3384567"/>
              <a:ext cx="697952" cy="768443"/>
            </a:xfrm>
            <a:custGeom>
              <a:avLst/>
              <a:gdLst/>
              <a:ahLst/>
              <a:cxnLst/>
              <a:rect l="l" t="t" r="r" b="b"/>
              <a:pathLst>
                <a:path w="2812" h="3096" extrusionOk="0">
                  <a:moveTo>
                    <a:pt x="6" y="3090"/>
                  </a:moveTo>
                  <a:cubicBezTo>
                    <a:pt x="6" y="3090"/>
                    <a:pt x="6" y="3085"/>
                    <a:pt x="6" y="3075"/>
                  </a:cubicBezTo>
                  <a:cubicBezTo>
                    <a:pt x="6" y="3066"/>
                    <a:pt x="6" y="3051"/>
                    <a:pt x="7" y="3032"/>
                  </a:cubicBezTo>
                  <a:cubicBezTo>
                    <a:pt x="7" y="2995"/>
                    <a:pt x="7" y="2939"/>
                    <a:pt x="7" y="2866"/>
                  </a:cubicBezTo>
                  <a:cubicBezTo>
                    <a:pt x="8" y="2721"/>
                    <a:pt x="8" y="2508"/>
                    <a:pt x="9" y="2237"/>
                  </a:cubicBezTo>
                  <a:cubicBezTo>
                    <a:pt x="10" y="1697"/>
                    <a:pt x="11" y="927"/>
                    <a:pt x="12" y="7"/>
                  </a:cubicBezTo>
                  <a:lnTo>
                    <a:pt x="6" y="13"/>
                  </a:lnTo>
                  <a:cubicBezTo>
                    <a:pt x="828" y="13"/>
                    <a:pt x="1786" y="14"/>
                    <a:pt x="2806" y="14"/>
                  </a:cubicBezTo>
                  <a:lnTo>
                    <a:pt x="2806" y="14"/>
                  </a:lnTo>
                  <a:lnTo>
                    <a:pt x="2799" y="7"/>
                  </a:lnTo>
                  <a:cubicBezTo>
                    <a:pt x="2799" y="1142"/>
                    <a:pt x="2800" y="2201"/>
                    <a:pt x="2800" y="3090"/>
                  </a:cubicBezTo>
                  <a:lnTo>
                    <a:pt x="2806" y="3084"/>
                  </a:lnTo>
                  <a:cubicBezTo>
                    <a:pt x="1964" y="3086"/>
                    <a:pt x="1265" y="3087"/>
                    <a:pt x="776" y="3087"/>
                  </a:cubicBezTo>
                  <a:cubicBezTo>
                    <a:pt x="531" y="3088"/>
                    <a:pt x="339" y="3089"/>
                    <a:pt x="208" y="3089"/>
                  </a:cubicBezTo>
                  <a:cubicBezTo>
                    <a:pt x="142" y="3090"/>
                    <a:pt x="92" y="3089"/>
                    <a:pt x="58" y="3090"/>
                  </a:cubicBezTo>
                  <a:cubicBezTo>
                    <a:pt x="24" y="3090"/>
                    <a:pt x="6" y="3090"/>
                    <a:pt x="6" y="3090"/>
                  </a:cubicBezTo>
                  <a:cubicBezTo>
                    <a:pt x="6" y="3090"/>
                    <a:pt x="23" y="3091"/>
                    <a:pt x="56" y="3091"/>
                  </a:cubicBezTo>
                  <a:cubicBezTo>
                    <a:pt x="90" y="3091"/>
                    <a:pt x="140" y="3091"/>
                    <a:pt x="205" y="3091"/>
                  </a:cubicBezTo>
                  <a:cubicBezTo>
                    <a:pt x="336" y="3092"/>
                    <a:pt x="528" y="3092"/>
                    <a:pt x="772" y="3093"/>
                  </a:cubicBezTo>
                  <a:cubicBezTo>
                    <a:pt x="1262" y="3094"/>
                    <a:pt x="1963" y="3095"/>
                    <a:pt x="2806" y="3096"/>
                  </a:cubicBezTo>
                  <a:lnTo>
                    <a:pt x="2811" y="3096"/>
                  </a:lnTo>
                  <a:lnTo>
                    <a:pt x="2811" y="3090"/>
                  </a:lnTo>
                  <a:cubicBezTo>
                    <a:pt x="2812" y="2201"/>
                    <a:pt x="2812" y="1142"/>
                    <a:pt x="2812" y="7"/>
                  </a:cubicBezTo>
                  <a:lnTo>
                    <a:pt x="2812" y="0"/>
                  </a:lnTo>
                  <a:lnTo>
                    <a:pt x="2805" y="0"/>
                  </a:lnTo>
                  <a:cubicBezTo>
                    <a:pt x="1786" y="0"/>
                    <a:pt x="827" y="1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ubicBezTo>
                    <a:pt x="1" y="929"/>
                    <a:pt x="2" y="1700"/>
                    <a:pt x="3" y="2241"/>
                  </a:cubicBezTo>
                  <a:cubicBezTo>
                    <a:pt x="4" y="2511"/>
                    <a:pt x="4" y="2723"/>
                    <a:pt x="4" y="2869"/>
                  </a:cubicBezTo>
                  <a:cubicBezTo>
                    <a:pt x="5" y="2941"/>
                    <a:pt x="5" y="2996"/>
                    <a:pt x="5" y="3034"/>
                  </a:cubicBezTo>
                  <a:cubicBezTo>
                    <a:pt x="5" y="3052"/>
                    <a:pt x="5" y="3066"/>
                    <a:pt x="5" y="3076"/>
                  </a:cubicBezTo>
                  <a:cubicBezTo>
                    <a:pt x="5" y="3085"/>
                    <a:pt x="6" y="3090"/>
                    <a:pt x="6" y="3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5179790" y="2600982"/>
              <a:ext cx="385959" cy="3227"/>
            </a:xfrm>
            <a:custGeom>
              <a:avLst/>
              <a:gdLst/>
              <a:ahLst/>
              <a:cxnLst/>
              <a:rect l="l" t="t" r="r" b="b"/>
              <a:pathLst>
                <a:path w="1555" h="13" extrusionOk="0">
                  <a:moveTo>
                    <a:pt x="0" y="7"/>
                  </a:moveTo>
                  <a:cubicBezTo>
                    <a:pt x="0" y="10"/>
                    <a:pt x="348" y="13"/>
                    <a:pt x="777" y="13"/>
                  </a:cubicBezTo>
                  <a:cubicBezTo>
                    <a:pt x="1207" y="13"/>
                    <a:pt x="1555" y="10"/>
                    <a:pt x="1555" y="7"/>
                  </a:cubicBezTo>
                  <a:cubicBezTo>
                    <a:pt x="1555" y="3"/>
                    <a:pt x="1207" y="0"/>
                    <a:pt x="777" y="0"/>
                  </a:cubicBezTo>
                  <a:cubicBezTo>
                    <a:pt x="348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927117" y="255258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2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927117" y="2587827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927117" y="262307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5399948" y="2840004"/>
              <a:ext cx="447514" cy="447514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7" y="1797"/>
                  </a:moveTo>
                  <a:cubicBezTo>
                    <a:pt x="7" y="1797"/>
                    <a:pt x="7" y="1794"/>
                    <a:pt x="7" y="1788"/>
                  </a:cubicBezTo>
                  <a:cubicBezTo>
                    <a:pt x="7" y="1782"/>
                    <a:pt x="7" y="1774"/>
                    <a:pt x="7" y="1763"/>
                  </a:cubicBezTo>
                  <a:cubicBezTo>
                    <a:pt x="7" y="1741"/>
                    <a:pt x="7" y="1709"/>
                    <a:pt x="8" y="1667"/>
                  </a:cubicBezTo>
                  <a:cubicBezTo>
                    <a:pt x="8" y="1583"/>
                    <a:pt x="9" y="1459"/>
                    <a:pt x="10" y="1303"/>
                  </a:cubicBezTo>
                  <a:cubicBezTo>
                    <a:pt x="10" y="990"/>
                    <a:pt x="11" y="543"/>
                    <a:pt x="13" y="8"/>
                  </a:cubicBezTo>
                  <a:lnTo>
                    <a:pt x="6" y="14"/>
                  </a:lnTo>
                  <a:cubicBezTo>
                    <a:pt x="527" y="14"/>
                    <a:pt x="1141" y="14"/>
                    <a:pt x="1796" y="15"/>
                  </a:cubicBezTo>
                  <a:lnTo>
                    <a:pt x="1796" y="15"/>
                  </a:lnTo>
                  <a:lnTo>
                    <a:pt x="1789" y="8"/>
                  </a:lnTo>
                  <a:cubicBezTo>
                    <a:pt x="1789" y="663"/>
                    <a:pt x="1789" y="1277"/>
                    <a:pt x="1790" y="1797"/>
                  </a:cubicBezTo>
                  <a:lnTo>
                    <a:pt x="1796" y="1791"/>
                  </a:lnTo>
                  <a:cubicBezTo>
                    <a:pt x="1261" y="1792"/>
                    <a:pt x="814" y="1793"/>
                    <a:pt x="501" y="1794"/>
                  </a:cubicBezTo>
                  <a:cubicBezTo>
                    <a:pt x="344" y="1795"/>
                    <a:pt x="221" y="1795"/>
                    <a:pt x="136" y="1795"/>
                  </a:cubicBezTo>
                  <a:cubicBezTo>
                    <a:pt x="95" y="1796"/>
                    <a:pt x="62" y="1796"/>
                    <a:pt x="40" y="1796"/>
                  </a:cubicBezTo>
                  <a:cubicBezTo>
                    <a:pt x="29" y="1796"/>
                    <a:pt x="21" y="1796"/>
                    <a:pt x="15" y="1796"/>
                  </a:cubicBezTo>
                  <a:cubicBezTo>
                    <a:pt x="10" y="1796"/>
                    <a:pt x="6" y="1797"/>
                    <a:pt x="6" y="1797"/>
                  </a:cubicBezTo>
                  <a:cubicBezTo>
                    <a:pt x="6" y="1797"/>
                    <a:pt x="9" y="1797"/>
                    <a:pt x="14" y="1797"/>
                  </a:cubicBezTo>
                  <a:cubicBezTo>
                    <a:pt x="20" y="1797"/>
                    <a:pt x="28" y="1797"/>
                    <a:pt x="39" y="1797"/>
                  </a:cubicBezTo>
                  <a:cubicBezTo>
                    <a:pt x="61" y="1797"/>
                    <a:pt x="92" y="1798"/>
                    <a:pt x="134" y="1798"/>
                  </a:cubicBezTo>
                  <a:cubicBezTo>
                    <a:pt x="218" y="1798"/>
                    <a:pt x="341" y="1799"/>
                    <a:pt x="497" y="1800"/>
                  </a:cubicBezTo>
                  <a:cubicBezTo>
                    <a:pt x="811" y="1800"/>
                    <a:pt x="1259" y="1802"/>
                    <a:pt x="1796" y="1803"/>
                  </a:cubicBezTo>
                  <a:lnTo>
                    <a:pt x="1802" y="1803"/>
                  </a:lnTo>
                  <a:lnTo>
                    <a:pt x="1802" y="1796"/>
                  </a:lnTo>
                  <a:cubicBezTo>
                    <a:pt x="1802" y="1276"/>
                    <a:pt x="1802" y="662"/>
                    <a:pt x="1803" y="7"/>
                  </a:cubicBezTo>
                  <a:lnTo>
                    <a:pt x="1803" y="0"/>
                  </a:lnTo>
                  <a:lnTo>
                    <a:pt x="1796" y="0"/>
                  </a:lnTo>
                  <a:cubicBezTo>
                    <a:pt x="1141" y="1"/>
                    <a:pt x="527" y="1"/>
                    <a:pt x="6" y="2"/>
                  </a:cubicBezTo>
                  <a:lnTo>
                    <a:pt x="0" y="2"/>
                  </a:lnTo>
                  <a:lnTo>
                    <a:pt x="0" y="8"/>
                  </a:lnTo>
                  <a:cubicBezTo>
                    <a:pt x="2" y="545"/>
                    <a:pt x="3" y="993"/>
                    <a:pt x="4" y="1307"/>
                  </a:cubicBezTo>
                  <a:cubicBezTo>
                    <a:pt x="4" y="1463"/>
                    <a:pt x="5" y="1585"/>
                    <a:pt x="5" y="1669"/>
                  </a:cubicBezTo>
                  <a:cubicBezTo>
                    <a:pt x="5" y="1711"/>
                    <a:pt x="6" y="1743"/>
                    <a:pt x="6" y="1765"/>
                  </a:cubicBezTo>
                  <a:cubicBezTo>
                    <a:pt x="6" y="1775"/>
                    <a:pt x="6" y="1783"/>
                    <a:pt x="6" y="1789"/>
                  </a:cubicBezTo>
                  <a:cubicBezTo>
                    <a:pt x="6" y="1794"/>
                    <a:pt x="6" y="1797"/>
                    <a:pt x="6" y="1797"/>
                  </a:cubicBezTo>
                  <a:lnTo>
                    <a:pt x="7" y="1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5403175" y="2843975"/>
              <a:ext cx="441060" cy="437089"/>
            </a:xfrm>
            <a:custGeom>
              <a:avLst/>
              <a:gdLst/>
              <a:ahLst/>
              <a:cxnLst/>
              <a:rect l="l" t="t" r="r" b="b"/>
              <a:pathLst>
                <a:path w="1777" h="1761" extrusionOk="0">
                  <a:moveTo>
                    <a:pt x="0" y="0"/>
                  </a:moveTo>
                  <a:cubicBezTo>
                    <a:pt x="0" y="0"/>
                    <a:pt x="1" y="2"/>
                    <a:pt x="3" y="5"/>
                  </a:cubicBezTo>
                  <a:cubicBezTo>
                    <a:pt x="7" y="9"/>
                    <a:pt x="11" y="14"/>
                    <a:pt x="16" y="20"/>
                  </a:cubicBezTo>
                  <a:cubicBezTo>
                    <a:pt x="28" y="33"/>
                    <a:pt x="44" y="51"/>
                    <a:pt x="65" y="74"/>
                  </a:cubicBezTo>
                  <a:cubicBezTo>
                    <a:pt x="107" y="120"/>
                    <a:pt x="170" y="187"/>
                    <a:pt x="248" y="270"/>
                  </a:cubicBezTo>
                  <a:cubicBezTo>
                    <a:pt x="404" y="434"/>
                    <a:pt x="621" y="659"/>
                    <a:pt x="867" y="902"/>
                  </a:cubicBezTo>
                  <a:cubicBezTo>
                    <a:pt x="1113" y="1145"/>
                    <a:pt x="1339" y="1360"/>
                    <a:pt x="1506" y="1515"/>
                  </a:cubicBezTo>
                  <a:cubicBezTo>
                    <a:pt x="1589" y="1591"/>
                    <a:pt x="1656" y="1654"/>
                    <a:pt x="1703" y="1696"/>
                  </a:cubicBezTo>
                  <a:cubicBezTo>
                    <a:pt x="1726" y="1716"/>
                    <a:pt x="1745" y="1733"/>
                    <a:pt x="1758" y="1745"/>
                  </a:cubicBezTo>
                  <a:cubicBezTo>
                    <a:pt x="1764" y="1750"/>
                    <a:pt x="1768" y="1753"/>
                    <a:pt x="1772" y="1757"/>
                  </a:cubicBezTo>
                  <a:cubicBezTo>
                    <a:pt x="1775" y="1760"/>
                    <a:pt x="1777" y="1761"/>
                    <a:pt x="1777" y="1761"/>
                  </a:cubicBezTo>
                  <a:cubicBezTo>
                    <a:pt x="1777" y="1761"/>
                    <a:pt x="1776" y="1759"/>
                    <a:pt x="1773" y="1756"/>
                  </a:cubicBezTo>
                  <a:cubicBezTo>
                    <a:pt x="1770" y="1752"/>
                    <a:pt x="1765" y="1748"/>
                    <a:pt x="1760" y="1743"/>
                  </a:cubicBezTo>
                  <a:cubicBezTo>
                    <a:pt x="1747" y="1730"/>
                    <a:pt x="1729" y="1714"/>
                    <a:pt x="1707" y="1692"/>
                  </a:cubicBezTo>
                  <a:cubicBezTo>
                    <a:pt x="1660" y="1648"/>
                    <a:pt x="1594" y="1585"/>
                    <a:pt x="1512" y="1508"/>
                  </a:cubicBezTo>
                  <a:cubicBezTo>
                    <a:pt x="1348" y="1352"/>
                    <a:pt x="1123" y="1136"/>
                    <a:pt x="877" y="893"/>
                  </a:cubicBezTo>
                  <a:cubicBezTo>
                    <a:pt x="632" y="650"/>
                    <a:pt x="413" y="426"/>
                    <a:pt x="255" y="263"/>
                  </a:cubicBezTo>
                  <a:cubicBezTo>
                    <a:pt x="177" y="182"/>
                    <a:pt x="114" y="116"/>
                    <a:pt x="69" y="70"/>
                  </a:cubicBezTo>
                  <a:cubicBezTo>
                    <a:pt x="47" y="48"/>
                    <a:pt x="30" y="30"/>
                    <a:pt x="18" y="18"/>
                  </a:cubicBezTo>
                  <a:cubicBezTo>
                    <a:pt x="12" y="12"/>
                    <a:pt x="8" y="8"/>
                    <a:pt x="5" y="4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5401685" y="2841990"/>
              <a:ext cx="444039" cy="444039"/>
            </a:xfrm>
            <a:custGeom>
              <a:avLst/>
              <a:gdLst/>
              <a:ahLst/>
              <a:cxnLst/>
              <a:rect l="l" t="t" r="r" b="b"/>
              <a:pathLst>
                <a:path w="1789" h="1789" extrusionOk="0">
                  <a:moveTo>
                    <a:pt x="0" y="1789"/>
                  </a:moveTo>
                  <a:cubicBezTo>
                    <a:pt x="2" y="1792"/>
                    <a:pt x="405" y="1392"/>
                    <a:pt x="899" y="899"/>
                  </a:cubicBezTo>
                  <a:cubicBezTo>
                    <a:pt x="1394" y="404"/>
                    <a:pt x="1792" y="2"/>
                    <a:pt x="1789" y="0"/>
                  </a:cubicBezTo>
                  <a:cubicBezTo>
                    <a:pt x="1786" y="-3"/>
                    <a:pt x="1384" y="395"/>
                    <a:pt x="889" y="890"/>
                  </a:cubicBezTo>
                  <a:cubicBezTo>
                    <a:pt x="396" y="1383"/>
                    <a:pt x="-3" y="1786"/>
                    <a:pt x="0" y="17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62114" y="2850180"/>
              <a:ext cx="376031" cy="90843"/>
            </a:xfrm>
            <a:custGeom>
              <a:avLst/>
              <a:gdLst/>
              <a:ahLst/>
              <a:cxnLst/>
              <a:rect l="l" t="t" r="r" b="b"/>
              <a:pathLst>
                <a:path w="1515" h="366" extrusionOk="0">
                  <a:moveTo>
                    <a:pt x="4" y="359"/>
                  </a:moveTo>
                  <a:cubicBezTo>
                    <a:pt x="4" y="359"/>
                    <a:pt x="4" y="356"/>
                    <a:pt x="4" y="352"/>
                  </a:cubicBezTo>
                  <a:lnTo>
                    <a:pt x="5" y="334"/>
                  </a:lnTo>
                  <a:cubicBezTo>
                    <a:pt x="5" y="318"/>
                    <a:pt x="5" y="295"/>
                    <a:pt x="6" y="265"/>
                  </a:cubicBezTo>
                  <a:cubicBezTo>
                    <a:pt x="6" y="205"/>
                    <a:pt x="7" y="117"/>
                    <a:pt x="8" y="7"/>
                  </a:cubicBezTo>
                  <a:lnTo>
                    <a:pt x="4" y="11"/>
                  </a:lnTo>
                  <a:cubicBezTo>
                    <a:pt x="339" y="12"/>
                    <a:pt x="887" y="13"/>
                    <a:pt x="1507" y="14"/>
                  </a:cubicBezTo>
                  <a:lnTo>
                    <a:pt x="1507" y="14"/>
                  </a:lnTo>
                  <a:cubicBezTo>
                    <a:pt x="1493" y="0"/>
                    <a:pt x="1503" y="11"/>
                    <a:pt x="1500" y="7"/>
                  </a:cubicBezTo>
                  <a:lnTo>
                    <a:pt x="1500" y="7"/>
                  </a:lnTo>
                  <a:lnTo>
                    <a:pt x="1500" y="52"/>
                  </a:lnTo>
                  <a:cubicBezTo>
                    <a:pt x="1500" y="67"/>
                    <a:pt x="1500" y="82"/>
                    <a:pt x="1500" y="97"/>
                  </a:cubicBezTo>
                  <a:lnTo>
                    <a:pt x="1500" y="186"/>
                  </a:lnTo>
                  <a:cubicBezTo>
                    <a:pt x="1500" y="244"/>
                    <a:pt x="1500" y="302"/>
                    <a:pt x="1500" y="359"/>
                  </a:cubicBezTo>
                  <a:lnTo>
                    <a:pt x="1507" y="352"/>
                  </a:lnTo>
                  <a:cubicBezTo>
                    <a:pt x="1080" y="353"/>
                    <a:pt x="706" y="354"/>
                    <a:pt x="436" y="355"/>
                  </a:cubicBezTo>
                  <a:cubicBezTo>
                    <a:pt x="302" y="356"/>
                    <a:pt x="195" y="357"/>
                    <a:pt x="120" y="357"/>
                  </a:cubicBezTo>
                  <a:cubicBezTo>
                    <a:pt x="83" y="357"/>
                    <a:pt x="54" y="358"/>
                    <a:pt x="34" y="358"/>
                  </a:cubicBezTo>
                  <a:cubicBezTo>
                    <a:pt x="25" y="358"/>
                    <a:pt x="17" y="358"/>
                    <a:pt x="12" y="358"/>
                  </a:cubicBezTo>
                  <a:cubicBezTo>
                    <a:pt x="6" y="358"/>
                    <a:pt x="4" y="358"/>
                    <a:pt x="4" y="359"/>
                  </a:cubicBezTo>
                  <a:cubicBezTo>
                    <a:pt x="4" y="359"/>
                    <a:pt x="6" y="359"/>
                    <a:pt x="11" y="359"/>
                  </a:cubicBezTo>
                  <a:cubicBezTo>
                    <a:pt x="16" y="359"/>
                    <a:pt x="23" y="359"/>
                    <a:pt x="32" y="360"/>
                  </a:cubicBezTo>
                  <a:cubicBezTo>
                    <a:pt x="53" y="360"/>
                    <a:pt x="81" y="360"/>
                    <a:pt x="117" y="361"/>
                  </a:cubicBezTo>
                  <a:cubicBezTo>
                    <a:pt x="191" y="361"/>
                    <a:pt x="298" y="362"/>
                    <a:pt x="432" y="362"/>
                  </a:cubicBezTo>
                  <a:cubicBezTo>
                    <a:pt x="702" y="363"/>
                    <a:pt x="1078" y="364"/>
                    <a:pt x="1507" y="366"/>
                  </a:cubicBezTo>
                  <a:lnTo>
                    <a:pt x="1514" y="366"/>
                  </a:lnTo>
                  <a:lnTo>
                    <a:pt x="1514" y="359"/>
                  </a:lnTo>
                  <a:cubicBezTo>
                    <a:pt x="1514" y="302"/>
                    <a:pt x="1514" y="244"/>
                    <a:pt x="1514" y="186"/>
                  </a:cubicBezTo>
                  <a:lnTo>
                    <a:pt x="1514" y="97"/>
                  </a:lnTo>
                  <a:cubicBezTo>
                    <a:pt x="1514" y="82"/>
                    <a:pt x="1514" y="67"/>
                    <a:pt x="1514" y="52"/>
                  </a:cubicBezTo>
                  <a:lnTo>
                    <a:pt x="1514" y="8"/>
                  </a:lnTo>
                  <a:lnTo>
                    <a:pt x="1514" y="8"/>
                  </a:lnTo>
                  <a:lnTo>
                    <a:pt x="1514" y="7"/>
                  </a:lnTo>
                  <a:cubicBezTo>
                    <a:pt x="1511" y="4"/>
                    <a:pt x="1521" y="14"/>
                    <a:pt x="1507" y="0"/>
                  </a:cubicBezTo>
                  <a:lnTo>
                    <a:pt x="1507" y="0"/>
                  </a:lnTo>
                  <a:cubicBezTo>
                    <a:pt x="887" y="2"/>
                    <a:pt x="339" y="3"/>
                    <a:pt x="4" y="3"/>
                  </a:cubicBezTo>
                  <a:lnTo>
                    <a:pt x="0" y="3"/>
                  </a:lnTo>
                  <a:lnTo>
                    <a:pt x="0" y="7"/>
                  </a:lnTo>
                  <a:cubicBezTo>
                    <a:pt x="1" y="118"/>
                    <a:pt x="2" y="207"/>
                    <a:pt x="2" y="268"/>
                  </a:cubicBezTo>
                  <a:cubicBezTo>
                    <a:pt x="3" y="297"/>
                    <a:pt x="3" y="319"/>
                    <a:pt x="3" y="336"/>
                  </a:cubicBezTo>
                  <a:cubicBezTo>
                    <a:pt x="3" y="343"/>
                    <a:pt x="4" y="349"/>
                    <a:pt x="4" y="353"/>
                  </a:cubicBezTo>
                  <a:cubicBezTo>
                    <a:pt x="4" y="357"/>
                    <a:pt x="4" y="359"/>
                    <a:pt x="4" y="3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907013" y="3039313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4907013" y="3085231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4907013" y="3131149"/>
              <a:ext cx="417481" cy="3227"/>
            </a:xfrm>
            <a:custGeom>
              <a:avLst/>
              <a:gdLst/>
              <a:ahLst/>
              <a:cxnLst/>
              <a:rect l="l" t="t" r="r" b="b"/>
              <a:pathLst>
                <a:path w="1682" h="13" extrusionOk="0">
                  <a:moveTo>
                    <a:pt x="0" y="7"/>
                  </a:moveTo>
                  <a:cubicBezTo>
                    <a:pt x="0" y="10"/>
                    <a:pt x="377" y="13"/>
                    <a:pt x="841" y="13"/>
                  </a:cubicBezTo>
                  <a:cubicBezTo>
                    <a:pt x="1306" y="13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907013" y="3176819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4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907013" y="3222737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907013" y="3268655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5" name="Google Shape;2115;p46"/>
            <p:cNvGrpSpPr/>
            <p:nvPr/>
          </p:nvGrpSpPr>
          <p:grpSpPr>
            <a:xfrm>
              <a:off x="4502439" y="2584600"/>
              <a:ext cx="291393" cy="176226"/>
              <a:chOff x="4502439" y="2584600"/>
              <a:chExt cx="291393" cy="176226"/>
            </a:xfrm>
          </p:grpSpPr>
          <p:sp>
            <p:nvSpPr>
              <p:cNvPr id="2116" name="Google Shape;2116;p46"/>
              <p:cNvSpPr/>
              <p:nvPr/>
            </p:nvSpPr>
            <p:spPr>
              <a:xfrm>
                <a:off x="4502439" y="2725581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6"/>
              <p:cNvSpPr/>
              <p:nvPr/>
            </p:nvSpPr>
            <p:spPr>
              <a:xfrm>
                <a:off x="4520061" y="2584600"/>
                <a:ext cx="273770" cy="16183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652" extrusionOk="0">
                    <a:moveTo>
                      <a:pt x="0" y="652"/>
                    </a:moveTo>
                    <a:lnTo>
                      <a:pt x="238" y="652"/>
                    </a:lnTo>
                    <a:cubicBezTo>
                      <a:pt x="455" y="652"/>
                      <a:pt x="631" y="476"/>
                      <a:pt x="631" y="260"/>
                    </a:cubicBezTo>
                    <a:cubicBezTo>
                      <a:pt x="631" y="118"/>
                      <a:pt x="640" y="27"/>
                      <a:pt x="767" y="27"/>
                    </a:cubicBezTo>
                    <a:lnTo>
                      <a:pt x="1103" y="27"/>
                    </a:lnTo>
                    <a:lnTo>
                      <a:pt x="1103" y="0"/>
                    </a:lnTo>
                    <a:lnTo>
                      <a:pt x="767" y="0"/>
                    </a:lnTo>
                    <a:cubicBezTo>
                      <a:pt x="604" y="0"/>
                      <a:pt x="604" y="137"/>
                      <a:pt x="604" y="258"/>
                    </a:cubicBezTo>
                    <a:cubicBezTo>
                      <a:pt x="604" y="461"/>
                      <a:pt x="440" y="626"/>
                      <a:pt x="238" y="626"/>
                    </a:cubicBezTo>
                    <a:lnTo>
                      <a:pt x="0" y="626"/>
                    </a:lnTo>
                    <a:lnTo>
                      <a:pt x="0" y="6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8" name="Google Shape;2118;p46"/>
            <p:cNvGrpSpPr/>
            <p:nvPr/>
          </p:nvGrpSpPr>
          <p:grpSpPr>
            <a:xfrm>
              <a:off x="6257496" y="2484325"/>
              <a:ext cx="367095" cy="366847"/>
              <a:chOff x="6257496" y="2484325"/>
              <a:chExt cx="367095" cy="366847"/>
            </a:xfrm>
          </p:grpSpPr>
          <p:sp>
            <p:nvSpPr>
              <p:cNvPr id="2119" name="Google Shape;2119;p46"/>
              <p:cNvSpPr/>
              <p:nvPr/>
            </p:nvSpPr>
            <p:spPr>
              <a:xfrm>
                <a:off x="6257496" y="2484325"/>
                <a:ext cx="367095" cy="366847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8" extrusionOk="0">
                    <a:moveTo>
                      <a:pt x="740" y="0"/>
                    </a:moveTo>
                    <a:lnTo>
                      <a:pt x="312" y="0"/>
                    </a:lnTo>
                    <a:cubicBezTo>
                      <a:pt x="140" y="0"/>
                      <a:pt x="0" y="139"/>
                      <a:pt x="0" y="311"/>
                    </a:cubicBezTo>
                    <a:lnTo>
                      <a:pt x="0" y="1166"/>
                    </a:lnTo>
                    <a:cubicBezTo>
                      <a:pt x="0" y="1338"/>
                      <a:pt x="140" y="1478"/>
                      <a:pt x="312" y="1478"/>
                    </a:cubicBezTo>
                    <a:lnTo>
                      <a:pt x="1167" y="1478"/>
                    </a:lnTo>
                    <a:cubicBezTo>
                      <a:pt x="1339" y="1478"/>
                      <a:pt x="1479" y="1338"/>
                      <a:pt x="1479" y="1166"/>
                    </a:cubicBezTo>
                    <a:lnTo>
                      <a:pt x="1479" y="311"/>
                    </a:lnTo>
                    <a:cubicBezTo>
                      <a:pt x="1479" y="139"/>
                      <a:pt x="1339" y="0"/>
                      <a:pt x="1167" y="0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6"/>
              <p:cNvSpPr/>
              <p:nvPr/>
            </p:nvSpPr>
            <p:spPr>
              <a:xfrm>
                <a:off x="6370429" y="2603216"/>
                <a:ext cx="130059" cy="141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71" extrusionOk="0">
                    <a:moveTo>
                      <a:pt x="506" y="567"/>
                    </a:moveTo>
                    <a:lnTo>
                      <a:pt x="350" y="567"/>
                    </a:lnTo>
                    <a:cubicBezTo>
                      <a:pt x="341" y="567"/>
                      <a:pt x="333" y="559"/>
                      <a:pt x="333" y="550"/>
                    </a:cubicBezTo>
                    <a:lnTo>
                      <a:pt x="333" y="385"/>
                    </a:lnTo>
                    <a:cubicBezTo>
                      <a:pt x="333" y="376"/>
                      <a:pt x="326" y="369"/>
                      <a:pt x="317" y="369"/>
                    </a:cubicBezTo>
                    <a:lnTo>
                      <a:pt x="205" y="369"/>
                    </a:lnTo>
                    <a:cubicBezTo>
                      <a:pt x="196" y="369"/>
                      <a:pt x="189" y="376"/>
                      <a:pt x="189" y="385"/>
                    </a:cubicBezTo>
                    <a:lnTo>
                      <a:pt x="189" y="554"/>
                    </a:lnTo>
                    <a:cubicBezTo>
                      <a:pt x="189" y="563"/>
                      <a:pt x="181" y="571"/>
                      <a:pt x="172" y="571"/>
                    </a:cubicBezTo>
                    <a:lnTo>
                      <a:pt x="17" y="571"/>
                    </a:lnTo>
                    <a:cubicBezTo>
                      <a:pt x="7" y="571"/>
                      <a:pt x="0" y="563"/>
                      <a:pt x="0" y="554"/>
                    </a:cubicBezTo>
                    <a:lnTo>
                      <a:pt x="0" y="253"/>
                    </a:lnTo>
                    <a:cubicBezTo>
                      <a:pt x="0" y="248"/>
                      <a:pt x="2" y="244"/>
                      <a:pt x="5" y="241"/>
                    </a:cubicBezTo>
                    <a:lnTo>
                      <a:pt x="251" y="5"/>
                    </a:lnTo>
                    <a:cubicBezTo>
                      <a:pt x="257" y="-1"/>
                      <a:pt x="267" y="-1"/>
                      <a:pt x="274" y="5"/>
                    </a:cubicBezTo>
                    <a:lnTo>
                      <a:pt x="519" y="235"/>
                    </a:lnTo>
                    <a:cubicBezTo>
                      <a:pt x="522" y="238"/>
                      <a:pt x="524" y="242"/>
                      <a:pt x="524" y="247"/>
                    </a:cubicBezTo>
                    <a:lnTo>
                      <a:pt x="523" y="550"/>
                    </a:lnTo>
                    <a:cubicBezTo>
                      <a:pt x="523" y="559"/>
                      <a:pt x="516" y="567"/>
                      <a:pt x="506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1" name="Google Shape;2121;p46"/>
            <p:cNvGrpSpPr/>
            <p:nvPr/>
          </p:nvGrpSpPr>
          <p:grpSpPr>
            <a:xfrm>
              <a:off x="4115239" y="2561765"/>
              <a:ext cx="326886" cy="327134"/>
              <a:chOff x="4115239" y="2561765"/>
              <a:chExt cx="326886" cy="327134"/>
            </a:xfrm>
          </p:grpSpPr>
          <p:sp>
            <p:nvSpPr>
              <p:cNvPr id="2122" name="Google Shape;2122;p46"/>
              <p:cNvSpPr/>
              <p:nvPr/>
            </p:nvSpPr>
            <p:spPr>
              <a:xfrm>
                <a:off x="4115239" y="2561765"/>
                <a:ext cx="326886" cy="32713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18" extrusionOk="0">
                    <a:moveTo>
                      <a:pt x="659" y="0"/>
                    </a:moveTo>
                    <a:lnTo>
                      <a:pt x="312" y="0"/>
                    </a:lnTo>
                    <a:cubicBezTo>
                      <a:pt x="140" y="0"/>
                      <a:pt x="0" y="140"/>
                      <a:pt x="0" y="312"/>
                    </a:cubicBezTo>
                    <a:lnTo>
                      <a:pt x="0" y="1007"/>
                    </a:lnTo>
                    <a:cubicBezTo>
                      <a:pt x="0" y="1179"/>
                      <a:pt x="140" y="1318"/>
                      <a:pt x="312" y="1318"/>
                    </a:cubicBezTo>
                    <a:lnTo>
                      <a:pt x="1006" y="1318"/>
                    </a:lnTo>
                    <a:cubicBezTo>
                      <a:pt x="1178" y="1318"/>
                      <a:pt x="1317" y="1179"/>
                      <a:pt x="1317" y="1007"/>
                    </a:cubicBezTo>
                    <a:lnTo>
                      <a:pt x="1317" y="312"/>
                    </a:lnTo>
                    <a:cubicBezTo>
                      <a:pt x="1317" y="140"/>
                      <a:pt x="1178" y="0"/>
                      <a:pt x="1006" y="0"/>
                    </a:cubicBezTo>
                    <a:lnTo>
                      <a:pt x="6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6"/>
              <p:cNvSpPr/>
              <p:nvPr/>
            </p:nvSpPr>
            <p:spPr>
              <a:xfrm>
                <a:off x="4217747" y="269207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6"/>
              <p:cNvSpPr/>
              <p:nvPr/>
            </p:nvSpPr>
            <p:spPr>
              <a:xfrm>
                <a:off x="4217747" y="272111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6"/>
              <p:cNvSpPr/>
              <p:nvPr/>
            </p:nvSpPr>
            <p:spPr>
              <a:xfrm>
                <a:off x="4217747" y="275015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46"/>
            <p:cNvGrpSpPr/>
            <p:nvPr/>
          </p:nvGrpSpPr>
          <p:grpSpPr>
            <a:xfrm>
              <a:off x="5370411" y="2115491"/>
              <a:ext cx="1076713" cy="331355"/>
              <a:chOff x="5370411" y="2115491"/>
              <a:chExt cx="1076713" cy="331355"/>
            </a:xfrm>
          </p:grpSpPr>
          <p:sp>
            <p:nvSpPr>
              <p:cNvPr id="2127" name="Google Shape;2127;p46"/>
              <p:cNvSpPr/>
              <p:nvPr/>
            </p:nvSpPr>
            <p:spPr>
              <a:xfrm>
                <a:off x="6412128" y="2411601"/>
                <a:ext cx="34997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0" y="71"/>
                    </a:moveTo>
                    <a:cubicBezTo>
                      <a:pt x="0" y="110"/>
                      <a:pt x="31" y="142"/>
                      <a:pt x="70" y="142"/>
                    </a:cubicBezTo>
                    <a:cubicBezTo>
                      <a:pt x="110" y="142"/>
                      <a:pt x="141" y="110"/>
                      <a:pt x="141" y="71"/>
                    </a:cubicBezTo>
                    <a:cubicBezTo>
                      <a:pt x="141" y="31"/>
                      <a:pt x="110" y="0"/>
                      <a:pt x="70" y="0"/>
                    </a:cubicBezTo>
                    <a:cubicBezTo>
                      <a:pt x="31" y="0"/>
                      <a:pt x="0" y="31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6"/>
              <p:cNvSpPr/>
              <p:nvPr/>
            </p:nvSpPr>
            <p:spPr>
              <a:xfrm>
                <a:off x="5370411" y="2228673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1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1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6"/>
              <p:cNvSpPr/>
              <p:nvPr/>
            </p:nvSpPr>
            <p:spPr>
              <a:xfrm>
                <a:off x="5384063" y="2115491"/>
                <a:ext cx="1048914" cy="306533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235" extrusionOk="0">
                    <a:moveTo>
                      <a:pt x="4199" y="1235"/>
                    </a:moveTo>
                    <a:lnTo>
                      <a:pt x="4226" y="1235"/>
                    </a:lnTo>
                    <a:lnTo>
                      <a:pt x="4226" y="390"/>
                    </a:lnTo>
                    <a:cubicBezTo>
                      <a:pt x="4226" y="175"/>
                      <a:pt x="4051" y="0"/>
                      <a:pt x="3836" y="0"/>
                    </a:cubicBezTo>
                    <a:lnTo>
                      <a:pt x="390" y="0"/>
                    </a:lnTo>
                    <a:cubicBezTo>
                      <a:pt x="175" y="0"/>
                      <a:pt x="0" y="175"/>
                      <a:pt x="0" y="390"/>
                    </a:cubicBezTo>
                    <a:lnTo>
                      <a:pt x="0" y="527"/>
                    </a:lnTo>
                    <a:lnTo>
                      <a:pt x="27" y="527"/>
                    </a:lnTo>
                    <a:lnTo>
                      <a:pt x="27" y="390"/>
                    </a:lnTo>
                    <a:cubicBezTo>
                      <a:pt x="27" y="190"/>
                      <a:pt x="190" y="27"/>
                      <a:pt x="390" y="27"/>
                    </a:cubicBezTo>
                    <a:lnTo>
                      <a:pt x="3836" y="27"/>
                    </a:lnTo>
                    <a:cubicBezTo>
                      <a:pt x="4036" y="27"/>
                      <a:pt x="4199" y="190"/>
                      <a:pt x="4199" y="390"/>
                    </a:cubicBezTo>
                    <a:lnTo>
                      <a:pt x="4199" y="12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0" name="Google Shape;2130;p46"/>
            <p:cNvGrpSpPr/>
            <p:nvPr/>
          </p:nvGrpSpPr>
          <p:grpSpPr>
            <a:xfrm>
              <a:off x="5873523" y="2664274"/>
              <a:ext cx="239518" cy="416241"/>
              <a:chOff x="5873523" y="2664274"/>
              <a:chExt cx="239518" cy="416241"/>
            </a:xfrm>
          </p:grpSpPr>
          <p:sp>
            <p:nvSpPr>
              <p:cNvPr id="2131" name="Google Shape;2131;p46"/>
              <p:cNvSpPr/>
              <p:nvPr/>
            </p:nvSpPr>
            <p:spPr>
              <a:xfrm>
                <a:off x="5873523" y="3045270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6"/>
              <p:cNvSpPr/>
              <p:nvPr/>
            </p:nvSpPr>
            <p:spPr>
              <a:xfrm>
                <a:off x="5889408" y="2664274"/>
                <a:ext cx="223633" cy="403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24" extrusionOk="0">
                    <a:moveTo>
                      <a:pt x="0" y="1624"/>
                    </a:moveTo>
                    <a:lnTo>
                      <a:pt x="690" y="1624"/>
                    </a:lnTo>
                    <a:cubicBezTo>
                      <a:pt x="806" y="1624"/>
                      <a:pt x="901" y="1529"/>
                      <a:pt x="901" y="1413"/>
                    </a:cubicBezTo>
                    <a:lnTo>
                      <a:pt x="901" y="211"/>
                    </a:lnTo>
                    <a:cubicBezTo>
                      <a:pt x="901" y="95"/>
                      <a:pt x="806" y="0"/>
                      <a:pt x="690" y="0"/>
                    </a:cubicBezTo>
                    <a:lnTo>
                      <a:pt x="342" y="0"/>
                    </a:lnTo>
                    <a:lnTo>
                      <a:pt x="342" y="27"/>
                    </a:lnTo>
                    <a:lnTo>
                      <a:pt x="690" y="27"/>
                    </a:lnTo>
                    <a:cubicBezTo>
                      <a:pt x="792" y="27"/>
                      <a:pt x="874" y="109"/>
                      <a:pt x="874" y="211"/>
                    </a:cubicBezTo>
                    <a:lnTo>
                      <a:pt x="874" y="1413"/>
                    </a:lnTo>
                    <a:cubicBezTo>
                      <a:pt x="874" y="1515"/>
                      <a:pt x="792" y="1597"/>
                      <a:pt x="690" y="1597"/>
                    </a:cubicBezTo>
                    <a:lnTo>
                      <a:pt x="0" y="1597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82" name="Google Shape;2182;p46"/>
          <p:cNvSpPr txBox="1">
            <a:spLocks noGrp="1"/>
          </p:cNvSpPr>
          <p:nvPr>
            <p:ph type="body" idx="4294967295"/>
          </p:nvPr>
        </p:nvSpPr>
        <p:spPr>
          <a:xfrm>
            <a:off x="3410413" y="6304686"/>
            <a:ext cx="1610080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kumimoji="0" lang="it-IT" sz="16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sz="1600" dirty="0"/>
          </a:p>
        </p:txBody>
      </p:sp>
      <p:sp>
        <p:nvSpPr>
          <p:cNvPr id="2183" name="Google Shape;2183;p46"/>
          <p:cNvSpPr txBox="1">
            <a:spLocks noGrp="1"/>
          </p:cNvSpPr>
          <p:nvPr>
            <p:ph type="body" idx="4294967295"/>
          </p:nvPr>
        </p:nvSpPr>
        <p:spPr>
          <a:xfrm>
            <a:off x="7092542" y="6263927"/>
            <a:ext cx="1553892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lang="en" sz="1600" b="1" u="sng" dirty="0">
                <a:solidFill>
                  <a:srgbClr val="017DC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</a:t>
            </a:r>
            <a:endParaRPr sz="1600" b="1" u="sng" dirty="0">
              <a:solidFill>
                <a:srgbClr val="017DC8"/>
              </a:solidFill>
            </a:endParaRPr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75022ADA-B705-F4D7-DB02-F96CE1030FD9}"/>
              </a:ext>
            </a:extLst>
          </p:cNvPr>
          <p:cNvSpPr/>
          <p:nvPr/>
        </p:nvSpPr>
        <p:spPr>
          <a:xfrm>
            <a:off x="5345000" y="4565487"/>
            <a:ext cx="1202383" cy="38160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CB0FA5-0AB3-9D9A-4F48-6B79E82E3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047" y="3213128"/>
            <a:ext cx="1333666" cy="296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2F21D2D5-E470-6271-1C34-DEBE0ED98090}"/>
              </a:ext>
            </a:extLst>
          </p:cNvPr>
          <p:cNvSpPr/>
          <p:nvPr/>
        </p:nvSpPr>
        <p:spPr>
          <a:xfrm rot="2199737">
            <a:off x="6408310" y="3188856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F6B96822-738B-E4B6-CD96-3E3E4ADA0C24}"/>
              </a:ext>
            </a:extLst>
          </p:cNvPr>
          <p:cNvSpPr/>
          <p:nvPr/>
        </p:nvSpPr>
        <p:spPr>
          <a:xfrm rot="7511913">
            <a:off x="8275788" y="3099021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2259696-9BD5-CD0D-B914-0629F3A14C32}"/>
              </a:ext>
            </a:extLst>
          </p:cNvPr>
          <p:cNvSpPr/>
          <p:nvPr/>
        </p:nvSpPr>
        <p:spPr>
          <a:xfrm rot="19561667">
            <a:off x="6768034" y="6046187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F68C605A-8863-18CE-3ABF-77B84E9C57CD}"/>
              </a:ext>
            </a:extLst>
          </p:cNvPr>
          <p:cNvGrpSpPr/>
          <p:nvPr/>
        </p:nvGrpSpPr>
        <p:grpSpPr>
          <a:xfrm>
            <a:off x="3410116" y="3056853"/>
            <a:ext cx="1610080" cy="3210487"/>
            <a:chOff x="-18530" y="901958"/>
            <a:chExt cx="2038446" cy="4064645"/>
          </a:xfrm>
        </p:grpSpPr>
        <p:grpSp>
          <p:nvGrpSpPr>
            <p:cNvPr id="22" name="Google Shape;987;p29">
              <a:extLst>
                <a:ext uri="{FF2B5EF4-FFF2-40B4-BE49-F238E27FC236}">
                  <a16:creationId xmlns:a16="http://schemas.microsoft.com/office/drawing/2014/main" id="{7AB05A2D-E0DE-52AF-4595-181E75E87423}"/>
                </a:ext>
              </a:extLst>
            </p:cNvPr>
            <p:cNvGrpSpPr/>
            <p:nvPr/>
          </p:nvGrpSpPr>
          <p:grpSpPr>
            <a:xfrm>
              <a:off x="-18530" y="901958"/>
              <a:ext cx="2038446" cy="4064645"/>
              <a:chOff x="6019955" y="1071357"/>
              <a:chExt cx="1927244" cy="3627204"/>
            </a:xfrm>
          </p:grpSpPr>
          <p:sp>
            <p:nvSpPr>
              <p:cNvPr id="24" name="Google Shape;988;p29">
                <a:extLst>
                  <a:ext uri="{FF2B5EF4-FFF2-40B4-BE49-F238E27FC236}">
                    <a16:creationId xmlns:a16="http://schemas.microsoft.com/office/drawing/2014/main" id="{20708695-585A-8A46-4E3C-0E38FE93220A}"/>
                  </a:ext>
                </a:extLst>
              </p:cNvPr>
              <p:cNvSpPr/>
              <p:nvPr/>
            </p:nvSpPr>
            <p:spPr>
              <a:xfrm>
                <a:off x="6021512" y="1072914"/>
                <a:ext cx="1924131" cy="362253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327" extrusionOk="0">
                    <a:moveTo>
                      <a:pt x="1093" y="4"/>
                    </a:moveTo>
                    <a:lnTo>
                      <a:pt x="911" y="3"/>
                    </a:lnTo>
                    <a:cubicBezTo>
                      <a:pt x="886" y="3"/>
                      <a:pt x="866" y="21"/>
                      <a:pt x="866" y="44"/>
                    </a:cubicBezTo>
                    <a:lnTo>
                      <a:pt x="866" y="74"/>
                    </a:lnTo>
                    <a:cubicBezTo>
                      <a:pt x="866" y="97"/>
                      <a:pt x="846" y="115"/>
                      <a:pt x="822" y="115"/>
                    </a:cubicBezTo>
                    <a:lnTo>
                      <a:pt x="466" y="114"/>
                    </a:lnTo>
                    <a:cubicBezTo>
                      <a:pt x="442" y="114"/>
                      <a:pt x="422" y="95"/>
                      <a:pt x="422" y="72"/>
                    </a:cubicBezTo>
                    <a:lnTo>
                      <a:pt x="422" y="42"/>
                    </a:lnTo>
                    <a:cubicBezTo>
                      <a:pt x="422" y="19"/>
                      <a:pt x="403" y="1"/>
                      <a:pt x="378" y="1"/>
                    </a:cubicBezTo>
                    <a:lnTo>
                      <a:pt x="314" y="0"/>
                    </a:lnTo>
                    <a:lnTo>
                      <a:pt x="154" y="0"/>
                    </a:lnTo>
                    <a:cubicBezTo>
                      <a:pt x="75" y="-1"/>
                      <a:pt x="10" y="57"/>
                      <a:pt x="10" y="128"/>
                    </a:cubicBezTo>
                    <a:lnTo>
                      <a:pt x="0" y="2194"/>
                    </a:lnTo>
                    <a:cubicBezTo>
                      <a:pt x="0" y="2265"/>
                      <a:pt x="64" y="2323"/>
                      <a:pt x="143" y="2323"/>
                    </a:cubicBezTo>
                    <a:lnTo>
                      <a:pt x="1082" y="2327"/>
                    </a:lnTo>
                    <a:cubicBezTo>
                      <a:pt x="1162" y="2328"/>
                      <a:pt x="1226" y="2270"/>
                      <a:pt x="1226" y="2199"/>
                    </a:cubicBezTo>
                    <a:lnTo>
                      <a:pt x="1236" y="133"/>
                    </a:lnTo>
                    <a:cubicBezTo>
                      <a:pt x="1237" y="62"/>
                      <a:pt x="1173" y="4"/>
                      <a:pt x="1093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989;p29">
                <a:extLst>
                  <a:ext uri="{FF2B5EF4-FFF2-40B4-BE49-F238E27FC236}">
                    <a16:creationId xmlns:a16="http://schemas.microsoft.com/office/drawing/2014/main" id="{84E5264A-8389-29F7-ADF6-820C954F8102}"/>
                  </a:ext>
                </a:extLst>
              </p:cNvPr>
              <p:cNvSpPr/>
              <p:nvPr/>
            </p:nvSpPr>
            <p:spPr>
              <a:xfrm>
                <a:off x="6019955" y="1071357"/>
                <a:ext cx="1927244" cy="362720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2330" extrusionOk="0">
                    <a:moveTo>
                      <a:pt x="1094" y="5"/>
                    </a:moveTo>
                    <a:cubicBezTo>
                      <a:pt x="1094" y="5"/>
                      <a:pt x="1096" y="5"/>
                      <a:pt x="1099" y="5"/>
                    </a:cubicBezTo>
                    <a:cubicBezTo>
                      <a:pt x="1102" y="5"/>
                      <a:pt x="1107" y="5"/>
                      <a:pt x="1114" y="6"/>
                    </a:cubicBezTo>
                    <a:cubicBezTo>
                      <a:pt x="1126" y="7"/>
                      <a:pt x="1146" y="11"/>
                      <a:pt x="1167" y="23"/>
                    </a:cubicBezTo>
                    <a:cubicBezTo>
                      <a:pt x="1178" y="28"/>
                      <a:pt x="1189" y="36"/>
                      <a:pt x="1200" y="46"/>
                    </a:cubicBezTo>
                    <a:cubicBezTo>
                      <a:pt x="1210" y="57"/>
                      <a:pt x="1220" y="70"/>
                      <a:pt x="1227" y="85"/>
                    </a:cubicBezTo>
                    <a:cubicBezTo>
                      <a:pt x="1234" y="100"/>
                      <a:pt x="1238" y="118"/>
                      <a:pt x="1238" y="137"/>
                    </a:cubicBezTo>
                    <a:cubicBezTo>
                      <a:pt x="1238" y="156"/>
                      <a:pt x="1238" y="177"/>
                      <a:pt x="1238" y="198"/>
                    </a:cubicBezTo>
                    <a:cubicBezTo>
                      <a:pt x="1237" y="370"/>
                      <a:pt x="1236" y="618"/>
                      <a:pt x="1235" y="925"/>
                    </a:cubicBezTo>
                    <a:cubicBezTo>
                      <a:pt x="1233" y="1233"/>
                      <a:pt x="1232" y="1598"/>
                      <a:pt x="1230" y="2004"/>
                    </a:cubicBezTo>
                    <a:cubicBezTo>
                      <a:pt x="1230" y="2055"/>
                      <a:pt x="1229" y="2106"/>
                      <a:pt x="1229" y="2158"/>
                    </a:cubicBezTo>
                    <a:cubicBezTo>
                      <a:pt x="1229" y="2171"/>
                      <a:pt x="1229" y="2184"/>
                      <a:pt x="1229" y="2197"/>
                    </a:cubicBezTo>
                    <a:cubicBezTo>
                      <a:pt x="1229" y="2211"/>
                      <a:pt x="1227" y="2224"/>
                      <a:pt x="1223" y="2237"/>
                    </a:cubicBezTo>
                    <a:cubicBezTo>
                      <a:pt x="1219" y="2249"/>
                      <a:pt x="1212" y="2262"/>
                      <a:pt x="1204" y="2273"/>
                    </a:cubicBezTo>
                    <a:cubicBezTo>
                      <a:pt x="1195" y="2284"/>
                      <a:pt x="1185" y="2294"/>
                      <a:pt x="1173" y="2302"/>
                    </a:cubicBezTo>
                    <a:cubicBezTo>
                      <a:pt x="1162" y="2310"/>
                      <a:pt x="1148" y="2317"/>
                      <a:pt x="1134" y="2321"/>
                    </a:cubicBezTo>
                    <a:cubicBezTo>
                      <a:pt x="1127" y="2324"/>
                      <a:pt x="1120" y="2325"/>
                      <a:pt x="1113" y="2327"/>
                    </a:cubicBezTo>
                    <a:cubicBezTo>
                      <a:pt x="1105" y="2328"/>
                      <a:pt x="1098" y="2329"/>
                      <a:pt x="1090" y="2329"/>
                    </a:cubicBezTo>
                    <a:cubicBezTo>
                      <a:pt x="1060" y="2330"/>
                      <a:pt x="1030" y="2329"/>
                      <a:pt x="1000" y="2329"/>
                    </a:cubicBezTo>
                    <a:cubicBezTo>
                      <a:pt x="940" y="2329"/>
                      <a:pt x="879" y="2329"/>
                      <a:pt x="818" y="2329"/>
                    </a:cubicBezTo>
                    <a:cubicBezTo>
                      <a:pt x="695" y="2328"/>
                      <a:pt x="570" y="2328"/>
                      <a:pt x="443" y="2327"/>
                    </a:cubicBezTo>
                    <a:cubicBezTo>
                      <a:pt x="380" y="2327"/>
                      <a:pt x="316" y="2327"/>
                      <a:pt x="252" y="2326"/>
                    </a:cubicBezTo>
                    <a:cubicBezTo>
                      <a:pt x="220" y="2326"/>
                      <a:pt x="187" y="2326"/>
                      <a:pt x="155" y="2326"/>
                    </a:cubicBezTo>
                    <a:cubicBezTo>
                      <a:pt x="123" y="2327"/>
                      <a:pt x="89" y="2320"/>
                      <a:pt x="62" y="2303"/>
                    </a:cubicBezTo>
                    <a:cubicBezTo>
                      <a:pt x="35" y="2286"/>
                      <a:pt x="15" y="2260"/>
                      <a:pt x="5" y="2232"/>
                    </a:cubicBezTo>
                    <a:cubicBezTo>
                      <a:pt x="0" y="2218"/>
                      <a:pt x="0" y="2204"/>
                      <a:pt x="0" y="2189"/>
                    </a:cubicBezTo>
                    <a:cubicBezTo>
                      <a:pt x="1" y="2175"/>
                      <a:pt x="0" y="2160"/>
                      <a:pt x="0" y="2145"/>
                    </a:cubicBezTo>
                    <a:cubicBezTo>
                      <a:pt x="0" y="2087"/>
                      <a:pt x="0" y="2030"/>
                      <a:pt x="1" y="1973"/>
                    </a:cubicBezTo>
                    <a:cubicBezTo>
                      <a:pt x="1" y="1859"/>
                      <a:pt x="2" y="1746"/>
                      <a:pt x="2" y="1636"/>
                    </a:cubicBezTo>
                    <a:cubicBezTo>
                      <a:pt x="3" y="1415"/>
                      <a:pt x="4" y="1202"/>
                      <a:pt x="5" y="999"/>
                    </a:cubicBezTo>
                    <a:cubicBezTo>
                      <a:pt x="6" y="795"/>
                      <a:pt x="7" y="603"/>
                      <a:pt x="8" y="422"/>
                    </a:cubicBezTo>
                    <a:cubicBezTo>
                      <a:pt x="9" y="332"/>
                      <a:pt x="9" y="245"/>
                      <a:pt x="10" y="161"/>
                    </a:cubicBezTo>
                    <a:cubicBezTo>
                      <a:pt x="10" y="150"/>
                      <a:pt x="10" y="140"/>
                      <a:pt x="10" y="129"/>
                    </a:cubicBezTo>
                    <a:cubicBezTo>
                      <a:pt x="10" y="124"/>
                      <a:pt x="10" y="119"/>
                      <a:pt x="11" y="114"/>
                    </a:cubicBezTo>
                    <a:cubicBezTo>
                      <a:pt x="12" y="109"/>
                      <a:pt x="12" y="104"/>
                      <a:pt x="14" y="99"/>
                    </a:cubicBezTo>
                    <a:cubicBezTo>
                      <a:pt x="20" y="78"/>
                      <a:pt x="30" y="60"/>
                      <a:pt x="45" y="44"/>
                    </a:cubicBezTo>
                    <a:cubicBezTo>
                      <a:pt x="60" y="29"/>
                      <a:pt x="79" y="17"/>
                      <a:pt x="99" y="9"/>
                    </a:cubicBezTo>
                    <a:cubicBezTo>
                      <a:pt x="104" y="8"/>
                      <a:pt x="109" y="6"/>
                      <a:pt x="114" y="5"/>
                    </a:cubicBezTo>
                    <a:cubicBezTo>
                      <a:pt x="120" y="4"/>
                      <a:pt x="125" y="2"/>
                      <a:pt x="130" y="1"/>
                    </a:cubicBezTo>
                    <a:cubicBezTo>
                      <a:pt x="136" y="1"/>
                      <a:pt x="141" y="0"/>
                      <a:pt x="147" y="0"/>
                    </a:cubicBezTo>
                    <a:cubicBezTo>
                      <a:pt x="152" y="0"/>
                      <a:pt x="157" y="-1"/>
                      <a:pt x="163" y="0"/>
                    </a:cubicBezTo>
                    <a:cubicBezTo>
                      <a:pt x="205" y="0"/>
                      <a:pt x="247" y="0"/>
                      <a:pt x="287" y="0"/>
                    </a:cubicBezTo>
                    <a:cubicBezTo>
                      <a:pt x="308" y="0"/>
                      <a:pt x="328" y="0"/>
                      <a:pt x="348" y="0"/>
                    </a:cubicBezTo>
                    <a:cubicBezTo>
                      <a:pt x="357" y="0"/>
                      <a:pt x="367" y="0"/>
                      <a:pt x="377" y="0"/>
                    </a:cubicBezTo>
                    <a:cubicBezTo>
                      <a:pt x="387" y="0"/>
                      <a:pt x="397" y="3"/>
                      <a:pt x="405" y="8"/>
                    </a:cubicBezTo>
                    <a:cubicBezTo>
                      <a:pt x="413" y="13"/>
                      <a:pt x="419" y="21"/>
                      <a:pt x="422" y="29"/>
                    </a:cubicBezTo>
                    <a:cubicBezTo>
                      <a:pt x="425" y="38"/>
                      <a:pt x="424" y="46"/>
                      <a:pt x="424" y="55"/>
                    </a:cubicBezTo>
                    <a:cubicBezTo>
                      <a:pt x="424" y="59"/>
                      <a:pt x="424" y="63"/>
                      <a:pt x="424" y="67"/>
                    </a:cubicBezTo>
                    <a:cubicBezTo>
                      <a:pt x="424" y="72"/>
                      <a:pt x="424" y="76"/>
                      <a:pt x="425" y="80"/>
                    </a:cubicBezTo>
                    <a:cubicBezTo>
                      <a:pt x="426" y="88"/>
                      <a:pt x="430" y="95"/>
                      <a:pt x="436" y="101"/>
                    </a:cubicBezTo>
                    <a:cubicBezTo>
                      <a:pt x="442" y="107"/>
                      <a:pt x="450" y="111"/>
                      <a:pt x="458" y="113"/>
                    </a:cubicBezTo>
                    <a:cubicBezTo>
                      <a:pt x="462" y="114"/>
                      <a:pt x="467" y="114"/>
                      <a:pt x="471" y="114"/>
                    </a:cubicBezTo>
                    <a:cubicBezTo>
                      <a:pt x="476" y="114"/>
                      <a:pt x="480" y="114"/>
                      <a:pt x="484" y="114"/>
                    </a:cubicBezTo>
                    <a:cubicBezTo>
                      <a:pt x="502" y="114"/>
                      <a:pt x="519" y="114"/>
                      <a:pt x="536" y="114"/>
                    </a:cubicBezTo>
                    <a:cubicBezTo>
                      <a:pt x="604" y="114"/>
                      <a:pt x="667" y="115"/>
                      <a:pt x="725" y="115"/>
                    </a:cubicBezTo>
                    <a:cubicBezTo>
                      <a:pt x="754" y="115"/>
                      <a:pt x="782" y="115"/>
                      <a:pt x="808" y="115"/>
                    </a:cubicBezTo>
                    <a:cubicBezTo>
                      <a:pt x="815" y="115"/>
                      <a:pt x="821" y="116"/>
                      <a:pt x="828" y="115"/>
                    </a:cubicBezTo>
                    <a:cubicBezTo>
                      <a:pt x="834" y="115"/>
                      <a:pt x="840" y="113"/>
                      <a:pt x="845" y="110"/>
                    </a:cubicBezTo>
                    <a:cubicBezTo>
                      <a:pt x="856" y="104"/>
                      <a:pt x="863" y="94"/>
                      <a:pt x="865" y="84"/>
                    </a:cubicBezTo>
                    <a:cubicBezTo>
                      <a:pt x="867" y="78"/>
                      <a:pt x="866" y="73"/>
                      <a:pt x="866" y="68"/>
                    </a:cubicBezTo>
                    <a:cubicBezTo>
                      <a:pt x="866" y="63"/>
                      <a:pt x="867" y="58"/>
                      <a:pt x="867" y="52"/>
                    </a:cubicBezTo>
                    <a:cubicBezTo>
                      <a:pt x="867" y="47"/>
                      <a:pt x="866" y="42"/>
                      <a:pt x="867" y="37"/>
                    </a:cubicBezTo>
                    <a:cubicBezTo>
                      <a:pt x="869" y="33"/>
                      <a:pt x="870" y="28"/>
                      <a:pt x="873" y="24"/>
                    </a:cubicBezTo>
                    <a:cubicBezTo>
                      <a:pt x="878" y="15"/>
                      <a:pt x="887" y="9"/>
                      <a:pt x="896" y="6"/>
                    </a:cubicBezTo>
                    <a:cubicBezTo>
                      <a:pt x="906" y="2"/>
                      <a:pt x="916" y="4"/>
                      <a:pt x="925" y="3"/>
                    </a:cubicBezTo>
                    <a:cubicBezTo>
                      <a:pt x="961" y="4"/>
                      <a:pt x="992" y="4"/>
                      <a:pt x="1018" y="4"/>
                    </a:cubicBezTo>
                    <a:cubicBezTo>
                      <a:pt x="1043" y="4"/>
                      <a:pt x="1062" y="4"/>
                      <a:pt x="1075" y="4"/>
                    </a:cubicBezTo>
                    <a:cubicBezTo>
                      <a:pt x="1088" y="4"/>
                      <a:pt x="1094" y="5"/>
                      <a:pt x="1094" y="5"/>
                    </a:cubicBezTo>
                    <a:cubicBezTo>
                      <a:pt x="1094" y="5"/>
                      <a:pt x="1088" y="5"/>
                      <a:pt x="1075" y="5"/>
                    </a:cubicBezTo>
                    <a:cubicBezTo>
                      <a:pt x="1062" y="5"/>
                      <a:pt x="1043" y="5"/>
                      <a:pt x="1018" y="5"/>
                    </a:cubicBezTo>
                    <a:cubicBezTo>
                      <a:pt x="992" y="5"/>
                      <a:pt x="961" y="4"/>
                      <a:pt x="925" y="4"/>
                    </a:cubicBezTo>
                    <a:cubicBezTo>
                      <a:pt x="916" y="5"/>
                      <a:pt x="906" y="3"/>
                      <a:pt x="897" y="7"/>
                    </a:cubicBezTo>
                    <a:cubicBezTo>
                      <a:pt x="887" y="10"/>
                      <a:pt x="879" y="16"/>
                      <a:pt x="874" y="24"/>
                    </a:cubicBezTo>
                    <a:cubicBezTo>
                      <a:pt x="872" y="28"/>
                      <a:pt x="870" y="33"/>
                      <a:pt x="869" y="38"/>
                    </a:cubicBezTo>
                    <a:cubicBezTo>
                      <a:pt x="868" y="42"/>
                      <a:pt x="868" y="47"/>
                      <a:pt x="868" y="52"/>
                    </a:cubicBezTo>
                    <a:cubicBezTo>
                      <a:pt x="868" y="58"/>
                      <a:pt x="868" y="63"/>
                      <a:pt x="868" y="68"/>
                    </a:cubicBezTo>
                    <a:cubicBezTo>
                      <a:pt x="868" y="73"/>
                      <a:pt x="868" y="78"/>
                      <a:pt x="867" y="84"/>
                    </a:cubicBezTo>
                    <a:cubicBezTo>
                      <a:pt x="864" y="94"/>
                      <a:pt x="857" y="105"/>
                      <a:pt x="846" y="111"/>
                    </a:cubicBezTo>
                    <a:cubicBezTo>
                      <a:pt x="841" y="114"/>
                      <a:pt x="834" y="116"/>
                      <a:pt x="828" y="117"/>
                    </a:cubicBezTo>
                    <a:cubicBezTo>
                      <a:pt x="821" y="117"/>
                      <a:pt x="815" y="117"/>
                      <a:pt x="808" y="117"/>
                    </a:cubicBezTo>
                    <a:cubicBezTo>
                      <a:pt x="782" y="117"/>
                      <a:pt x="754" y="117"/>
                      <a:pt x="725" y="117"/>
                    </a:cubicBezTo>
                    <a:cubicBezTo>
                      <a:pt x="667" y="116"/>
                      <a:pt x="604" y="116"/>
                      <a:pt x="536" y="116"/>
                    </a:cubicBezTo>
                    <a:cubicBezTo>
                      <a:pt x="519" y="116"/>
                      <a:pt x="502" y="116"/>
                      <a:pt x="484" y="116"/>
                    </a:cubicBezTo>
                    <a:cubicBezTo>
                      <a:pt x="480" y="116"/>
                      <a:pt x="476" y="116"/>
                      <a:pt x="471" y="116"/>
                    </a:cubicBezTo>
                    <a:cubicBezTo>
                      <a:pt x="467" y="116"/>
                      <a:pt x="462" y="116"/>
                      <a:pt x="458" y="115"/>
                    </a:cubicBezTo>
                    <a:cubicBezTo>
                      <a:pt x="449" y="113"/>
                      <a:pt x="440" y="108"/>
                      <a:pt x="434" y="102"/>
                    </a:cubicBezTo>
                    <a:cubicBezTo>
                      <a:pt x="428" y="96"/>
                      <a:pt x="424" y="88"/>
                      <a:pt x="422" y="80"/>
                    </a:cubicBezTo>
                    <a:cubicBezTo>
                      <a:pt x="422" y="76"/>
                      <a:pt x="422" y="71"/>
                      <a:pt x="422" y="67"/>
                    </a:cubicBezTo>
                    <a:cubicBezTo>
                      <a:pt x="422" y="63"/>
                      <a:pt x="422" y="59"/>
                      <a:pt x="422" y="55"/>
                    </a:cubicBezTo>
                    <a:cubicBezTo>
                      <a:pt x="422" y="46"/>
                      <a:pt x="423" y="38"/>
                      <a:pt x="420" y="30"/>
                    </a:cubicBezTo>
                    <a:cubicBezTo>
                      <a:pt x="417" y="22"/>
                      <a:pt x="411" y="15"/>
                      <a:pt x="403" y="10"/>
                    </a:cubicBezTo>
                    <a:cubicBezTo>
                      <a:pt x="396" y="5"/>
                      <a:pt x="387" y="2"/>
                      <a:pt x="377" y="3"/>
                    </a:cubicBezTo>
                    <a:cubicBezTo>
                      <a:pt x="367" y="3"/>
                      <a:pt x="357" y="2"/>
                      <a:pt x="347" y="2"/>
                    </a:cubicBezTo>
                    <a:cubicBezTo>
                      <a:pt x="328" y="2"/>
                      <a:pt x="308" y="2"/>
                      <a:pt x="287" y="2"/>
                    </a:cubicBezTo>
                    <a:cubicBezTo>
                      <a:pt x="247" y="2"/>
                      <a:pt x="205" y="2"/>
                      <a:pt x="163" y="2"/>
                    </a:cubicBezTo>
                    <a:cubicBezTo>
                      <a:pt x="157" y="2"/>
                      <a:pt x="152" y="2"/>
                      <a:pt x="147" y="2"/>
                    </a:cubicBezTo>
                    <a:cubicBezTo>
                      <a:pt x="141" y="2"/>
                      <a:pt x="136" y="3"/>
                      <a:pt x="131" y="4"/>
                    </a:cubicBezTo>
                    <a:cubicBezTo>
                      <a:pt x="125" y="4"/>
                      <a:pt x="120" y="6"/>
                      <a:pt x="115" y="7"/>
                    </a:cubicBezTo>
                    <a:cubicBezTo>
                      <a:pt x="110" y="8"/>
                      <a:pt x="105" y="10"/>
                      <a:pt x="100" y="12"/>
                    </a:cubicBezTo>
                    <a:cubicBezTo>
                      <a:pt x="80" y="19"/>
                      <a:pt x="62" y="31"/>
                      <a:pt x="47" y="46"/>
                    </a:cubicBezTo>
                    <a:cubicBezTo>
                      <a:pt x="32" y="61"/>
                      <a:pt x="22" y="79"/>
                      <a:pt x="17" y="99"/>
                    </a:cubicBezTo>
                    <a:cubicBezTo>
                      <a:pt x="11" y="119"/>
                      <a:pt x="13" y="140"/>
                      <a:pt x="12" y="161"/>
                    </a:cubicBezTo>
                    <a:cubicBezTo>
                      <a:pt x="12" y="244"/>
                      <a:pt x="11" y="332"/>
                      <a:pt x="11" y="422"/>
                    </a:cubicBezTo>
                    <a:cubicBezTo>
                      <a:pt x="10" y="602"/>
                      <a:pt x="9" y="795"/>
                      <a:pt x="9" y="999"/>
                    </a:cubicBezTo>
                    <a:cubicBezTo>
                      <a:pt x="8" y="1202"/>
                      <a:pt x="7" y="1415"/>
                      <a:pt x="6" y="1636"/>
                    </a:cubicBezTo>
                    <a:cubicBezTo>
                      <a:pt x="5" y="1746"/>
                      <a:pt x="5" y="1859"/>
                      <a:pt x="4" y="1973"/>
                    </a:cubicBezTo>
                    <a:cubicBezTo>
                      <a:pt x="4" y="2030"/>
                      <a:pt x="4" y="2087"/>
                      <a:pt x="3" y="2145"/>
                    </a:cubicBezTo>
                    <a:cubicBezTo>
                      <a:pt x="3" y="2160"/>
                      <a:pt x="3" y="2174"/>
                      <a:pt x="3" y="2189"/>
                    </a:cubicBezTo>
                    <a:cubicBezTo>
                      <a:pt x="3" y="2203"/>
                      <a:pt x="4" y="2217"/>
                      <a:pt x="9" y="2231"/>
                    </a:cubicBezTo>
                    <a:cubicBezTo>
                      <a:pt x="18" y="2259"/>
                      <a:pt x="38" y="2284"/>
                      <a:pt x="64" y="2300"/>
                    </a:cubicBezTo>
                    <a:cubicBezTo>
                      <a:pt x="91" y="2317"/>
                      <a:pt x="123" y="2324"/>
                      <a:pt x="155" y="2323"/>
                    </a:cubicBezTo>
                    <a:cubicBezTo>
                      <a:pt x="187" y="2323"/>
                      <a:pt x="220" y="2323"/>
                      <a:pt x="252" y="2323"/>
                    </a:cubicBezTo>
                    <a:cubicBezTo>
                      <a:pt x="316" y="2324"/>
                      <a:pt x="380" y="2324"/>
                      <a:pt x="443" y="2324"/>
                    </a:cubicBezTo>
                    <a:cubicBezTo>
                      <a:pt x="570" y="2325"/>
                      <a:pt x="695" y="2325"/>
                      <a:pt x="818" y="2326"/>
                    </a:cubicBezTo>
                    <a:cubicBezTo>
                      <a:pt x="879" y="2326"/>
                      <a:pt x="940" y="2326"/>
                      <a:pt x="1000" y="2326"/>
                    </a:cubicBezTo>
                    <a:cubicBezTo>
                      <a:pt x="1030" y="2326"/>
                      <a:pt x="1060" y="2327"/>
                      <a:pt x="1090" y="2326"/>
                    </a:cubicBezTo>
                    <a:cubicBezTo>
                      <a:pt x="1097" y="2326"/>
                      <a:pt x="1105" y="2325"/>
                      <a:pt x="1112" y="2324"/>
                    </a:cubicBezTo>
                    <a:cubicBezTo>
                      <a:pt x="1119" y="2323"/>
                      <a:pt x="1126" y="2321"/>
                      <a:pt x="1133" y="2319"/>
                    </a:cubicBezTo>
                    <a:cubicBezTo>
                      <a:pt x="1147" y="2314"/>
                      <a:pt x="1160" y="2308"/>
                      <a:pt x="1171" y="2299"/>
                    </a:cubicBezTo>
                    <a:cubicBezTo>
                      <a:pt x="1183" y="2291"/>
                      <a:pt x="1193" y="2282"/>
                      <a:pt x="1201" y="2271"/>
                    </a:cubicBezTo>
                    <a:cubicBezTo>
                      <a:pt x="1209" y="2260"/>
                      <a:pt x="1215" y="2248"/>
                      <a:pt x="1220" y="2236"/>
                    </a:cubicBezTo>
                    <a:cubicBezTo>
                      <a:pt x="1228" y="2211"/>
                      <a:pt x="1225" y="2184"/>
                      <a:pt x="1226" y="2158"/>
                    </a:cubicBezTo>
                    <a:cubicBezTo>
                      <a:pt x="1226" y="2106"/>
                      <a:pt x="1226" y="2055"/>
                      <a:pt x="1227" y="2004"/>
                    </a:cubicBezTo>
                    <a:cubicBezTo>
                      <a:pt x="1229" y="1598"/>
                      <a:pt x="1231" y="1233"/>
                      <a:pt x="1232" y="925"/>
                    </a:cubicBezTo>
                    <a:cubicBezTo>
                      <a:pt x="1234" y="618"/>
                      <a:pt x="1235" y="370"/>
                      <a:pt x="1236" y="198"/>
                    </a:cubicBezTo>
                    <a:cubicBezTo>
                      <a:pt x="1236" y="177"/>
                      <a:pt x="1236" y="156"/>
                      <a:pt x="1236" y="137"/>
                    </a:cubicBezTo>
                    <a:cubicBezTo>
                      <a:pt x="1237" y="118"/>
                      <a:pt x="1233" y="101"/>
                      <a:pt x="1226" y="85"/>
                    </a:cubicBezTo>
                    <a:cubicBezTo>
                      <a:pt x="1219" y="70"/>
                      <a:pt x="1210" y="57"/>
                      <a:pt x="1199" y="47"/>
                    </a:cubicBezTo>
                    <a:cubicBezTo>
                      <a:pt x="1189" y="37"/>
                      <a:pt x="1178" y="29"/>
                      <a:pt x="1167" y="23"/>
                    </a:cubicBezTo>
                    <a:cubicBezTo>
                      <a:pt x="1146" y="11"/>
                      <a:pt x="1126" y="7"/>
                      <a:pt x="1114" y="6"/>
                    </a:cubicBezTo>
                    <a:cubicBezTo>
                      <a:pt x="1107" y="5"/>
                      <a:pt x="1102" y="5"/>
                      <a:pt x="1099" y="5"/>
                    </a:cubicBezTo>
                    <a:cubicBezTo>
                      <a:pt x="1096" y="5"/>
                      <a:pt x="1094" y="4"/>
                      <a:pt x="1094" y="4"/>
                    </a:cubicBezTo>
                    <a:lnTo>
                      <a:pt x="1094" y="5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23" name="Immagine 22" descr="Immagine che contiene testo, schermata, vestiti, Viso umano&#10;&#10;Descrizione generata automaticamente">
              <a:extLst>
                <a:ext uri="{FF2B5EF4-FFF2-40B4-BE49-F238E27FC236}">
                  <a16:creationId xmlns:a16="http://schemas.microsoft.com/office/drawing/2014/main" id="{59E2C435-D0BE-4C90-1485-1637C8413E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101"/>
            <a:stretch/>
          </p:blipFill>
          <p:spPr>
            <a:xfrm>
              <a:off x="120788" y="1139507"/>
              <a:ext cx="1756895" cy="3646449"/>
            </a:xfrm>
            <a:prstGeom prst="rect">
              <a:avLst/>
            </a:prstGeom>
          </p:spPr>
        </p:pic>
      </p:grpSp>
      <p:pic>
        <p:nvPicPr>
          <p:cNvPr id="2" name="Immagine 1">
            <a:extLst>
              <a:ext uri="{FF2B5EF4-FFF2-40B4-BE49-F238E27FC236}">
                <a16:creationId xmlns:a16="http://schemas.microsoft.com/office/drawing/2014/main" id="{31DC2B85-C47E-46C8-9ECA-6B012E5FCD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64581" y="3151639"/>
            <a:ext cx="1048190" cy="3202345"/>
          </a:xfrm>
          <a:prstGeom prst="rect">
            <a:avLst/>
          </a:prstGeom>
        </p:spPr>
      </p:pic>
      <p:sp>
        <p:nvSpPr>
          <p:cNvPr id="1976" name="Google Shape;1976;p46"/>
          <p:cNvSpPr txBox="1">
            <a:spLocks noGrp="1"/>
          </p:cNvSpPr>
          <p:nvPr>
            <p:ph type="body" idx="4294967295"/>
          </p:nvPr>
        </p:nvSpPr>
        <p:spPr>
          <a:xfrm>
            <a:off x="960000" y="1202409"/>
            <a:ext cx="10272000" cy="239145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52400" indent="0" algn="ctr">
              <a:buNone/>
            </a:pPr>
            <a:r>
              <a:rPr lang="it-IT" sz="1400" dirty="0" err="1">
                <a:solidFill>
                  <a:srgbClr val="FF0000"/>
                </a:solidFill>
              </a:rPr>
              <a:t>Videos</a:t>
            </a:r>
            <a:r>
              <a:rPr lang="it-IT" sz="1400" dirty="0"/>
              <a:t> mostra una lista di sei video casuali (API: </a:t>
            </a:r>
            <a:r>
              <a:rPr lang="it-IT" sz="1400" dirty="0" err="1">
                <a:solidFill>
                  <a:srgbClr val="FF0000"/>
                </a:solidFill>
              </a:rPr>
              <a:t>Get_Casual_Videos</a:t>
            </a:r>
            <a:r>
              <a:rPr lang="it-IT" sz="1400" dirty="0"/>
              <a:t>). Se si desidera vedere più video, è possibile premere il pulsante </a:t>
            </a:r>
            <a:r>
              <a:rPr lang="it-IT" sz="1400" i="1" dirty="0">
                <a:solidFill>
                  <a:srgbClr val="0070C0"/>
                </a:solidFill>
              </a:rPr>
              <a:t>Carica altri </a:t>
            </a:r>
            <a:r>
              <a:rPr lang="it-IT" sz="1400" dirty="0"/>
              <a:t>per caricare ulteriori gruppi di sei. Ogni evento nella lista può essere cliccato per aprire la visualizzazione completa direttamente sul sito di </a:t>
            </a:r>
            <a:r>
              <a:rPr lang="it-IT" sz="1400" b="1" u="sng" dirty="0">
                <a:solidFill>
                  <a:srgbClr val="017DC8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Ted</a:t>
            </a:r>
            <a:endParaRPr lang="it-IT" sz="1400" b="1" u="sng" dirty="0">
              <a:solidFill>
                <a:srgbClr val="017DC8"/>
              </a:solidFill>
            </a:endParaRPr>
          </a:p>
          <a:p>
            <a:pPr marL="152400" indent="0" algn="ctr">
              <a:buNone/>
            </a:pPr>
            <a:endParaRPr lang="it-IT" sz="1400" dirty="0"/>
          </a:p>
          <a:p>
            <a:pPr marL="152400" indent="0" algn="ctr">
              <a:buNone/>
            </a:pPr>
            <a:r>
              <a:rPr lang="it-IT" sz="1400" dirty="0"/>
              <a:t>Se l'icona </a:t>
            </a:r>
            <a:r>
              <a:rPr lang="it-IT" sz="1400" i="1" dirty="0">
                <a:solidFill>
                  <a:srgbClr val="0070C0"/>
                </a:solidFill>
              </a:rPr>
              <a:t>Preferito</a:t>
            </a:r>
            <a:r>
              <a:rPr lang="it-IT" sz="1400" dirty="0"/>
              <a:t> è attiva, i video vengono filtrati per tag più visto dall’utente (API: </a:t>
            </a:r>
            <a:r>
              <a:rPr lang="it-IT" sz="1400" dirty="0" err="1">
                <a:solidFill>
                  <a:srgbClr val="FF0000"/>
                </a:solidFill>
              </a:rPr>
              <a:t>Get_Talks_By_Tags</a:t>
            </a:r>
            <a:r>
              <a:rPr lang="it-IT" sz="1400" dirty="0"/>
              <a:t>)</a:t>
            </a:r>
          </a:p>
          <a:p>
            <a:pPr marL="152400" indent="0" algn="ctr">
              <a:buNone/>
            </a:pPr>
            <a:endParaRPr lang="it-IT" sz="1400" dirty="0"/>
          </a:p>
          <a:p>
            <a:pPr marL="152400" indent="0" algn="ctr">
              <a:buNone/>
            </a:pPr>
            <a:r>
              <a:rPr lang="it-IT" sz="1400" dirty="0"/>
              <a:t>È inoltre possibile filtrare i tag con il campo Cerca per tag (API: </a:t>
            </a:r>
            <a:r>
              <a:rPr lang="it-IT" sz="1400" dirty="0" err="1">
                <a:solidFill>
                  <a:srgbClr val="FF0000"/>
                </a:solidFill>
              </a:rPr>
              <a:t>Get_Talks_By_Tags</a:t>
            </a:r>
            <a:r>
              <a:rPr lang="it-IT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1302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960000" y="312298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0070C0"/>
                </a:solidFill>
              </a:rPr>
              <a:t>Page 3 </a:t>
            </a:r>
            <a:r>
              <a:rPr lang="en" dirty="0"/>
              <a:t>– </a:t>
            </a:r>
            <a:r>
              <a:rPr lang="it-IT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People</a:t>
            </a:r>
            <a:endParaRPr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977" name="Google Shape;1977;p46"/>
          <p:cNvGrpSpPr/>
          <p:nvPr/>
        </p:nvGrpSpPr>
        <p:grpSpPr>
          <a:xfrm>
            <a:off x="2228408" y="3662401"/>
            <a:ext cx="798461" cy="394742"/>
            <a:chOff x="1027320" y="2665019"/>
            <a:chExt cx="612570" cy="302810"/>
          </a:xfrm>
        </p:grpSpPr>
        <p:sp>
          <p:nvSpPr>
            <p:cNvPr id="1978" name="Google Shape;1978;p46"/>
            <p:cNvSpPr/>
            <p:nvPr/>
          </p:nvSpPr>
          <p:spPr>
            <a:xfrm>
              <a:off x="1333109" y="2665019"/>
              <a:ext cx="4964" cy="302810"/>
            </a:xfrm>
            <a:custGeom>
              <a:avLst/>
              <a:gdLst/>
              <a:ahLst/>
              <a:cxnLst/>
              <a:rect l="l" t="t" r="r" b="b"/>
              <a:pathLst>
                <a:path w="20" h="1220" extrusionOk="0">
                  <a:moveTo>
                    <a:pt x="10" y="0"/>
                  </a:moveTo>
                  <a:cubicBezTo>
                    <a:pt x="16" y="0"/>
                    <a:pt x="20" y="273"/>
                    <a:pt x="20" y="610"/>
                  </a:cubicBezTo>
                  <a:cubicBezTo>
                    <a:pt x="20" y="947"/>
                    <a:pt x="16" y="1220"/>
                    <a:pt x="10" y="1220"/>
                  </a:cubicBezTo>
                  <a:cubicBezTo>
                    <a:pt x="4" y="1220"/>
                    <a:pt x="0" y="947"/>
                    <a:pt x="0" y="610"/>
                  </a:cubicBezTo>
                  <a:cubicBezTo>
                    <a:pt x="0" y="273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6"/>
            <p:cNvSpPr/>
            <p:nvPr/>
          </p:nvSpPr>
          <p:spPr>
            <a:xfrm>
              <a:off x="1372573" y="2698278"/>
              <a:ext cx="4964" cy="231079"/>
            </a:xfrm>
            <a:custGeom>
              <a:avLst/>
              <a:gdLst/>
              <a:ahLst/>
              <a:cxnLst/>
              <a:rect l="l" t="t" r="r" b="b"/>
              <a:pathLst>
                <a:path w="20" h="931" extrusionOk="0">
                  <a:moveTo>
                    <a:pt x="10" y="0"/>
                  </a:moveTo>
                  <a:cubicBezTo>
                    <a:pt x="16" y="0"/>
                    <a:pt x="20" y="208"/>
                    <a:pt x="20" y="466"/>
                  </a:cubicBezTo>
                  <a:cubicBezTo>
                    <a:pt x="20" y="723"/>
                    <a:pt x="16" y="931"/>
                    <a:pt x="10" y="931"/>
                  </a:cubicBezTo>
                  <a:cubicBezTo>
                    <a:pt x="4" y="931"/>
                    <a:pt x="0" y="723"/>
                    <a:pt x="0" y="466"/>
                  </a:cubicBezTo>
                  <a:cubicBezTo>
                    <a:pt x="0" y="2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6"/>
            <p:cNvSpPr/>
            <p:nvPr/>
          </p:nvSpPr>
          <p:spPr>
            <a:xfrm>
              <a:off x="1417002" y="2731290"/>
              <a:ext cx="4964" cy="167538"/>
            </a:xfrm>
            <a:custGeom>
              <a:avLst/>
              <a:gdLst/>
              <a:ahLst/>
              <a:cxnLst/>
              <a:rect l="l" t="t" r="r" b="b"/>
              <a:pathLst>
                <a:path w="20" h="675" extrusionOk="0">
                  <a:moveTo>
                    <a:pt x="10" y="0"/>
                  </a:moveTo>
                  <a:cubicBezTo>
                    <a:pt x="15" y="0"/>
                    <a:pt x="20" y="150"/>
                    <a:pt x="20" y="337"/>
                  </a:cubicBezTo>
                  <a:cubicBezTo>
                    <a:pt x="20" y="523"/>
                    <a:pt x="16" y="675"/>
                    <a:pt x="10" y="675"/>
                  </a:cubicBezTo>
                  <a:cubicBezTo>
                    <a:pt x="4" y="675"/>
                    <a:pt x="0" y="523"/>
                    <a:pt x="0" y="337"/>
                  </a:cubicBezTo>
                  <a:cubicBezTo>
                    <a:pt x="0" y="15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1455722" y="2759833"/>
              <a:ext cx="4964" cy="93325"/>
            </a:xfrm>
            <a:custGeom>
              <a:avLst/>
              <a:gdLst/>
              <a:ahLst/>
              <a:cxnLst/>
              <a:rect l="l" t="t" r="r" b="b"/>
              <a:pathLst>
                <a:path w="20" h="376" extrusionOk="0">
                  <a:moveTo>
                    <a:pt x="10" y="0"/>
                  </a:moveTo>
                  <a:cubicBezTo>
                    <a:pt x="16" y="0"/>
                    <a:pt x="20" y="84"/>
                    <a:pt x="20" y="188"/>
                  </a:cubicBezTo>
                  <a:cubicBezTo>
                    <a:pt x="20" y="292"/>
                    <a:pt x="16" y="376"/>
                    <a:pt x="10" y="376"/>
                  </a:cubicBezTo>
                  <a:cubicBezTo>
                    <a:pt x="4" y="376"/>
                    <a:pt x="0" y="292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1489726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6" y="206"/>
                    <a:pt x="11" y="206"/>
                  </a:cubicBez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1528446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1564932" y="2717638"/>
              <a:ext cx="5212" cy="175233"/>
            </a:xfrm>
            <a:custGeom>
              <a:avLst/>
              <a:gdLst/>
              <a:ahLst/>
              <a:cxnLst/>
              <a:rect l="l" t="t" r="r" b="b"/>
              <a:pathLst>
                <a:path w="21" h="706" extrusionOk="0">
                  <a:moveTo>
                    <a:pt x="11" y="0"/>
                  </a:moveTo>
                  <a:cubicBezTo>
                    <a:pt x="16" y="0"/>
                    <a:pt x="21" y="158"/>
                    <a:pt x="21" y="353"/>
                  </a:cubicBezTo>
                  <a:cubicBezTo>
                    <a:pt x="21" y="548"/>
                    <a:pt x="16" y="706"/>
                    <a:pt x="11" y="706"/>
                  </a:cubicBezTo>
                  <a:cubicBezTo>
                    <a:pt x="5" y="706"/>
                    <a:pt x="0" y="548"/>
                    <a:pt x="0" y="353"/>
                  </a:cubicBezTo>
                  <a:cubicBezTo>
                    <a:pt x="0" y="158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1102774" y="2731290"/>
              <a:ext cx="5212" cy="167538"/>
            </a:xfrm>
            <a:custGeom>
              <a:avLst/>
              <a:gdLst/>
              <a:ahLst/>
              <a:cxnLst/>
              <a:rect l="l" t="t" r="r" b="b"/>
              <a:pathLst>
                <a:path w="21" h="675" extrusionOk="0">
                  <a:moveTo>
                    <a:pt x="11" y="0"/>
                  </a:moveTo>
                  <a:cubicBezTo>
                    <a:pt x="16" y="0"/>
                    <a:pt x="21" y="150"/>
                    <a:pt x="21" y="337"/>
                  </a:cubicBezTo>
                  <a:cubicBezTo>
                    <a:pt x="21" y="523"/>
                    <a:pt x="17" y="675"/>
                    <a:pt x="11" y="675"/>
                  </a:cubicBezTo>
                  <a:cubicBezTo>
                    <a:pt x="5" y="675"/>
                    <a:pt x="0" y="523"/>
                    <a:pt x="0" y="337"/>
                  </a:cubicBezTo>
                  <a:cubicBezTo>
                    <a:pt x="0" y="150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1141494" y="2759833"/>
              <a:ext cx="5212" cy="93325"/>
            </a:xfrm>
            <a:custGeom>
              <a:avLst/>
              <a:gdLst/>
              <a:ahLst/>
              <a:cxnLst/>
              <a:rect l="l" t="t" r="r" b="b"/>
              <a:pathLst>
                <a:path w="21" h="376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2"/>
                    <a:pt x="16" y="376"/>
                    <a:pt x="11" y="376"/>
                  </a:cubicBezTo>
                  <a:cubicBezTo>
                    <a:pt x="5" y="376"/>
                    <a:pt x="0" y="292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1175747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0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5" y="206"/>
                    <a:pt x="10" y="206"/>
                  </a:cubicBezTo>
                  <a:cubicBezTo>
                    <a:pt x="4" y="206"/>
                    <a:pt x="0" y="160"/>
                    <a:pt x="0" y="103"/>
                  </a:cubicBezTo>
                  <a:cubicBezTo>
                    <a:pt x="0" y="46"/>
                    <a:pt x="5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1214467" y="2741466"/>
              <a:ext cx="5212" cy="120876"/>
            </a:xfrm>
            <a:custGeom>
              <a:avLst/>
              <a:gdLst/>
              <a:ahLst/>
              <a:cxnLst/>
              <a:rect l="l" t="t" r="r" b="b"/>
              <a:pathLst>
                <a:path w="21" h="487" extrusionOk="0">
                  <a:moveTo>
                    <a:pt x="10" y="0"/>
                  </a:moveTo>
                  <a:cubicBezTo>
                    <a:pt x="16" y="0"/>
                    <a:pt x="21" y="108"/>
                    <a:pt x="21" y="243"/>
                  </a:cubicBezTo>
                  <a:cubicBezTo>
                    <a:pt x="21" y="377"/>
                    <a:pt x="16" y="487"/>
                    <a:pt x="10" y="487"/>
                  </a:cubicBezTo>
                  <a:cubicBezTo>
                    <a:pt x="4" y="487"/>
                    <a:pt x="0" y="377"/>
                    <a:pt x="0" y="243"/>
                  </a:cubicBezTo>
                  <a:cubicBezTo>
                    <a:pt x="0" y="1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1250953" y="2717638"/>
              <a:ext cx="4964" cy="175233"/>
            </a:xfrm>
            <a:custGeom>
              <a:avLst/>
              <a:gdLst/>
              <a:ahLst/>
              <a:cxnLst/>
              <a:rect l="l" t="t" r="r" b="b"/>
              <a:pathLst>
                <a:path w="20" h="706" extrusionOk="0">
                  <a:moveTo>
                    <a:pt x="10" y="0"/>
                  </a:moveTo>
                  <a:cubicBezTo>
                    <a:pt x="16" y="0"/>
                    <a:pt x="20" y="158"/>
                    <a:pt x="20" y="353"/>
                  </a:cubicBezTo>
                  <a:cubicBezTo>
                    <a:pt x="20" y="548"/>
                    <a:pt x="16" y="706"/>
                    <a:pt x="10" y="706"/>
                  </a:cubicBezTo>
                  <a:cubicBezTo>
                    <a:pt x="4" y="706"/>
                    <a:pt x="0" y="548"/>
                    <a:pt x="0" y="353"/>
                  </a:cubicBezTo>
                  <a:cubicBezTo>
                    <a:pt x="0" y="15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1295382" y="2699519"/>
              <a:ext cx="4964" cy="223136"/>
            </a:xfrm>
            <a:custGeom>
              <a:avLst/>
              <a:gdLst/>
              <a:ahLst/>
              <a:cxnLst/>
              <a:rect l="l" t="t" r="r" b="b"/>
              <a:pathLst>
                <a:path w="20" h="899" extrusionOk="0">
                  <a:moveTo>
                    <a:pt x="10" y="0"/>
                  </a:moveTo>
                  <a:cubicBezTo>
                    <a:pt x="15" y="0"/>
                    <a:pt x="20" y="201"/>
                    <a:pt x="20" y="449"/>
                  </a:cubicBezTo>
                  <a:cubicBezTo>
                    <a:pt x="20" y="697"/>
                    <a:pt x="16" y="899"/>
                    <a:pt x="10" y="899"/>
                  </a:cubicBezTo>
                  <a:cubicBezTo>
                    <a:pt x="4" y="899"/>
                    <a:pt x="0" y="697"/>
                    <a:pt x="0" y="449"/>
                  </a:cubicBezTo>
                  <a:cubicBezTo>
                    <a:pt x="0" y="20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106132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377"/>
                  </a:move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ubicBezTo>
                    <a:pt x="17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1027320" y="2774726"/>
              <a:ext cx="4964" cy="51130"/>
            </a:xfrm>
            <a:custGeom>
              <a:avLst/>
              <a:gdLst/>
              <a:ahLst/>
              <a:cxnLst/>
              <a:rect l="l" t="t" r="r" b="b"/>
              <a:pathLst>
                <a:path w="20" h="206" extrusionOk="0">
                  <a:moveTo>
                    <a:pt x="10" y="206"/>
                  </a:move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4" y="0"/>
                    <a:pt x="10" y="0"/>
                  </a:cubicBezTo>
                  <a:cubicBezTo>
                    <a:pt x="16" y="0"/>
                    <a:pt x="20" y="46"/>
                    <a:pt x="20" y="103"/>
                  </a:cubicBezTo>
                  <a:cubicBezTo>
                    <a:pt x="20" y="160"/>
                    <a:pt x="16" y="206"/>
                    <a:pt x="10" y="2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160067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0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6" y="377"/>
                    <a:pt x="10" y="377"/>
                  </a:cubicBezTo>
                  <a:cubicBezTo>
                    <a:pt x="4" y="377"/>
                    <a:pt x="0" y="291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1634678" y="2777952"/>
              <a:ext cx="5212" cy="51378"/>
            </a:xfrm>
            <a:custGeom>
              <a:avLst/>
              <a:gdLst/>
              <a:ahLst/>
              <a:cxnLst/>
              <a:rect l="l" t="t" r="r" b="b"/>
              <a:pathLst>
                <a:path w="21" h="207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7" y="207"/>
                    <a:pt x="11" y="207"/>
                  </a:cubicBezTo>
                  <a:cubicBezTo>
                    <a:pt x="5" y="207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9333" rIns="120000" bIns="393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5" name="Google Shape;1995;p46"/>
          <p:cNvGrpSpPr/>
          <p:nvPr/>
        </p:nvGrpSpPr>
        <p:grpSpPr>
          <a:xfrm>
            <a:off x="5162329" y="2795404"/>
            <a:ext cx="555817" cy="765866"/>
            <a:chOff x="3372113" y="2037307"/>
            <a:chExt cx="426416" cy="587503"/>
          </a:xfrm>
        </p:grpSpPr>
        <p:sp>
          <p:nvSpPr>
            <p:cNvPr id="1996" name="Google Shape;1996;p46"/>
            <p:cNvSpPr/>
            <p:nvPr/>
          </p:nvSpPr>
          <p:spPr>
            <a:xfrm>
              <a:off x="3477848" y="2149496"/>
              <a:ext cx="212712" cy="337311"/>
            </a:xfrm>
            <a:custGeom>
              <a:avLst/>
              <a:gdLst/>
              <a:ahLst/>
              <a:cxnLst/>
              <a:rect l="l" t="t" r="r" b="b"/>
              <a:pathLst>
                <a:path w="857" h="1359" extrusionOk="0">
                  <a:moveTo>
                    <a:pt x="428" y="1359"/>
                  </a:moveTo>
                  <a:lnTo>
                    <a:pt x="428" y="1359"/>
                  </a:lnTo>
                  <a:cubicBezTo>
                    <a:pt x="192" y="1359"/>
                    <a:pt x="0" y="1168"/>
                    <a:pt x="0" y="931"/>
                  </a:cubicBezTo>
                  <a:lnTo>
                    <a:pt x="0" y="428"/>
                  </a:lnTo>
                  <a:cubicBezTo>
                    <a:pt x="0" y="192"/>
                    <a:pt x="192" y="0"/>
                    <a:pt x="428" y="0"/>
                  </a:cubicBezTo>
                  <a:lnTo>
                    <a:pt x="428" y="0"/>
                  </a:lnTo>
                  <a:cubicBezTo>
                    <a:pt x="665" y="0"/>
                    <a:pt x="857" y="192"/>
                    <a:pt x="857" y="428"/>
                  </a:cubicBezTo>
                  <a:lnTo>
                    <a:pt x="857" y="931"/>
                  </a:lnTo>
                  <a:cubicBezTo>
                    <a:pt x="857" y="1168"/>
                    <a:pt x="665" y="1359"/>
                    <a:pt x="428" y="1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3427214" y="2394723"/>
              <a:ext cx="313731" cy="156866"/>
            </a:xfrm>
            <a:custGeom>
              <a:avLst/>
              <a:gdLst/>
              <a:ahLst/>
              <a:cxnLst/>
              <a:rect l="l" t="t" r="r" b="b"/>
              <a:pathLst>
                <a:path w="1264" h="632" extrusionOk="0">
                  <a:moveTo>
                    <a:pt x="632" y="632"/>
                  </a:moveTo>
                  <a:cubicBezTo>
                    <a:pt x="284" y="632"/>
                    <a:pt x="0" y="348"/>
                    <a:pt x="0" y="0"/>
                  </a:cubicBezTo>
                  <a:lnTo>
                    <a:pt x="61" y="0"/>
                  </a:lnTo>
                  <a:cubicBezTo>
                    <a:pt x="61" y="314"/>
                    <a:pt x="318" y="570"/>
                    <a:pt x="632" y="570"/>
                  </a:cubicBezTo>
                  <a:cubicBezTo>
                    <a:pt x="968" y="570"/>
                    <a:pt x="1203" y="335"/>
                    <a:pt x="1203" y="0"/>
                  </a:cubicBezTo>
                  <a:lnTo>
                    <a:pt x="1264" y="0"/>
                  </a:lnTo>
                  <a:cubicBezTo>
                    <a:pt x="1264" y="371"/>
                    <a:pt x="1004" y="631"/>
                    <a:pt x="632" y="6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576634" y="2543894"/>
              <a:ext cx="15141" cy="76695"/>
            </a:xfrm>
            <a:custGeom>
              <a:avLst/>
              <a:gdLst/>
              <a:ahLst/>
              <a:cxnLst/>
              <a:rect l="l" t="t" r="r" b="b"/>
              <a:pathLst>
                <a:path w="61" h="309" extrusionOk="0">
                  <a:moveTo>
                    <a:pt x="0" y="0"/>
                  </a:moveTo>
                  <a:lnTo>
                    <a:pt x="61" y="0"/>
                  </a:lnTo>
                  <a:lnTo>
                    <a:pt x="61" y="309"/>
                  </a:lnTo>
                  <a:lnTo>
                    <a:pt x="0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3491500" y="2609669"/>
              <a:ext cx="185409" cy="15141"/>
            </a:xfrm>
            <a:custGeom>
              <a:avLst/>
              <a:gdLst/>
              <a:ahLst/>
              <a:cxnLst/>
              <a:rect l="l" t="t" r="r" b="b"/>
              <a:pathLst>
                <a:path w="747" h="61" extrusionOk="0">
                  <a:moveTo>
                    <a:pt x="0" y="0"/>
                  </a:moveTo>
                  <a:lnTo>
                    <a:pt x="747" y="0"/>
                  </a:lnTo>
                  <a:lnTo>
                    <a:pt x="747" y="61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3372113" y="2181762"/>
              <a:ext cx="65030" cy="37231"/>
            </a:xfrm>
            <a:custGeom>
              <a:avLst/>
              <a:gdLst/>
              <a:ahLst/>
              <a:cxnLst/>
              <a:rect l="l" t="t" r="r" b="b"/>
              <a:pathLst>
                <a:path w="262" h="150" extrusionOk="0">
                  <a:moveTo>
                    <a:pt x="223" y="150"/>
                  </a:moveTo>
                  <a:cubicBezTo>
                    <a:pt x="201" y="150"/>
                    <a:pt x="167" y="138"/>
                    <a:pt x="113" y="115"/>
                  </a:cubicBezTo>
                  <a:cubicBezTo>
                    <a:pt x="22" y="76"/>
                    <a:pt x="-9" y="56"/>
                    <a:pt x="2" y="24"/>
                  </a:cubicBezTo>
                  <a:lnTo>
                    <a:pt x="6" y="11"/>
                  </a:lnTo>
                  <a:lnTo>
                    <a:pt x="21" y="4"/>
                  </a:lnTo>
                  <a:cubicBezTo>
                    <a:pt x="53" y="-11"/>
                    <a:pt x="133" y="23"/>
                    <a:pt x="149" y="29"/>
                  </a:cubicBezTo>
                  <a:cubicBezTo>
                    <a:pt x="165" y="36"/>
                    <a:pt x="245" y="71"/>
                    <a:pt x="257" y="105"/>
                  </a:cubicBezTo>
                  <a:lnTo>
                    <a:pt x="262" y="117"/>
                  </a:lnTo>
                  <a:lnTo>
                    <a:pt x="255" y="132"/>
                  </a:lnTo>
                  <a:lnTo>
                    <a:pt x="255" y="132"/>
                  </a:lnTo>
                  <a:cubicBezTo>
                    <a:pt x="249" y="144"/>
                    <a:pt x="239" y="150"/>
                    <a:pt x="224" y="150"/>
                  </a:cubicBezTo>
                  <a:lnTo>
                    <a:pt x="223" y="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3443596" y="2073545"/>
              <a:ext cx="52868" cy="66023"/>
            </a:xfrm>
            <a:custGeom>
              <a:avLst/>
              <a:gdLst/>
              <a:ahLst/>
              <a:cxnLst/>
              <a:rect l="l" t="t" r="r" b="b"/>
              <a:pathLst>
                <a:path w="213" h="266" extrusionOk="0">
                  <a:moveTo>
                    <a:pt x="180" y="266"/>
                  </a:moveTo>
                  <a:cubicBezTo>
                    <a:pt x="161" y="266"/>
                    <a:pt x="131" y="244"/>
                    <a:pt x="69" y="160"/>
                  </a:cubicBezTo>
                  <a:cubicBezTo>
                    <a:pt x="-4" y="61"/>
                    <a:pt x="0" y="37"/>
                    <a:pt x="1" y="29"/>
                  </a:cubicBezTo>
                  <a:lnTo>
                    <a:pt x="3" y="17"/>
                  </a:lnTo>
                  <a:lnTo>
                    <a:pt x="25" y="0"/>
                  </a:lnTo>
                  <a:lnTo>
                    <a:pt x="39" y="2"/>
                  </a:lnTo>
                  <a:cubicBezTo>
                    <a:pt x="47" y="3"/>
                    <a:pt x="71" y="6"/>
                    <a:pt x="144" y="106"/>
                  </a:cubicBezTo>
                  <a:cubicBezTo>
                    <a:pt x="230" y="221"/>
                    <a:pt x="220" y="243"/>
                    <a:pt x="199" y="259"/>
                  </a:cubicBezTo>
                  <a:lnTo>
                    <a:pt x="199" y="259"/>
                  </a:lnTo>
                  <a:cubicBezTo>
                    <a:pt x="193" y="263"/>
                    <a:pt x="188" y="266"/>
                    <a:pt x="180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3573407" y="2037307"/>
              <a:ext cx="23083" cy="73469"/>
            </a:xfrm>
            <a:custGeom>
              <a:avLst/>
              <a:gdLst/>
              <a:ahLst/>
              <a:cxnLst/>
              <a:rect l="l" t="t" r="r" b="b"/>
              <a:pathLst>
                <a:path w="93" h="296" extrusionOk="0">
                  <a:moveTo>
                    <a:pt x="34" y="296"/>
                  </a:moveTo>
                  <a:lnTo>
                    <a:pt x="22" y="286"/>
                  </a:lnTo>
                  <a:cubicBezTo>
                    <a:pt x="16" y="280"/>
                    <a:pt x="-2" y="264"/>
                    <a:pt x="0" y="147"/>
                  </a:cubicBezTo>
                  <a:cubicBezTo>
                    <a:pt x="1" y="30"/>
                    <a:pt x="20" y="14"/>
                    <a:pt x="25" y="8"/>
                  </a:cubicBezTo>
                  <a:lnTo>
                    <a:pt x="35" y="0"/>
                  </a:lnTo>
                  <a:lnTo>
                    <a:pt x="51" y="0"/>
                  </a:lnTo>
                  <a:cubicBezTo>
                    <a:pt x="69" y="1"/>
                    <a:pt x="94" y="3"/>
                    <a:pt x="93" y="148"/>
                  </a:cubicBezTo>
                  <a:cubicBezTo>
                    <a:pt x="91" y="293"/>
                    <a:pt x="66" y="294"/>
                    <a:pt x="47" y="295"/>
                  </a:cubicBezTo>
                  <a:lnTo>
                    <a:pt x="34" y="2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3668966" y="2074289"/>
              <a:ext cx="46911" cy="57087"/>
            </a:xfrm>
            <a:custGeom>
              <a:avLst/>
              <a:gdLst/>
              <a:ahLst/>
              <a:cxnLst/>
              <a:rect l="l" t="t" r="r" b="b"/>
              <a:pathLst>
                <a:path w="189" h="230" extrusionOk="0">
                  <a:moveTo>
                    <a:pt x="24" y="230"/>
                  </a:moveTo>
                  <a:lnTo>
                    <a:pt x="12" y="220"/>
                  </a:lnTo>
                  <a:cubicBezTo>
                    <a:pt x="-15" y="195"/>
                    <a:pt x="9" y="160"/>
                    <a:pt x="62" y="89"/>
                  </a:cubicBezTo>
                  <a:cubicBezTo>
                    <a:pt x="115" y="19"/>
                    <a:pt x="141" y="-14"/>
                    <a:pt x="173" y="5"/>
                  </a:cubicBezTo>
                  <a:lnTo>
                    <a:pt x="185" y="12"/>
                  </a:lnTo>
                  <a:lnTo>
                    <a:pt x="189" y="28"/>
                  </a:lnTo>
                  <a:cubicBezTo>
                    <a:pt x="197" y="65"/>
                    <a:pt x="142" y="138"/>
                    <a:pt x="136" y="146"/>
                  </a:cubicBezTo>
                  <a:cubicBezTo>
                    <a:pt x="130" y="154"/>
                    <a:pt x="75" y="226"/>
                    <a:pt x="38" y="229"/>
                  </a:cubicBezTo>
                  <a:lnTo>
                    <a:pt x="25" y="230"/>
                  </a:lnTo>
                  <a:lnTo>
                    <a:pt x="24" y="2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50400" rIns="120000" bIns="504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3735237" y="2174564"/>
              <a:ext cx="63292" cy="43436"/>
            </a:xfrm>
            <a:custGeom>
              <a:avLst/>
              <a:gdLst/>
              <a:ahLst/>
              <a:cxnLst/>
              <a:rect l="l" t="t" r="r" b="b"/>
              <a:pathLst>
                <a:path w="255" h="175" extrusionOk="0">
                  <a:moveTo>
                    <a:pt x="34" y="175"/>
                  </a:moveTo>
                  <a:cubicBezTo>
                    <a:pt x="17" y="175"/>
                    <a:pt x="10" y="167"/>
                    <a:pt x="5" y="157"/>
                  </a:cubicBezTo>
                  <a:cubicBezTo>
                    <a:pt x="-11" y="128"/>
                    <a:pt x="20" y="104"/>
                    <a:pt x="35" y="92"/>
                  </a:cubicBezTo>
                  <a:cubicBezTo>
                    <a:pt x="53" y="78"/>
                    <a:pt x="78" y="62"/>
                    <a:pt x="105" y="47"/>
                  </a:cubicBezTo>
                  <a:cubicBezTo>
                    <a:pt x="219" y="-18"/>
                    <a:pt x="239" y="-3"/>
                    <a:pt x="251" y="17"/>
                  </a:cubicBezTo>
                  <a:cubicBezTo>
                    <a:pt x="267" y="46"/>
                    <a:pt x="236" y="70"/>
                    <a:pt x="221" y="82"/>
                  </a:cubicBezTo>
                  <a:cubicBezTo>
                    <a:pt x="203" y="96"/>
                    <a:pt x="178" y="112"/>
                    <a:pt x="151" y="127"/>
                  </a:cubicBezTo>
                  <a:cubicBezTo>
                    <a:pt x="89" y="163"/>
                    <a:pt x="55" y="175"/>
                    <a:pt x="34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24000" rIns="120000" bIns="24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8828146" y="5573057"/>
            <a:ext cx="555817" cy="537432"/>
            <a:chOff x="6157221" y="4191981"/>
            <a:chExt cx="426416" cy="412269"/>
          </a:xfrm>
        </p:grpSpPr>
        <p:sp>
          <p:nvSpPr>
            <p:cNvPr id="2080" name="Google Shape;2080;p46"/>
            <p:cNvSpPr/>
            <p:nvPr/>
          </p:nvSpPr>
          <p:spPr>
            <a:xfrm>
              <a:off x="6157221" y="4191981"/>
              <a:ext cx="426416" cy="412269"/>
            </a:xfrm>
            <a:custGeom>
              <a:avLst/>
              <a:gdLst/>
              <a:ahLst/>
              <a:cxnLst/>
              <a:rect l="l" t="t" r="r" b="b"/>
              <a:pathLst>
                <a:path w="1718" h="1661" extrusionOk="0">
                  <a:moveTo>
                    <a:pt x="0" y="0"/>
                  </a:moveTo>
                  <a:lnTo>
                    <a:pt x="1718" y="0"/>
                  </a:lnTo>
                  <a:lnTo>
                    <a:pt x="1718" y="1661"/>
                  </a:lnTo>
                  <a:lnTo>
                    <a:pt x="0" y="1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6179063" y="4345620"/>
              <a:ext cx="360145" cy="212215"/>
            </a:xfrm>
            <a:custGeom>
              <a:avLst/>
              <a:gdLst/>
              <a:ahLst/>
              <a:cxnLst/>
              <a:rect l="l" t="t" r="r" b="b"/>
              <a:pathLst>
                <a:path w="1451" h="855" extrusionOk="0">
                  <a:moveTo>
                    <a:pt x="1451" y="855"/>
                  </a:moveTo>
                  <a:lnTo>
                    <a:pt x="976" y="0"/>
                  </a:lnTo>
                  <a:lnTo>
                    <a:pt x="587" y="546"/>
                  </a:lnTo>
                  <a:lnTo>
                    <a:pt x="351" y="256"/>
                  </a:lnTo>
                  <a:lnTo>
                    <a:pt x="0" y="855"/>
                  </a:lnTo>
                  <a:lnTo>
                    <a:pt x="1451" y="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6283806" y="4273640"/>
              <a:ext cx="61307" cy="61307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0" y="123"/>
                  </a:moveTo>
                  <a:cubicBezTo>
                    <a:pt x="0" y="192"/>
                    <a:pt x="55" y="247"/>
                    <a:pt x="123" y="247"/>
                  </a:cubicBezTo>
                  <a:cubicBezTo>
                    <a:pt x="192" y="247"/>
                    <a:pt x="247" y="192"/>
                    <a:pt x="247" y="123"/>
                  </a:cubicBezTo>
                  <a:cubicBezTo>
                    <a:pt x="247" y="55"/>
                    <a:pt x="192" y="0"/>
                    <a:pt x="123" y="0"/>
                  </a:cubicBezTo>
                  <a:cubicBezTo>
                    <a:pt x="55" y="0"/>
                    <a:pt x="0" y="55"/>
                    <a:pt x="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58533" rIns="120000" bIns="58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6188247" y="4223999"/>
              <a:ext cx="364365" cy="347983"/>
            </a:xfrm>
            <a:custGeom>
              <a:avLst/>
              <a:gdLst/>
              <a:ahLst/>
              <a:cxnLst/>
              <a:rect l="l" t="t" r="r" b="b"/>
              <a:pathLst>
                <a:path w="1468" h="1402" extrusionOk="0">
                  <a:moveTo>
                    <a:pt x="8" y="1395"/>
                  </a:moveTo>
                  <a:cubicBezTo>
                    <a:pt x="8" y="1395"/>
                    <a:pt x="8" y="1393"/>
                    <a:pt x="9" y="1388"/>
                  </a:cubicBezTo>
                  <a:cubicBezTo>
                    <a:pt x="9" y="1383"/>
                    <a:pt x="9" y="1377"/>
                    <a:pt x="9" y="1369"/>
                  </a:cubicBezTo>
                  <a:cubicBezTo>
                    <a:pt x="9" y="1351"/>
                    <a:pt x="9" y="1326"/>
                    <a:pt x="10" y="1294"/>
                  </a:cubicBezTo>
                  <a:cubicBezTo>
                    <a:pt x="10" y="1228"/>
                    <a:pt x="11" y="1133"/>
                    <a:pt x="11" y="1012"/>
                  </a:cubicBezTo>
                  <a:cubicBezTo>
                    <a:pt x="12" y="769"/>
                    <a:pt x="14" y="423"/>
                    <a:pt x="15" y="8"/>
                  </a:cubicBezTo>
                  <a:lnTo>
                    <a:pt x="8" y="15"/>
                  </a:lnTo>
                  <a:cubicBezTo>
                    <a:pt x="428" y="16"/>
                    <a:pt x="927" y="16"/>
                    <a:pt x="1459" y="16"/>
                  </a:cubicBezTo>
                  <a:cubicBezTo>
                    <a:pt x="1461" y="18"/>
                    <a:pt x="1444" y="1"/>
                    <a:pt x="1451" y="8"/>
                  </a:cubicBezTo>
                  <a:lnTo>
                    <a:pt x="1451" y="8"/>
                  </a:lnTo>
                  <a:lnTo>
                    <a:pt x="1451" y="196"/>
                  </a:lnTo>
                  <a:cubicBezTo>
                    <a:pt x="1451" y="259"/>
                    <a:pt x="1451" y="321"/>
                    <a:pt x="1451" y="381"/>
                  </a:cubicBezTo>
                  <a:cubicBezTo>
                    <a:pt x="1451" y="504"/>
                    <a:pt x="1451" y="623"/>
                    <a:pt x="1451" y="739"/>
                  </a:cubicBezTo>
                  <a:cubicBezTo>
                    <a:pt x="1451" y="972"/>
                    <a:pt x="1452" y="1192"/>
                    <a:pt x="1452" y="1394"/>
                  </a:cubicBezTo>
                  <a:lnTo>
                    <a:pt x="1459" y="1387"/>
                  </a:lnTo>
                  <a:cubicBezTo>
                    <a:pt x="1026" y="1389"/>
                    <a:pt x="664" y="1390"/>
                    <a:pt x="410" y="1391"/>
                  </a:cubicBezTo>
                  <a:cubicBezTo>
                    <a:pt x="283" y="1392"/>
                    <a:pt x="183" y="1392"/>
                    <a:pt x="114" y="1393"/>
                  </a:cubicBezTo>
                  <a:cubicBezTo>
                    <a:pt x="80" y="1393"/>
                    <a:pt x="54" y="1393"/>
                    <a:pt x="35" y="1394"/>
                  </a:cubicBezTo>
                  <a:cubicBezTo>
                    <a:pt x="27" y="1394"/>
                    <a:pt x="20" y="1394"/>
                    <a:pt x="15" y="1394"/>
                  </a:cubicBezTo>
                  <a:cubicBezTo>
                    <a:pt x="10" y="1394"/>
                    <a:pt x="7" y="1394"/>
                    <a:pt x="7" y="1394"/>
                  </a:cubicBezTo>
                  <a:cubicBezTo>
                    <a:pt x="7" y="1394"/>
                    <a:pt x="10" y="1395"/>
                    <a:pt x="14" y="1395"/>
                  </a:cubicBezTo>
                  <a:cubicBezTo>
                    <a:pt x="19" y="1395"/>
                    <a:pt x="25" y="1395"/>
                    <a:pt x="33" y="1395"/>
                  </a:cubicBezTo>
                  <a:cubicBezTo>
                    <a:pt x="52" y="1395"/>
                    <a:pt x="77" y="1396"/>
                    <a:pt x="110" y="1396"/>
                  </a:cubicBezTo>
                  <a:cubicBezTo>
                    <a:pt x="179" y="1396"/>
                    <a:pt x="279" y="1397"/>
                    <a:pt x="405" y="1398"/>
                  </a:cubicBezTo>
                  <a:cubicBezTo>
                    <a:pt x="660" y="1399"/>
                    <a:pt x="1023" y="1400"/>
                    <a:pt x="1458" y="1402"/>
                  </a:cubicBezTo>
                  <a:lnTo>
                    <a:pt x="1466" y="1402"/>
                  </a:lnTo>
                  <a:lnTo>
                    <a:pt x="1466" y="1394"/>
                  </a:lnTo>
                  <a:cubicBezTo>
                    <a:pt x="1466" y="1192"/>
                    <a:pt x="1466" y="972"/>
                    <a:pt x="1466" y="739"/>
                  </a:cubicBezTo>
                  <a:cubicBezTo>
                    <a:pt x="1466" y="623"/>
                    <a:pt x="1466" y="503"/>
                    <a:pt x="1466" y="381"/>
                  </a:cubicBezTo>
                  <a:cubicBezTo>
                    <a:pt x="1466" y="320"/>
                    <a:pt x="1466" y="259"/>
                    <a:pt x="1466" y="196"/>
                  </a:cubicBezTo>
                  <a:lnTo>
                    <a:pt x="1466" y="9"/>
                  </a:lnTo>
                  <a:lnTo>
                    <a:pt x="1466" y="9"/>
                  </a:lnTo>
                  <a:cubicBezTo>
                    <a:pt x="1474" y="16"/>
                    <a:pt x="1456" y="-2"/>
                    <a:pt x="1458" y="0"/>
                  </a:cubicBezTo>
                  <a:cubicBezTo>
                    <a:pt x="925" y="1"/>
                    <a:pt x="427" y="1"/>
                    <a:pt x="7" y="1"/>
                  </a:cubicBezTo>
                  <a:lnTo>
                    <a:pt x="0" y="1"/>
                  </a:lnTo>
                  <a:lnTo>
                    <a:pt x="0" y="8"/>
                  </a:lnTo>
                  <a:cubicBezTo>
                    <a:pt x="1" y="425"/>
                    <a:pt x="2" y="772"/>
                    <a:pt x="4" y="1016"/>
                  </a:cubicBezTo>
                  <a:cubicBezTo>
                    <a:pt x="4" y="1136"/>
                    <a:pt x="5" y="1231"/>
                    <a:pt x="5" y="1297"/>
                  </a:cubicBezTo>
                  <a:cubicBezTo>
                    <a:pt x="6" y="1328"/>
                    <a:pt x="6" y="1353"/>
                    <a:pt x="6" y="1370"/>
                  </a:cubicBezTo>
                  <a:cubicBezTo>
                    <a:pt x="6" y="1378"/>
                    <a:pt x="6" y="1384"/>
                    <a:pt x="6" y="1389"/>
                  </a:cubicBezTo>
                  <a:cubicBezTo>
                    <a:pt x="6" y="1393"/>
                    <a:pt x="6" y="1395"/>
                    <a:pt x="7" y="1395"/>
                  </a:cubicBezTo>
                  <a:lnTo>
                    <a:pt x="8" y="13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46"/>
          <p:cNvSpPr/>
          <p:nvPr/>
        </p:nvSpPr>
        <p:spPr>
          <a:xfrm>
            <a:off x="9586607" y="2795404"/>
            <a:ext cx="547755" cy="598875"/>
          </a:xfrm>
          <a:custGeom>
            <a:avLst/>
            <a:gdLst/>
            <a:ahLst/>
            <a:cxnLst/>
            <a:rect l="l" t="t" r="r" b="b"/>
            <a:pathLst>
              <a:path w="1693" h="1851" extrusionOk="0">
                <a:moveTo>
                  <a:pt x="671" y="957"/>
                </a:moveTo>
                <a:cubicBezTo>
                  <a:pt x="499" y="885"/>
                  <a:pt x="377" y="707"/>
                  <a:pt x="376" y="498"/>
                </a:cubicBezTo>
                <a:cubicBezTo>
                  <a:pt x="375" y="224"/>
                  <a:pt x="582" y="1"/>
                  <a:pt x="839" y="0"/>
                </a:cubicBezTo>
                <a:cubicBezTo>
                  <a:pt x="1096" y="-2"/>
                  <a:pt x="1305" y="220"/>
                  <a:pt x="1306" y="494"/>
                </a:cubicBezTo>
                <a:cubicBezTo>
                  <a:pt x="1307" y="705"/>
                  <a:pt x="1184" y="884"/>
                  <a:pt x="1010" y="957"/>
                </a:cubicBezTo>
                <a:cubicBezTo>
                  <a:pt x="1726" y="1065"/>
                  <a:pt x="1693" y="1843"/>
                  <a:pt x="1693" y="1843"/>
                </a:cubicBezTo>
                <a:lnTo>
                  <a:pt x="0" y="1851"/>
                </a:lnTo>
                <a:cubicBezTo>
                  <a:pt x="0" y="1851"/>
                  <a:pt x="-39" y="1064"/>
                  <a:pt x="671" y="9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1" name="Google Shape;2091;p46"/>
          <p:cNvGrpSpPr/>
          <p:nvPr/>
        </p:nvGrpSpPr>
        <p:grpSpPr>
          <a:xfrm>
            <a:off x="6637353" y="2743200"/>
            <a:ext cx="2289587" cy="2349349"/>
            <a:chOff x="4447089" y="2007522"/>
            <a:chExt cx="1756547" cy="1802207"/>
          </a:xfrm>
        </p:grpSpPr>
        <p:sp>
          <p:nvSpPr>
            <p:cNvPr id="2092" name="Google Shape;2092;p46"/>
            <p:cNvSpPr/>
            <p:nvPr/>
          </p:nvSpPr>
          <p:spPr>
            <a:xfrm>
              <a:off x="4635355" y="3549114"/>
              <a:ext cx="260615" cy="260615"/>
            </a:xfrm>
            <a:custGeom>
              <a:avLst/>
              <a:gdLst/>
              <a:ahLst/>
              <a:cxnLst/>
              <a:rect l="l" t="t" r="r" b="b"/>
              <a:pathLst>
                <a:path w="1050" h="1050" extrusionOk="0">
                  <a:moveTo>
                    <a:pt x="935" y="390"/>
                  </a:moveTo>
                  <a:lnTo>
                    <a:pt x="1040" y="408"/>
                  </a:lnTo>
                  <a:lnTo>
                    <a:pt x="1050" y="583"/>
                  </a:lnTo>
                  <a:lnTo>
                    <a:pt x="948" y="612"/>
                  </a:lnTo>
                  <a:cubicBezTo>
                    <a:pt x="940" y="650"/>
                    <a:pt x="927" y="686"/>
                    <a:pt x="910" y="720"/>
                  </a:cubicBezTo>
                  <a:lnTo>
                    <a:pt x="971" y="806"/>
                  </a:lnTo>
                  <a:lnTo>
                    <a:pt x="854" y="937"/>
                  </a:lnTo>
                  <a:lnTo>
                    <a:pt x="762" y="886"/>
                  </a:lnTo>
                  <a:cubicBezTo>
                    <a:pt x="730" y="907"/>
                    <a:pt x="696" y="923"/>
                    <a:pt x="659" y="935"/>
                  </a:cubicBezTo>
                  <a:lnTo>
                    <a:pt x="641" y="1040"/>
                  </a:lnTo>
                  <a:lnTo>
                    <a:pt x="466" y="1050"/>
                  </a:lnTo>
                  <a:lnTo>
                    <a:pt x="437" y="948"/>
                  </a:lnTo>
                  <a:cubicBezTo>
                    <a:pt x="399" y="940"/>
                    <a:pt x="363" y="927"/>
                    <a:pt x="329" y="910"/>
                  </a:cubicBezTo>
                  <a:lnTo>
                    <a:pt x="243" y="971"/>
                  </a:lnTo>
                  <a:lnTo>
                    <a:pt x="112" y="854"/>
                  </a:lnTo>
                  <a:lnTo>
                    <a:pt x="164" y="762"/>
                  </a:lnTo>
                  <a:cubicBezTo>
                    <a:pt x="143" y="730"/>
                    <a:pt x="126" y="696"/>
                    <a:pt x="114" y="659"/>
                  </a:cubicBezTo>
                  <a:lnTo>
                    <a:pt x="9" y="642"/>
                  </a:lnTo>
                  <a:lnTo>
                    <a:pt x="0" y="466"/>
                  </a:lnTo>
                  <a:lnTo>
                    <a:pt x="101" y="437"/>
                  </a:lnTo>
                  <a:cubicBezTo>
                    <a:pt x="109" y="399"/>
                    <a:pt x="122" y="363"/>
                    <a:pt x="139" y="329"/>
                  </a:cubicBezTo>
                  <a:lnTo>
                    <a:pt x="78" y="243"/>
                  </a:lnTo>
                  <a:lnTo>
                    <a:pt x="195" y="112"/>
                  </a:lnTo>
                  <a:lnTo>
                    <a:pt x="287" y="164"/>
                  </a:lnTo>
                  <a:cubicBezTo>
                    <a:pt x="319" y="143"/>
                    <a:pt x="354" y="126"/>
                    <a:pt x="390" y="114"/>
                  </a:cubicBezTo>
                  <a:lnTo>
                    <a:pt x="408" y="9"/>
                  </a:lnTo>
                  <a:lnTo>
                    <a:pt x="583" y="0"/>
                  </a:lnTo>
                  <a:lnTo>
                    <a:pt x="612" y="102"/>
                  </a:lnTo>
                  <a:cubicBezTo>
                    <a:pt x="650" y="109"/>
                    <a:pt x="686" y="122"/>
                    <a:pt x="720" y="139"/>
                  </a:cubicBezTo>
                  <a:lnTo>
                    <a:pt x="806" y="78"/>
                  </a:lnTo>
                  <a:lnTo>
                    <a:pt x="937" y="195"/>
                  </a:lnTo>
                  <a:lnTo>
                    <a:pt x="886" y="288"/>
                  </a:lnTo>
                  <a:cubicBezTo>
                    <a:pt x="907" y="319"/>
                    <a:pt x="923" y="354"/>
                    <a:pt x="935" y="390"/>
                  </a:cubicBezTo>
                  <a:moveTo>
                    <a:pt x="514" y="329"/>
                  </a:moveTo>
                  <a:cubicBezTo>
                    <a:pt x="410" y="335"/>
                    <a:pt x="331" y="424"/>
                    <a:pt x="336" y="527"/>
                  </a:cubicBezTo>
                  <a:cubicBezTo>
                    <a:pt x="342" y="631"/>
                    <a:pt x="431" y="711"/>
                    <a:pt x="535" y="705"/>
                  </a:cubicBezTo>
                  <a:cubicBezTo>
                    <a:pt x="639" y="699"/>
                    <a:pt x="718" y="610"/>
                    <a:pt x="712" y="506"/>
                  </a:cubicBezTo>
                  <a:cubicBezTo>
                    <a:pt x="706" y="403"/>
                    <a:pt x="617" y="323"/>
                    <a:pt x="514" y="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4517331" y="2904537"/>
              <a:ext cx="501126" cy="500878"/>
            </a:xfrm>
            <a:custGeom>
              <a:avLst/>
              <a:gdLst/>
              <a:ahLst/>
              <a:cxnLst/>
              <a:rect l="l" t="t" r="r" b="b"/>
              <a:pathLst>
                <a:path w="2019" h="2018" extrusionOk="0">
                  <a:moveTo>
                    <a:pt x="1640" y="459"/>
                  </a:moveTo>
                  <a:lnTo>
                    <a:pt x="1840" y="412"/>
                  </a:lnTo>
                  <a:lnTo>
                    <a:pt x="1990" y="716"/>
                  </a:lnTo>
                  <a:lnTo>
                    <a:pt x="1830" y="845"/>
                  </a:lnTo>
                  <a:cubicBezTo>
                    <a:pt x="1845" y="919"/>
                    <a:pt x="1850" y="993"/>
                    <a:pt x="1845" y="1066"/>
                  </a:cubicBezTo>
                  <a:lnTo>
                    <a:pt x="2019" y="1174"/>
                  </a:lnTo>
                  <a:lnTo>
                    <a:pt x="1910" y="1495"/>
                  </a:lnTo>
                  <a:lnTo>
                    <a:pt x="1706" y="1474"/>
                  </a:lnTo>
                  <a:cubicBezTo>
                    <a:pt x="1666" y="1535"/>
                    <a:pt x="1617" y="1591"/>
                    <a:pt x="1560" y="1640"/>
                  </a:cubicBezTo>
                  <a:lnTo>
                    <a:pt x="1608" y="1838"/>
                  </a:lnTo>
                  <a:lnTo>
                    <a:pt x="1304" y="1988"/>
                  </a:lnTo>
                  <a:lnTo>
                    <a:pt x="1175" y="1830"/>
                  </a:lnTo>
                  <a:cubicBezTo>
                    <a:pt x="1101" y="1844"/>
                    <a:pt x="1027" y="1848"/>
                    <a:pt x="954" y="1843"/>
                  </a:cubicBezTo>
                  <a:lnTo>
                    <a:pt x="846" y="2018"/>
                  </a:lnTo>
                  <a:lnTo>
                    <a:pt x="525" y="1909"/>
                  </a:lnTo>
                  <a:lnTo>
                    <a:pt x="546" y="1706"/>
                  </a:lnTo>
                  <a:cubicBezTo>
                    <a:pt x="485" y="1666"/>
                    <a:pt x="429" y="1617"/>
                    <a:pt x="380" y="1560"/>
                  </a:cubicBezTo>
                  <a:lnTo>
                    <a:pt x="180" y="1608"/>
                  </a:lnTo>
                  <a:lnTo>
                    <a:pt x="30" y="1304"/>
                  </a:lnTo>
                  <a:lnTo>
                    <a:pt x="190" y="1175"/>
                  </a:lnTo>
                  <a:cubicBezTo>
                    <a:pt x="175" y="1101"/>
                    <a:pt x="170" y="1027"/>
                    <a:pt x="175" y="954"/>
                  </a:cubicBezTo>
                  <a:lnTo>
                    <a:pt x="0" y="846"/>
                  </a:lnTo>
                  <a:lnTo>
                    <a:pt x="110" y="525"/>
                  </a:lnTo>
                  <a:lnTo>
                    <a:pt x="314" y="546"/>
                  </a:lnTo>
                  <a:cubicBezTo>
                    <a:pt x="354" y="485"/>
                    <a:pt x="403" y="429"/>
                    <a:pt x="459" y="380"/>
                  </a:cubicBezTo>
                  <a:lnTo>
                    <a:pt x="412" y="180"/>
                  </a:lnTo>
                  <a:lnTo>
                    <a:pt x="716" y="30"/>
                  </a:lnTo>
                  <a:lnTo>
                    <a:pt x="845" y="190"/>
                  </a:lnTo>
                  <a:cubicBezTo>
                    <a:pt x="919" y="175"/>
                    <a:pt x="993" y="170"/>
                    <a:pt x="1066" y="175"/>
                  </a:cubicBezTo>
                  <a:lnTo>
                    <a:pt x="1173" y="0"/>
                  </a:lnTo>
                  <a:lnTo>
                    <a:pt x="1495" y="110"/>
                  </a:lnTo>
                  <a:lnTo>
                    <a:pt x="1473" y="314"/>
                  </a:lnTo>
                  <a:cubicBezTo>
                    <a:pt x="1534" y="354"/>
                    <a:pt x="1591" y="403"/>
                    <a:pt x="1640" y="459"/>
                  </a:cubicBezTo>
                  <a:moveTo>
                    <a:pt x="842" y="669"/>
                  </a:moveTo>
                  <a:cubicBezTo>
                    <a:pt x="662" y="758"/>
                    <a:pt x="588" y="976"/>
                    <a:pt x="677" y="1157"/>
                  </a:cubicBezTo>
                  <a:cubicBezTo>
                    <a:pt x="766" y="1337"/>
                    <a:pt x="984" y="1411"/>
                    <a:pt x="1164" y="1322"/>
                  </a:cubicBezTo>
                  <a:cubicBezTo>
                    <a:pt x="1345" y="1234"/>
                    <a:pt x="1419" y="1015"/>
                    <a:pt x="1330" y="835"/>
                  </a:cubicBezTo>
                  <a:cubicBezTo>
                    <a:pt x="1241" y="654"/>
                    <a:pt x="1023" y="580"/>
                    <a:pt x="842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5865829" y="2264911"/>
              <a:ext cx="337807" cy="338055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1105" y="310"/>
                  </a:moveTo>
                  <a:lnTo>
                    <a:pt x="1239" y="277"/>
                  </a:lnTo>
                  <a:lnTo>
                    <a:pt x="1340" y="483"/>
                  </a:lnTo>
                  <a:lnTo>
                    <a:pt x="1233" y="570"/>
                  </a:lnTo>
                  <a:cubicBezTo>
                    <a:pt x="1243" y="619"/>
                    <a:pt x="1246" y="670"/>
                    <a:pt x="1243" y="719"/>
                  </a:cubicBezTo>
                  <a:lnTo>
                    <a:pt x="1361" y="791"/>
                  </a:lnTo>
                  <a:lnTo>
                    <a:pt x="1287" y="1008"/>
                  </a:lnTo>
                  <a:lnTo>
                    <a:pt x="1150" y="993"/>
                  </a:lnTo>
                  <a:cubicBezTo>
                    <a:pt x="1122" y="1035"/>
                    <a:pt x="1089" y="1072"/>
                    <a:pt x="1051" y="1106"/>
                  </a:cubicBezTo>
                  <a:lnTo>
                    <a:pt x="1083" y="1240"/>
                  </a:lnTo>
                  <a:lnTo>
                    <a:pt x="878" y="1341"/>
                  </a:lnTo>
                  <a:lnTo>
                    <a:pt x="791" y="1234"/>
                  </a:lnTo>
                  <a:cubicBezTo>
                    <a:pt x="742" y="1244"/>
                    <a:pt x="691" y="1247"/>
                    <a:pt x="642" y="1244"/>
                  </a:cubicBezTo>
                  <a:lnTo>
                    <a:pt x="570" y="1362"/>
                  </a:lnTo>
                  <a:lnTo>
                    <a:pt x="353" y="1288"/>
                  </a:lnTo>
                  <a:lnTo>
                    <a:pt x="368" y="1151"/>
                  </a:lnTo>
                  <a:cubicBezTo>
                    <a:pt x="327" y="1123"/>
                    <a:pt x="289" y="1090"/>
                    <a:pt x="256" y="1052"/>
                  </a:cubicBezTo>
                  <a:lnTo>
                    <a:pt x="121" y="1084"/>
                  </a:lnTo>
                  <a:lnTo>
                    <a:pt x="20" y="879"/>
                  </a:lnTo>
                  <a:lnTo>
                    <a:pt x="128" y="792"/>
                  </a:lnTo>
                  <a:cubicBezTo>
                    <a:pt x="117" y="743"/>
                    <a:pt x="115" y="692"/>
                    <a:pt x="118" y="643"/>
                  </a:cubicBezTo>
                  <a:lnTo>
                    <a:pt x="0" y="571"/>
                  </a:lnTo>
                  <a:lnTo>
                    <a:pt x="73" y="354"/>
                  </a:lnTo>
                  <a:lnTo>
                    <a:pt x="211" y="369"/>
                  </a:lnTo>
                  <a:cubicBezTo>
                    <a:pt x="238" y="328"/>
                    <a:pt x="271" y="290"/>
                    <a:pt x="309" y="257"/>
                  </a:cubicBezTo>
                  <a:lnTo>
                    <a:pt x="277" y="122"/>
                  </a:lnTo>
                  <a:lnTo>
                    <a:pt x="482" y="21"/>
                  </a:lnTo>
                  <a:lnTo>
                    <a:pt x="569" y="128"/>
                  </a:lnTo>
                  <a:cubicBezTo>
                    <a:pt x="619" y="118"/>
                    <a:pt x="669" y="115"/>
                    <a:pt x="718" y="118"/>
                  </a:cubicBezTo>
                  <a:lnTo>
                    <a:pt x="791" y="0"/>
                  </a:lnTo>
                  <a:lnTo>
                    <a:pt x="1007" y="74"/>
                  </a:lnTo>
                  <a:lnTo>
                    <a:pt x="993" y="212"/>
                  </a:lnTo>
                  <a:cubicBezTo>
                    <a:pt x="1034" y="239"/>
                    <a:pt x="1072" y="272"/>
                    <a:pt x="1105" y="310"/>
                  </a:cubicBezTo>
                  <a:moveTo>
                    <a:pt x="567" y="451"/>
                  </a:moveTo>
                  <a:cubicBezTo>
                    <a:pt x="445" y="511"/>
                    <a:pt x="395" y="658"/>
                    <a:pt x="455" y="780"/>
                  </a:cubicBezTo>
                  <a:cubicBezTo>
                    <a:pt x="515" y="902"/>
                    <a:pt x="663" y="952"/>
                    <a:pt x="784" y="892"/>
                  </a:cubicBezTo>
                  <a:cubicBezTo>
                    <a:pt x="906" y="832"/>
                    <a:pt x="956" y="685"/>
                    <a:pt x="896" y="563"/>
                  </a:cubicBezTo>
                  <a:cubicBezTo>
                    <a:pt x="836" y="441"/>
                    <a:pt x="689" y="391"/>
                    <a:pt x="567" y="4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447089" y="2007522"/>
              <a:ext cx="485241" cy="484993"/>
            </a:xfrm>
            <a:custGeom>
              <a:avLst/>
              <a:gdLst/>
              <a:ahLst/>
              <a:cxnLst/>
              <a:rect l="l" t="t" r="r" b="b"/>
              <a:pathLst>
                <a:path w="1955" h="1954" extrusionOk="0">
                  <a:moveTo>
                    <a:pt x="1587" y="444"/>
                  </a:moveTo>
                  <a:lnTo>
                    <a:pt x="1780" y="398"/>
                  </a:lnTo>
                  <a:lnTo>
                    <a:pt x="1926" y="693"/>
                  </a:lnTo>
                  <a:lnTo>
                    <a:pt x="1771" y="818"/>
                  </a:lnTo>
                  <a:cubicBezTo>
                    <a:pt x="1786" y="889"/>
                    <a:pt x="1790" y="961"/>
                    <a:pt x="1785" y="1031"/>
                  </a:cubicBezTo>
                  <a:lnTo>
                    <a:pt x="1955" y="1135"/>
                  </a:lnTo>
                  <a:lnTo>
                    <a:pt x="1849" y="1446"/>
                  </a:lnTo>
                  <a:lnTo>
                    <a:pt x="1652" y="1426"/>
                  </a:lnTo>
                  <a:cubicBezTo>
                    <a:pt x="1612" y="1485"/>
                    <a:pt x="1565" y="1539"/>
                    <a:pt x="1510" y="1587"/>
                  </a:cubicBezTo>
                  <a:lnTo>
                    <a:pt x="1557" y="1780"/>
                  </a:lnTo>
                  <a:lnTo>
                    <a:pt x="1262" y="1925"/>
                  </a:lnTo>
                  <a:lnTo>
                    <a:pt x="1137" y="1771"/>
                  </a:lnTo>
                  <a:cubicBezTo>
                    <a:pt x="1066" y="1785"/>
                    <a:pt x="994" y="1790"/>
                    <a:pt x="923" y="1785"/>
                  </a:cubicBezTo>
                  <a:lnTo>
                    <a:pt x="819" y="1954"/>
                  </a:lnTo>
                  <a:lnTo>
                    <a:pt x="508" y="1849"/>
                  </a:lnTo>
                  <a:lnTo>
                    <a:pt x="529" y="1651"/>
                  </a:lnTo>
                  <a:cubicBezTo>
                    <a:pt x="470" y="1612"/>
                    <a:pt x="415" y="1565"/>
                    <a:pt x="368" y="1510"/>
                  </a:cubicBezTo>
                  <a:lnTo>
                    <a:pt x="174" y="1556"/>
                  </a:lnTo>
                  <a:lnTo>
                    <a:pt x="29" y="1262"/>
                  </a:lnTo>
                  <a:lnTo>
                    <a:pt x="183" y="1137"/>
                  </a:lnTo>
                  <a:cubicBezTo>
                    <a:pt x="169" y="1066"/>
                    <a:pt x="165" y="994"/>
                    <a:pt x="169" y="923"/>
                  </a:cubicBezTo>
                  <a:lnTo>
                    <a:pt x="0" y="819"/>
                  </a:lnTo>
                  <a:lnTo>
                    <a:pt x="106" y="508"/>
                  </a:lnTo>
                  <a:lnTo>
                    <a:pt x="303" y="529"/>
                  </a:lnTo>
                  <a:cubicBezTo>
                    <a:pt x="342" y="470"/>
                    <a:pt x="390" y="415"/>
                    <a:pt x="444" y="367"/>
                  </a:cubicBezTo>
                  <a:lnTo>
                    <a:pt x="398" y="174"/>
                  </a:lnTo>
                  <a:lnTo>
                    <a:pt x="693" y="29"/>
                  </a:lnTo>
                  <a:lnTo>
                    <a:pt x="818" y="183"/>
                  </a:lnTo>
                  <a:cubicBezTo>
                    <a:pt x="889" y="169"/>
                    <a:pt x="961" y="164"/>
                    <a:pt x="1031" y="169"/>
                  </a:cubicBezTo>
                  <a:lnTo>
                    <a:pt x="1135" y="0"/>
                  </a:lnTo>
                  <a:lnTo>
                    <a:pt x="1446" y="105"/>
                  </a:lnTo>
                  <a:lnTo>
                    <a:pt x="1426" y="303"/>
                  </a:lnTo>
                  <a:cubicBezTo>
                    <a:pt x="1485" y="342"/>
                    <a:pt x="1539" y="390"/>
                    <a:pt x="1587" y="444"/>
                  </a:cubicBezTo>
                  <a:moveTo>
                    <a:pt x="815" y="648"/>
                  </a:moveTo>
                  <a:cubicBezTo>
                    <a:pt x="640" y="734"/>
                    <a:pt x="569" y="945"/>
                    <a:pt x="655" y="1120"/>
                  </a:cubicBezTo>
                  <a:cubicBezTo>
                    <a:pt x="741" y="1294"/>
                    <a:pt x="953" y="1366"/>
                    <a:pt x="1127" y="1280"/>
                  </a:cubicBezTo>
                  <a:cubicBezTo>
                    <a:pt x="1302" y="1194"/>
                    <a:pt x="1373" y="982"/>
                    <a:pt x="1287" y="808"/>
                  </a:cubicBezTo>
                  <a:cubicBezTo>
                    <a:pt x="1201" y="633"/>
                    <a:pt x="990" y="562"/>
                    <a:pt x="815" y="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46"/>
          <p:cNvSpPr/>
          <p:nvPr/>
        </p:nvSpPr>
        <p:spPr>
          <a:xfrm>
            <a:off x="7305398" y="5783787"/>
            <a:ext cx="1144044" cy="323865"/>
          </a:xfrm>
          <a:custGeom>
            <a:avLst/>
            <a:gdLst/>
            <a:ahLst/>
            <a:cxnLst/>
            <a:rect l="l" t="t" r="r" b="b"/>
            <a:pathLst>
              <a:path w="3536" h="1001" extrusionOk="0">
                <a:moveTo>
                  <a:pt x="468" y="994"/>
                </a:moveTo>
                <a:cubicBezTo>
                  <a:pt x="468" y="994"/>
                  <a:pt x="461" y="993"/>
                  <a:pt x="447" y="992"/>
                </a:cubicBezTo>
                <a:cubicBezTo>
                  <a:pt x="439" y="992"/>
                  <a:pt x="431" y="991"/>
                  <a:pt x="420" y="991"/>
                </a:cubicBezTo>
                <a:cubicBezTo>
                  <a:pt x="410" y="989"/>
                  <a:pt x="398" y="987"/>
                  <a:pt x="385" y="985"/>
                </a:cubicBezTo>
                <a:cubicBezTo>
                  <a:pt x="358" y="980"/>
                  <a:pt x="325" y="971"/>
                  <a:pt x="288" y="956"/>
                </a:cubicBezTo>
                <a:cubicBezTo>
                  <a:pt x="252" y="939"/>
                  <a:pt x="211" y="917"/>
                  <a:pt x="171" y="884"/>
                </a:cubicBezTo>
                <a:cubicBezTo>
                  <a:pt x="132" y="850"/>
                  <a:pt x="94" y="806"/>
                  <a:pt x="63" y="751"/>
                </a:cubicBezTo>
                <a:cubicBezTo>
                  <a:pt x="33" y="695"/>
                  <a:pt x="13" y="629"/>
                  <a:pt x="9" y="556"/>
                </a:cubicBezTo>
                <a:cubicBezTo>
                  <a:pt x="7" y="482"/>
                  <a:pt x="4" y="402"/>
                  <a:pt x="33" y="323"/>
                </a:cubicBezTo>
                <a:cubicBezTo>
                  <a:pt x="46" y="283"/>
                  <a:pt x="66" y="245"/>
                  <a:pt x="90" y="209"/>
                </a:cubicBezTo>
                <a:cubicBezTo>
                  <a:pt x="115" y="173"/>
                  <a:pt x="147" y="140"/>
                  <a:pt x="182" y="111"/>
                </a:cubicBezTo>
                <a:cubicBezTo>
                  <a:pt x="218" y="82"/>
                  <a:pt x="260" y="59"/>
                  <a:pt x="305" y="42"/>
                </a:cubicBezTo>
                <a:cubicBezTo>
                  <a:pt x="327" y="32"/>
                  <a:pt x="351" y="27"/>
                  <a:pt x="375" y="21"/>
                </a:cubicBezTo>
                <a:cubicBezTo>
                  <a:pt x="399" y="17"/>
                  <a:pt x="424" y="13"/>
                  <a:pt x="449" y="12"/>
                </a:cubicBezTo>
                <a:cubicBezTo>
                  <a:pt x="550" y="11"/>
                  <a:pt x="656" y="12"/>
                  <a:pt x="765" y="12"/>
                </a:cubicBezTo>
                <a:cubicBezTo>
                  <a:pt x="984" y="12"/>
                  <a:pt x="1218" y="12"/>
                  <a:pt x="1464" y="12"/>
                </a:cubicBezTo>
                <a:cubicBezTo>
                  <a:pt x="1957" y="12"/>
                  <a:pt x="2498" y="13"/>
                  <a:pt x="3066" y="13"/>
                </a:cubicBezTo>
                <a:cubicBezTo>
                  <a:pt x="3206" y="13"/>
                  <a:pt x="3342" y="80"/>
                  <a:pt x="3426" y="189"/>
                </a:cubicBezTo>
                <a:cubicBezTo>
                  <a:pt x="3467" y="242"/>
                  <a:pt x="3497" y="305"/>
                  <a:pt x="3511" y="370"/>
                </a:cubicBezTo>
                <a:cubicBezTo>
                  <a:pt x="3515" y="387"/>
                  <a:pt x="3517" y="403"/>
                  <a:pt x="3520" y="420"/>
                </a:cubicBezTo>
                <a:cubicBezTo>
                  <a:pt x="3521" y="436"/>
                  <a:pt x="3522" y="453"/>
                  <a:pt x="3523" y="470"/>
                </a:cubicBezTo>
                <a:cubicBezTo>
                  <a:pt x="3523" y="504"/>
                  <a:pt x="3523" y="537"/>
                  <a:pt x="3520" y="570"/>
                </a:cubicBezTo>
                <a:cubicBezTo>
                  <a:pt x="3510" y="702"/>
                  <a:pt x="3438" y="823"/>
                  <a:pt x="3336" y="898"/>
                </a:cubicBezTo>
                <a:cubicBezTo>
                  <a:pt x="3284" y="936"/>
                  <a:pt x="3226" y="962"/>
                  <a:pt x="3165" y="976"/>
                </a:cubicBezTo>
                <a:cubicBezTo>
                  <a:pt x="3105" y="990"/>
                  <a:pt x="3042" y="986"/>
                  <a:pt x="2981" y="987"/>
                </a:cubicBezTo>
                <a:cubicBezTo>
                  <a:pt x="2489" y="988"/>
                  <a:pt x="2045" y="988"/>
                  <a:pt x="1673" y="989"/>
                </a:cubicBezTo>
                <a:cubicBezTo>
                  <a:pt x="1301" y="990"/>
                  <a:pt x="1000" y="990"/>
                  <a:pt x="791" y="991"/>
                </a:cubicBezTo>
                <a:cubicBezTo>
                  <a:pt x="687" y="991"/>
                  <a:pt x="606" y="992"/>
                  <a:pt x="551" y="992"/>
                </a:cubicBezTo>
                <a:cubicBezTo>
                  <a:pt x="524" y="993"/>
                  <a:pt x="503" y="993"/>
                  <a:pt x="489" y="993"/>
                </a:cubicBezTo>
                <a:cubicBezTo>
                  <a:pt x="475" y="993"/>
                  <a:pt x="468" y="994"/>
                  <a:pt x="468" y="994"/>
                </a:cubicBezTo>
                <a:cubicBezTo>
                  <a:pt x="468" y="994"/>
                  <a:pt x="475" y="994"/>
                  <a:pt x="489" y="995"/>
                </a:cubicBezTo>
                <a:cubicBezTo>
                  <a:pt x="503" y="995"/>
                  <a:pt x="524" y="995"/>
                  <a:pt x="551" y="995"/>
                </a:cubicBezTo>
                <a:cubicBezTo>
                  <a:pt x="606" y="996"/>
                  <a:pt x="687" y="996"/>
                  <a:pt x="791" y="997"/>
                </a:cubicBezTo>
                <a:cubicBezTo>
                  <a:pt x="999" y="997"/>
                  <a:pt x="1301" y="998"/>
                  <a:pt x="1673" y="999"/>
                </a:cubicBezTo>
                <a:cubicBezTo>
                  <a:pt x="2045" y="999"/>
                  <a:pt x="2488" y="1000"/>
                  <a:pt x="2981" y="1000"/>
                </a:cubicBezTo>
                <a:cubicBezTo>
                  <a:pt x="3042" y="1000"/>
                  <a:pt x="3105" y="1004"/>
                  <a:pt x="3168" y="989"/>
                </a:cubicBezTo>
                <a:cubicBezTo>
                  <a:pt x="3231" y="975"/>
                  <a:pt x="3291" y="948"/>
                  <a:pt x="3343" y="909"/>
                </a:cubicBezTo>
                <a:cubicBezTo>
                  <a:pt x="3449" y="833"/>
                  <a:pt x="3523" y="708"/>
                  <a:pt x="3534" y="572"/>
                </a:cubicBezTo>
                <a:cubicBezTo>
                  <a:pt x="3536" y="538"/>
                  <a:pt x="3536" y="504"/>
                  <a:pt x="3536" y="470"/>
                </a:cubicBezTo>
                <a:cubicBezTo>
                  <a:pt x="3535" y="453"/>
                  <a:pt x="3535" y="436"/>
                  <a:pt x="3533" y="419"/>
                </a:cubicBezTo>
                <a:cubicBezTo>
                  <a:pt x="3530" y="402"/>
                  <a:pt x="3529" y="385"/>
                  <a:pt x="3525" y="368"/>
                </a:cubicBezTo>
                <a:cubicBezTo>
                  <a:pt x="3510" y="300"/>
                  <a:pt x="3479" y="236"/>
                  <a:pt x="3436" y="181"/>
                </a:cubicBezTo>
                <a:cubicBezTo>
                  <a:pt x="3351" y="69"/>
                  <a:pt x="3210" y="0"/>
                  <a:pt x="3065" y="0"/>
                </a:cubicBezTo>
                <a:cubicBezTo>
                  <a:pt x="2497" y="0"/>
                  <a:pt x="1956" y="0"/>
                  <a:pt x="1464" y="0"/>
                </a:cubicBezTo>
                <a:cubicBezTo>
                  <a:pt x="1218" y="0"/>
                  <a:pt x="984" y="1"/>
                  <a:pt x="765" y="1"/>
                </a:cubicBezTo>
                <a:cubicBezTo>
                  <a:pt x="655" y="1"/>
                  <a:pt x="550" y="0"/>
                  <a:pt x="448" y="2"/>
                </a:cubicBezTo>
                <a:cubicBezTo>
                  <a:pt x="422" y="2"/>
                  <a:pt x="397" y="7"/>
                  <a:pt x="372" y="11"/>
                </a:cubicBezTo>
                <a:cubicBezTo>
                  <a:pt x="348" y="17"/>
                  <a:pt x="324" y="23"/>
                  <a:pt x="301" y="32"/>
                </a:cubicBezTo>
                <a:cubicBezTo>
                  <a:pt x="255" y="50"/>
                  <a:pt x="212" y="73"/>
                  <a:pt x="176" y="103"/>
                </a:cubicBezTo>
                <a:cubicBezTo>
                  <a:pt x="140" y="133"/>
                  <a:pt x="108" y="167"/>
                  <a:pt x="82" y="204"/>
                </a:cubicBezTo>
                <a:cubicBezTo>
                  <a:pt x="58" y="241"/>
                  <a:pt x="37" y="280"/>
                  <a:pt x="24" y="320"/>
                </a:cubicBezTo>
                <a:cubicBezTo>
                  <a:pt x="-4" y="400"/>
                  <a:pt x="-1" y="482"/>
                  <a:pt x="1" y="556"/>
                </a:cubicBezTo>
                <a:cubicBezTo>
                  <a:pt x="5" y="630"/>
                  <a:pt x="26" y="698"/>
                  <a:pt x="57" y="754"/>
                </a:cubicBezTo>
                <a:cubicBezTo>
                  <a:pt x="88" y="810"/>
                  <a:pt x="128" y="854"/>
                  <a:pt x="168" y="888"/>
                </a:cubicBezTo>
                <a:cubicBezTo>
                  <a:pt x="209" y="921"/>
                  <a:pt x="250" y="943"/>
                  <a:pt x="287" y="959"/>
                </a:cubicBezTo>
                <a:cubicBezTo>
                  <a:pt x="324" y="974"/>
                  <a:pt x="357" y="983"/>
                  <a:pt x="384" y="988"/>
                </a:cubicBezTo>
                <a:cubicBezTo>
                  <a:pt x="398" y="989"/>
                  <a:pt x="410" y="991"/>
                  <a:pt x="420" y="993"/>
                </a:cubicBezTo>
                <a:cubicBezTo>
                  <a:pt x="430" y="993"/>
                  <a:pt x="439" y="993"/>
                  <a:pt x="446" y="994"/>
                </a:cubicBezTo>
                <a:cubicBezTo>
                  <a:pt x="460" y="994"/>
                  <a:pt x="468" y="994"/>
                  <a:pt x="468" y="9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7" name="Google Shape;2097;p46"/>
          <p:cNvGrpSpPr/>
          <p:nvPr/>
        </p:nvGrpSpPr>
        <p:grpSpPr>
          <a:xfrm>
            <a:off x="6212230" y="2863364"/>
            <a:ext cx="3270840" cy="3406752"/>
            <a:chOff x="4115239" y="2115491"/>
            <a:chExt cx="2509353" cy="2613351"/>
          </a:xfrm>
        </p:grpSpPr>
        <p:sp>
          <p:nvSpPr>
            <p:cNvPr id="2098" name="Google Shape;2098;p46"/>
            <p:cNvSpPr/>
            <p:nvPr/>
          </p:nvSpPr>
          <p:spPr>
            <a:xfrm>
              <a:off x="4792838" y="2237609"/>
              <a:ext cx="1189895" cy="2489496"/>
            </a:xfrm>
            <a:custGeom>
              <a:avLst/>
              <a:gdLst/>
              <a:ahLst/>
              <a:cxnLst/>
              <a:rect l="l" t="t" r="r" b="b"/>
              <a:pathLst>
                <a:path w="4794" h="10030" extrusionOk="0">
                  <a:moveTo>
                    <a:pt x="554" y="17"/>
                  </a:moveTo>
                  <a:lnTo>
                    <a:pt x="1262" y="13"/>
                  </a:lnTo>
                  <a:cubicBezTo>
                    <a:pt x="1357" y="13"/>
                    <a:pt x="1434" y="93"/>
                    <a:pt x="1434" y="192"/>
                  </a:cubicBezTo>
                  <a:lnTo>
                    <a:pt x="1435" y="320"/>
                  </a:lnTo>
                  <a:cubicBezTo>
                    <a:pt x="1435" y="419"/>
                    <a:pt x="1512" y="499"/>
                    <a:pt x="1607" y="498"/>
                  </a:cubicBezTo>
                  <a:lnTo>
                    <a:pt x="2986" y="492"/>
                  </a:lnTo>
                  <a:cubicBezTo>
                    <a:pt x="3081" y="491"/>
                    <a:pt x="3158" y="411"/>
                    <a:pt x="3158" y="312"/>
                  </a:cubicBezTo>
                  <a:lnTo>
                    <a:pt x="3157" y="184"/>
                  </a:lnTo>
                  <a:cubicBezTo>
                    <a:pt x="3156" y="85"/>
                    <a:pt x="3233" y="4"/>
                    <a:pt x="3328" y="4"/>
                  </a:cubicBezTo>
                  <a:lnTo>
                    <a:pt x="3577" y="3"/>
                  </a:lnTo>
                  <a:lnTo>
                    <a:pt x="4197" y="0"/>
                  </a:lnTo>
                  <a:cubicBezTo>
                    <a:pt x="4504" y="-1"/>
                    <a:pt x="4755" y="246"/>
                    <a:pt x="4756" y="553"/>
                  </a:cubicBezTo>
                  <a:lnTo>
                    <a:pt x="4794" y="9456"/>
                  </a:lnTo>
                  <a:cubicBezTo>
                    <a:pt x="4795" y="9763"/>
                    <a:pt x="4547" y="10012"/>
                    <a:pt x="4239" y="10014"/>
                  </a:cubicBezTo>
                  <a:lnTo>
                    <a:pt x="597" y="10030"/>
                  </a:lnTo>
                  <a:cubicBezTo>
                    <a:pt x="290" y="10032"/>
                    <a:pt x="39" y="9784"/>
                    <a:pt x="38" y="9478"/>
                  </a:cubicBezTo>
                  <a:lnTo>
                    <a:pt x="0" y="574"/>
                  </a:lnTo>
                  <a:cubicBezTo>
                    <a:pt x="-1" y="268"/>
                    <a:pt x="247" y="18"/>
                    <a:pt x="55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792094" y="2236119"/>
              <a:ext cx="1192129" cy="2492723"/>
            </a:xfrm>
            <a:custGeom>
              <a:avLst/>
              <a:gdLst/>
              <a:ahLst/>
              <a:cxnLst/>
              <a:rect l="l" t="t" r="r" b="b"/>
              <a:pathLst>
                <a:path w="4803" h="10043" extrusionOk="0">
                  <a:moveTo>
                    <a:pt x="557" y="23"/>
                  </a:moveTo>
                  <a:cubicBezTo>
                    <a:pt x="557" y="23"/>
                    <a:pt x="551" y="23"/>
                    <a:pt x="538" y="23"/>
                  </a:cubicBezTo>
                  <a:cubicBezTo>
                    <a:pt x="526" y="25"/>
                    <a:pt x="506" y="23"/>
                    <a:pt x="482" y="28"/>
                  </a:cubicBezTo>
                  <a:cubicBezTo>
                    <a:pt x="432" y="34"/>
                    <a:pt x="358" y="50"/>
                    <a:pt x="273" y="100"/>
                  </a:cubicBezTo>
                  <a:cubicBezTo>
                    <a:pt x="231" y="124"/>
                    <a:pt x="188" y="159"/>
                    <a:pt x="147" y="203"/>
                  </a:cubicBezTo>
                  <a:cubicBezTo>
                    <a:pt x="106" y="248"/>
                    <a:pt x="68" y="303"/>
                    <a:pt x="41" y="369"/>
                  </a:cubicBezTo>
                  <a:cubicBezTo>
                    <a:pt x="14" y="436"/>
                    <a:pt x="-1" y="513"/>
                    <a:pt x="0" y="595"/>
                  </a:cubicBezTo>
                  <a:cubicBezTo>
                    <a:pt x="0" y="677"/>
                    <a:pt x="1" y="764"/>
                    <a:pt x="1" y="857"/>
                  </a:cubicBezTo>
                  <a:cubicBezTo>
                    <a:pt x="4" y="1597"/>
                    <a:pt x="8" y="2668"/>
                    <a:pt x="12" y="3992"/>
                  </a:cubicBezTo>
                  <a:cubicBezTo>
                    <a:pt x="18" y="5314"/>
                    <a:pt x="24" y="6890"/>
                    <a:pt x="31" y="8640"/>
                  </a:cubicBezTo>
                  <a:cubicBezTo>
                    <a:pt x="31" y="8859"/>
                    <a:pt x="32" y="9081"/>
                    <a:pt x="33" y="9305"/>
                  </a:cubicBezTo>
                  <a:cubicBezTo>
                    <a:pt x="33" y="9361"/>
                    <a:pt x="34" y="9417"/>
                    <a:pt x="34" y="9473"/>
                  </a:cubicBezTo>
                  <a:cubicBezTo>
                    <a:pt x="35" y="9530"/>
                    <a:pt x="40" y="9588"/>
                    <a:pt x="58" y="9642"/>
                  </a:cubicBezTo>
                  <a:cubicBezTo>
                    <a:pt x="75" y="9697"/>
                    <a:pt x="99" y="9749"/>
                    <a:pt x="131" y="9797"/>
                  </a:cubicBezTo>
                  <a:cubicBezTo>
                    <a:pt x="164" y="9845"/>
                    <a:pt x="204" y="9887"/>
                    <a:pt x="250" y="9923"/>
                  </a:cubicBezTo>
                  <a:cubicBezTo>
                    <a:pt x="295" y="9960"/>
                    <a:pt x="347" y="9987"/>
                    <a:pt x="401" y="10007"/>
                  </a:cubicBezTo>
                  <a:cubicBezTo>
                    <a:pt x="428" y="10018"/>
                    <a:pt x="457" y="10025"/>
                    <a:pt x="485" y="10032"/>
                  </a:cubicBezTo>
                  <a:cubicBezTo>
                    <a:pt x="514" y="10036"/>
                    <a:pt x="543" y="10041"/>
                    <a:pt x="572" y="10042"/>
                  </a:cubicBezTo>
                  <a:cubicBezTo>
                    <a:pt x="689" y="10044"/>
                    <a:pt x="804" y="10041"/>
                    <a:pt x="921" y="10042"/>
                  </a:cubicBezTo>
                  <a:cubicBezTo>
                    <a:pt x="1155" y="10041"/>
                    <a:pt x="1391" y="10040"/>
                    <a:pt x="1629" y="10039"/>
                  </a:cubicBezTo>
                  <a:cubicBezTo>
                    <a:pt x="2105" y="10036"/>
                    <a:pt x="2590" y="10034"/>
                    <a:pt x="3081" y="10032"/>
                  </a:cubicBezTo>
                  <a:cubicBezTo>
                    <a:pt x="3327" y="10031"/>
                    <a:pt x="3575" y="10030"/>
                    <a:pt x="3824" y="10029"/>
                  </a:cubicBezTo>
                  <a:cubicBezTo>
                    <a:pt x="3949" y="10028"/>
                    <a:pt x="4074" y="10027"/>
                    <a:pt x="4200" y="10027"/>
                  </a:cubicBezTo>
                  <a:cubicBezTo>
                    <a:pt x="4325" y="10032"/>
                    <a:pt x="4456" y="9999"/>
                    <a:pt x="4561" y="9926"/>
                  </a:cubicBezTo>
                  <a:cubicBezTo>
                    <a:pt x="4666" y="9853"/>
                    <a:pt x="4744" y="9744"/>
                    <a:pt x="4780" y="9622"/>
                  </a:cubicBezTo>
                  <a:cubicBezTo>
                    <a:pt x="4800" y="9562"/>
                    <a:pt x="4803" y="9497"/>
                    <a:pt x="4803" y="9434"/>
                  </a:cubicBezTo>
                  <a:cubicBezTo>
                    <a:pt x="4803" y="9372"/>
                    <a:pt x="4803" y="9309"/>
                    <a:pt x="4802" y="9247"/>
                  </a:cubicBezTo>
                  <a:cubicBezTo>
                    <a:pt x="4801" y="8998"/>
                    <a:pt x="4800" y="8750"/>
                    <a:pt x="4799" y="8504"/>
                  </a:cubicBezTo>
                  <a:cubicBezTo>
                    <a:pt x="4797" y="8012"/>
                    <a:pt x="4795" y="7527"/>
                    <a:pt x="4793" y="7051"/>
                  </a:cubicBezTo>
                  <a:cubicBezTo>
                    <a:pt x="4788" y="6099"/>
                    <a:pt x="4785" y="5180"/>
                    <a:pt x="4781" y="4306"/>
                  </a:cubicBezTo>
                  <a:cubicBezTo>
                    <a:pt x="4777" y="3431"/>
                    <a:pt x="4773" y="2600"/>
                    <a:pt x="4769" y="1821"/>
                  </a:cubicBezTo>
                  <a:cubicBezTo>
                    <a:pt x="4768" y="1432"/>
                    <a:pt x="4766" y="1056"/>
                    <a:pt x="4764" y="695"/>
                  </a:cubicBezTo>
                  <a:cubicBezTo>
                    <a:pt x="4764" y="650"/>
                    <a:pt x="4764" y="605"/>
                    <a:pt x="4764" y="560"/>
                  </a:cubicBezTo>
                  <a:cubicBezTo>
                    <a:pt x="4762" y="538"/>
                    <a:pt x="4762" y="515"/>
                    <a:pt x="4759" y="493"/>
                  </a:cubicBezTo>
                  <a:cubicBezTo>
                    <a:pt x="4755" y="471"/>
                    <a:pt x="4754" y="449"/>
                    <a:pt x="4747" y="427"/>
                  </a:cubicBezTo>
                  <a:cubicBezTo>
                    <a:pt x="4725" y="341"/>
                    <a:pt x="4684" y="260"/>
                    <a:pt x="4626" y="194"/>
                  </a:cubicBezTo>
                  <a:cubicBezTo>
                    <a:pt x="4568" y="129"/>
                    <a:pt x="4496" y="77"/>
                    <a:pt x="4418" y="43"/>
                  </a:cubicBezTo>
                  <a:cubicBezTo>
                    <a:pt x="4397" y="37"/>
                    <a:pt x="4378" y="28"/>
                    <a:pt x="4357" y="23"/>
                  </a:cubicBezTo>
                  <a:cubicBezTo>
                    <a:pt x="4337" y="18"/>
                    <a:pt x="4316" y="11"/>
                    <a:pt x="4295" y="9"/>
                  </a:cubicBezTo>
                  <a:cubicBezTo>
                    <a:pt x="4274" y="6"/>
                    <a:pt x="4254" y="2"/>
                    <a:pt x="4233" y="2"/>
                  </a:cubicBezTo>
                  <a:cubicBezTo>
                    <a:pt x="4212" y="1"/>
                    <a:pt x="4191" y="0"/>
                    <a:pt x="4170" y="1"/>
                  </a:cubicBezTo>
                  <a:cubicBezTo>
                    <a:pt x="4005" y="2"/>
                    <a:pt x="3843" y="2"/>
                    <a:pt x="3686" y="3"/>
                  </a:cubicBezTo>
                  <a:cubicBezTo>
                    <a:pt x="3607" y="4"/>
                    <a:pt x="3529" y="4"/>
                    <a:pt x="3453" y="5"/>
                  </a:cubicBezTo>
                  <a:cubicBezTo>
                    <a:pt x="3414" y="5"/>
                    <a:pt x="3376" y="5"/>
                    <a:pt x="3338" y="5"/>
                  </a:cubicBezTo>
                  <a:cubicBezTo>
                    <a:pt x="3300" y="4"/>
                    <a:pt x="3261" y="16"/>
                    <a:pt x="3230" y="38"/>
                  </a:cubicBezTo>
                  <a:cubicBezTo>
                    <a:pt x="3199" y="61"/>
                    <a:pt x="3176" y="93"/>
                    <a:pt x="3165" y="129"/>
                  </a:cubicBezTo>
                  <a:cubicBezTo>
                    <a:pt x="3152" y="165"/>
                    <a:pt x="3156" y="203"/>
                    <a:pt x="3156" y="239"/>
                  </a:cubicBezTo>
                  <a:cubicBezTo>
                    <a:pt x="3156" y="257"/>
                    <a:pt x="3156" y="275"/>
                    <a:pt x="3156" y="293"/>
                  </a:cubicBezTo>
                  <a:cubicBezTo>
                    <a:pt x="3156" y="311"/>
                    <a:pt x="3157" y="329"/>
                    <a:pt x="3154" y="346"/>
                  </a:cubicBezTo>
                  <a:cubicBezTo>
                    <a:pt x="3149" y="380"/>
                    <a:pt x="3133" y="413"/>
                    <a:pt x="3110" y="438"/>
                  </a:cubicBezTo>
                  <a:cubicBezTo>
                    <a:pt x="3087" y="464"/>
                    <a:pt x="3057" y="482"/>
                    <a:pt x="3023" y="489"/>
                  </a:cubicBezTo>
                  <a:cubicBezTo>
                    <a:pt x="3007" y="493"/>
                    <a:pt x="2990" y="493"/>
                    <a:pt x="2973" y="493"/>
                  </a:cubicBezTo>
                  <a:cubicBezTo>
                    <a:pt x="2956" y="493"/>
                    <a:pt x="2939" y="493"/>
                    <a:pt x="2922" y="493"/>
                  </a:cubicBezTo>
                  <a:cubicBezTo>
                    <a:pt x="2854" y="494"/>
                    <a:pt x="2787" y="494"/>
                    <a:pt x="2721" y="495"/>
                  </a:cubicBezTo>
                  <a:cubicBezTo>
                    <a:pt x="2458" y="496"/>
                    <a:pt x="2214" y="497"/>
                    <a:pt x="1989" y="499"/>
                  </a:cubicBezTo>
                  <a:cubicBezTo>
                    <a:pt x="1876" y="499"/>
                    <a:pt x="1768" y="500"/>
                    <a:pt x="1666" y="500"/>
                  </a:cubicBezTo>
                  <a:cubicBezTo>
                    <a:pt x="1640" y="500"/>
                    <a:pt x="1614" y="502"/>
                    <a:pt x="1590" y="500"/>
                  </a:cubicBezTo>
                  <a:cubicBezTo>
                    <a:pt x="1566" y="497"/>
                    <a:pt x="1542" y="488"/>
                    <a:pt x="1522" y="475"/>
                  </a:cubicBezTo>
                  <a:cubicBezTo>
                    <a:pt x="1481" y="450"/>
                    <a:pt x="1453" y="408"/>
                    <a:pt x="1444" y="363"/>
                  </a:cubicBezTo>
                  <a:cubicBezTo>
                    <a:pt x="1439" y="341"/>
                    <a:pt x="1440" y="318"/>
                    <a:pt x="1440" y="296"/>
                  </a:cubicBezTo>
                  <a:cubicBezTo>
                    <a:pt x="1440" y="273"/>
                    <a:pt x="1440" y="251"/>
                    <a:pt x="1440" y="229"/>
                  </a:cubicBezTo>
                  <a:cubicBezTo>
                    <a:pt x="1439" y="208"/>
                    <a:pt x="1441" y="186"/>
                    <a:pt x="1436" y="164"/>
                  </a:cubicBezTo>
                  <a:cubicBezTo>
                    <a:pt x="1432" y="143"/>
                    <a:pt x="1425" y="123"/>
                    <a:pt x="1415" y="105"/>
                  </a:cubicBezTo>
                  <a:cubicBezTo>
                    <a:pt x="1394" y="69"/>
                    <a:pt x="1361" y="42"/>
                    <a:pt x="1325" y="28"/>
                  </a:cubicBezTo>
                  <a:cubicBezTo>
                    <a:pt x="1288" y="13"/>
                    <a:pt x="1249" y="18"/>
                    <a:pt x="1215" y="18"/>
                  </a:cubicBezTo>
                  <a:cubicBezTo>
                    <a:pt x="1072" y="18"/>
                    <a:pt x="952" y="19"/>
                    <a:pt x="854" y="20"/>
                  </a:cubicBezTo>
                  <a:cubicBezTo>
                    <a:pt x="757" y="21"/>
                    <a:pt x="683" y="21"/>
                    <a:pt x="632" y="22"/>
                  </a:cubicBezTo>
                  <a:cubicBezTo>
                    <a:pt x="582" y="22"/>
                    <a:pt x="557" y="23"/>
                    <a:pt x="557" y="23"/>
                  </a:cubicBezTo>
                  <a:cubicBezTo>
                    <a:pt x="557" y="23"/>
                    <a:pt x="583" y="23"/>
                    <a:pt x="632" y="23"/>
                  </a:cubicBezTo>
                  <a:cubicBezTo>
                    <a:pt x="683" y="23"/>
                    <a:pt x="757" y="23"/>
                    <a:pt x="854" y="23"/>
                  </a:cubicBezTo>
                  <a:cubicBezTo>
                    <a:pt x="952" y="22"/>
                    <a:pt x="1072" y="22"/>
                    <a:pt x="1215" y="22"/>
                  </a:cubicBezTo>
                  <a:cubicBezTo>
                    <a:pt x="1250" y="22"/>
                    <a:pt x="1288" y="18"/>
                    <a:pt x="1323" y="32"/>
                  </a:cubicBezTo>
                  <a:cubicBezTo>
                    <a:pt x="1359" y="46"/>
                    <a:pt x="1391" y="72"/>
                    <a:pt x="1410" y="108"/>
                  </a:cubicBezTo>
                  <a:cubicBezTo>
                    <a:pt x="1420" y="125"/>
                    <a:pt x="1428" y="145"/>
                    <a:pt x="1432" y="165"/>
                  </a:cubicBezTo>
                  <a:cubicBezTo>
                    <a:pt x="1436" y="186"/>
                    <a:pt x="1434" y="207"/>
                    <a:pt x="1435" y="229"/>
                  </a:cubicBezTo>
                  <a:cubicBezTo>
                    <a:pt x="1435" y="251"/>
                    <a:pt x="1435" y="273"/>
                    <a:pt x="1435" y="295"/>
                  </a:cubicBezTo>
                  <a:cubicBezTo>
                    <a:pt x="1435" y="318"/>
                    <a:pt x="1434" y="341"/>
                    <a:pt x="1439" y="364"/>
                  </a:cubicBezTo>
                  <a:cubicBezTo>
                    <a:pt x="1448" y="410"/>
                    <a:pt x="1477" y="454"/>
                    <a:pt x="1519" y="480"/>
                  </a:cubicBezTo>
                  <a:cubicBezTo>
                    <a:pt x="1540" y="493"/>
                    <a:pt x="1564" y="502"/>
                    <a:pt x="1589" y="505"/>
                  </a:cubicBezTo>
                  <a:cubicBezTo>
                    <a:pt x="1615" y="508"/>
                    <a:pt x="1640" y="506"/>
                    <a:pt x="1666" y="506"/>
                  </a:cubicBezTo>
                  <a:cubicBezTo>
                    <a:pt x="1768" y="506"/>
                    <a:pt x="1876" y="506"/>
                    <a:pt x="1989" y="505"/>
                  </a:cubicBezTo>
                  <a:cubicBezTo>
                    <a:pt x="2214" y="505"/>
                    <a:pt x="2459" y="504"/>
                    <a:pt x="2721" y="502"/>
                  </a:cubicBezTo>
                  <a:cubicBezTo>
                    <a:pt x="2787" y="502"/>
                    <a:pt x="2854" y="502"/>
                    <a:pt x="2922" y="502"/>
                  </a:cubicBezTo>
                  <a:cubicBezTo>
                    <a:pt x="2939" y="502"/>
                    <a:pt x="2956" y="502"/>
                    <a:pt x="2973" y="502"/>
                  </a:cubicBezTo>
                  <a:cubicBezTo>
                    <a:pt x="2990" y="502"/>
                    <a:pt x="3008" y="501"/>
                    <a:pt x="3025" y="497"/>
                  </a:cubicBezTo>
                  <a:cubicBezTo>
                    <a:pt x="3060" y="490"/>
                    <a:pt x="3092" y="471"/>
                    <a:pt x="3116" y="444"/>
                  </a:cubicBezTo>
                  <a:cubicBezTo>
                    <a:pt x="3140" y="418"/>
                    <a:pt x="3156" y="383"/>
                    <a:pt x="3162" y="347"/>
                  </a:cubicBezTo>
                  <a:cubicBezTo>
                    <a:pt x="3165" y="329"/>
                    <a:pt x="3164" y="311"/>
                    <a:pt x="3164" y="293"/>
                  </a:cubicBezTo>
                  <a:cubicBezTo>
                    <a:pt x="3164" y="275"/>
                    <a:pt x="3164" y="257"/>
                    <a:pt x="3164" y="239"/>
                  </a:cubicBezTo>
                  <a:cubicBezTo>
                    <a:pt x="3165" y="203"/>
                    <a:pt x="3161" y="166"/>
                    <a:pt x="3173" y="132"/>
                  </a:cubicBezTo>
                  <a:cubicBezTo>
                    <a:pt x="3184" y="98"/>
                    <a:pt x="3206" y="68"/>
                    <a:pt x="3235" y="46"/>
                  </a:cubicBezTo>
                  <a:cubicBezTo>
                    <a:pt x="3265" y="25"/>
                    <a:pt x="3301" y="13"/>
                    <a:pt x="3339" y="15"/>
                  </a:cubicBezTo>
                  <a:cubicBezTo>
                    <a:pt x="3376" y="15"/>
                    <a:pt x="3415" y="14"/>
                    <a:pt x="3453" y="14"/>
                  </a:cubicBezTo>
                  <a:cubicBezTo>
                    <a:pt x="3530" y="14"/>
                    <a:pt x="3607" y="14"/>
                    <a:pt x="3686" y="13"/>
                  </a:cubicBezTo>
                  <a:cubicBezTo>
                    <a:pt x="3843" y="13"/>
                    <a:pt x="4005" y="12"/>
                    <a:pt x="4170" y="11"/>
                  </a:cubicBezTo>
                  <a:cubicBezTo>
                    <a:pt x="4191" y="11"/>
                    <a:pt x="4212" y="11"/>
                    <a:pt x="4232" y="13"/>
                  </a:cubicBezTo>
                  <a:cubicBezTo>
                    <a:pt x="4253" y="13"/>
                    <a:pt x="4273" y="16"/>
                    <a:pt x="4294" y="19"/>
                  </a:cubicBezTo>
                  <a:cubicBezTo>
                    <a:pt x="4315" y="22"/>
                    <a:pt x="4334" y="29"/>
                    <a:pt x="4355" y="33"/>
                  </a:cubicBezTo>
                  <a:cubicBezTo>
                    <a:pt x="4375" y="38"/>
                    <a:pt x="4394" y="47"/>
                    <a:pt x="4414" y="54"/>
                  </a:cubicBezTo>
                  <a:cubicBezTo>
                    <a:pt x="4491" y="86"/>
                    <a:pt x="4562" y="137"/>
                    <a:pt x="4618" y="202"/>
                  </a:cubicBezTo>
                  <a:cubicBezTo>
                    <a:pt x="4676" y="266"/>
                    <a:pt x="4715" y="346"/>
                    <a:pt x="4737" y="431"/>
                  </a:cubicBezTo>
                  <a:cubicBezTo>
                    <a:pt x="4760" y="515"/>
                    <a:pt x="4751" y="606"/>
                    <a:pt x="4754" y="696"/>
                  </a:cubicBezTo>
                  <a:cubicBezTo>
                    <a:pt x="4755" y="1057"/>
                    <a:pt x="4756" y="1433"/>
                    <a:pt x="4758" y="1822"/>
                  </a:cubicBezTo>
                  <a:cubicBezTo>
                    <a:pt x="4761" y="2601"/>
                    <a:pt x="4764" y="3432"/>
                    <a:pt x="4768" y="4307"/>
                  </a:cubicBezTo>
                  <a:cubicBezTo>
                    <a:pt x="4772" y="5181"/>
                    <a:pt x="4775" y="6100"/>
                    <a:pt x="4779" y="7052"/>
                  </a:cubicBezTo>
                  <a:cubicBezTo>
                    <a:pt x="4781" y="7528"/>
                    <a:pt x="4783" y="8013"/>
                    <a:pt x="4785" y="8505"/>
                  </a:cubicBezTo>
                  <a:cubicBezTo>
                    <a:pt x="4786" y="8751"/>
                    <a:pt x="4787" y="8999"/>
                    <a:pt x="4788" y="9248"/>
                  </a:cubicBezTo>
                  <a:cubicBezTo>
                    <a:pt x="4788" y="9311"/>
                    <a:pt x="4789" y="9373"/>
                    <a:pt x="4789" y="9435"/>
                  </a:cubicBezTo>
                  <a:cubicBezTo>
                    <a:pt x="4789" y="9498"/>
                    <a:pt x="4786" y="9560"/>
                    <a:pt x="4767" y="9619"/>
                  </a:cubicBezTo>
                  <a:cubicBezTo>
                    <a:pt x="4731" y="9738"/>
                    <a:pt x="4655" y="9845"/>
                    <a:pt x="4552" y="9916"/>
                  </a:cubicBezTo>
                  <a:cubicBezTo>
                    <a:pt x="4450" y="9987"/>
                    <a:pt x="4324" y="10020"/>
                    <a:pt x="4199" y="10014"/>
                  </a:cubicBezTo>
                  <a:cubicBezTo>
                    <a:pt x="4074" y="10014"/>
                    <a:pt x="3948" y="10015"/>
                    <a:pt x="3824" y="10016"/>
                  </a:cubicBezTo>
                  <a:cubicBezTo>
                    <a:pt x="3575" y="10017"/>
                    <a:pt x="3327" y="10018"/>
                    <a:pt x="3081" y="10019"/>
                  </a:cubicBezTo>
                  <a:cubicBezTo>
                    <a:pt x="2589" y="10022"/>
                    <a:pt x="2105" y="10024"/>
                    <a:pt x="1629" y="10026"/>
                  </a:cubicBezTo>
                  <a:cubicBezTo>
                    <a:pt x="1391" y="10027"/>
                    <a:pt x="1155" y="10028"/>
                    <a:pt x="921" y="10030"/>
                  </a:cubicBezTo>
                  <a:cubicBezTo>
                    <a:pt x="804" y="10030"/>
                    <a:pt x="688" y="10032"/>
                    <a:pt x="572" y="10030"/>
                  </a:cubicBezTo>
                  <a:cubicBezTo>
                    <a:pt x="544" y="10030"/>
                    <a:pt x="516" y="10024"/>
                    <a:pt x="488" y="10020"/>
                  </a:cubicBezTo>
                  <a:cubicBezTo>
                    <a:pt x="460" y="10013"/>
                    <a:pt x="432" y="10007"/>
                    <a:pt x="405" y="9996"/>
                  </a:cubicBezTo>
                  <a:cubicBezTo>
                    <a:pt x="353" y="9976"/>
                    <a:pt x="302" y="9950"/>
                    <a:pt x="258" y="9914"/>
                  </a:cubicBezTo>
                  <a:cubicBezTo>
                    <a:pt x="213" y="9879"/>
                    <a:pt x="174" y="9837"/>
                    <a:pt x="142" y="9791"/>
                  </a:cubicBezTo>
                  <a:cubicBezTo>
                    <a:pt x="111" y="9744"/>
                    <a:pt x="87" y="9693"/>
                    <a:pt x="70" y="9639"/>
                  </a:cubicBezTo>
                  <a:cubicBezTo>
                    <a:pt x="36" y="9532"/>
                    <a:pt x="49" y="9417"/>
                    <a:pt x="46" y="9305"/>
                  </a:cubicBezTo>
                  <a:cubicBezTo>
                    <a:pt x="45" y="9081"/>
                    <a:pt x="44" y="8860"/>
                    <a:pt x="43" y="8641"/>
                  </a:cubicBezTo>
                  <a:cubicBezTo>
                    <a:pt x="35" y="6891"/>
                    <a:pt x="28" y="5315"/>
                    <a:pt x="22" y="3993"/>
                  </a:cubicBezTo>
                  <a:cubicBezTo>
                    <a:pt x="15" y="2669"/>
                    <a:pt x="10" y="1598"/>
                    <a:pt x="7" y="858"/>
                  </a:cubicBezTo>
                  <a:cubicBezTo>
                    <a:pt x="6" y="765"/>
                    <a:pt x="5" y="678"/>
                    <a:pt x="5" y="596"/>
                  </a:cubicBezTo>
                  <a:cubicBezTo>
                    <a:pt x="4" y="514"/>
                    <a:pt x="18" y="438"/>
                    <a:pt x="45" y="372"/>
                  </a:cubicBezTo>
                  <a:cubicBezTo>
                    <a:pt x="72" y="306"/>
                    <a:pt x="109" y="251"/>
                    <a:pt x="149" y="206"/>
                  </a:cubicBezTo>
                  <a:cubicBezTo>
                    <a:pt x="190" y="162"/>
                    <a:pt x="233" y="128"/>
                    <a:pt x="275" y="104"/>
                  </a:cubicBezTo>
                  <a:cubicBezTo>
                    <a:pt x="358" y="53"/>
                    <a:pt x="433" y="36"/>
                    <a:pt x="482" y="30"/>
                  </a:cubicBezTo>
                  <a:cubicBezTo>
                    <a:pt x="506" y="25"/>
                    <a:pt x="525" y="26"/>
                    <a:pt x="538" y="25"/>
                  </a:cubicBezTo>
                  <a:cubicBezTo>
                    <a:pt x="550" y="24"/>
                    <a:pt x="557" y="23"/>
                    <a:pt x="557" y="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952186" y="3384567"/>
              <a:ext cx="697952" cy="768443"/>
            </a:xfrm>
            <a:custGeom>
              <a:avLst/>
              <a:gdLst/>
              <a:ahLst/>
              <a:cxnLst/>
              <a:rect l="l" t="t" r="r" b="b"/>
              <a:pathLst>
                <a:path w="2812" h="3096" extrusionOk="0">
                  <a:moveTo>
                    <a:pt x="6" y="3090"/>
                  </a:moveTo>
                  <a:cubicBezTo>
                    <a:pt x="6" y="3090"/>
                    <a:pt x="6" y="3085"/>
                    <a:pt x="6" y="3075"/>
                  </a:cubicBezTo>
                  <a:cubicBezTo>
                    <a:pt x="6" y="3066"/>
                    <a:pt x="6" y="3051"/>
                    <a:pt x="7" y="3032"/>
                  </a:cubicBezTo>
                  <a:cubicBezTo>
                    <a:pt x="7" y="2995"/>
                    <a:pt x="7" y="2939"/>
                    <a:pt x="7" y="2866"/>
                  </a:cubicBezTo>
                  <a:cubicBezTo>
                    <a:pt x="8" y="2721"/>
                    <a:pt x="8" y="2508"/>
                    <a:pt x="9" y="2237"/>
                  </a:cubicBezTo>
                  <a:cubicBezTo>
                    <a:pt x="10" y="1697"/>
                    <a:pt x="11" y="927"/>
                    <a:pt x="12" y="7"/>
                  </a:cubicBezTo>
                  <a:lnTo>
                    <a:pt x="6" y="13"/>
                  </a:lnTo>
                  <a:cubicBezTo>
                    <a:pt x="828" y="13"/>
                    <a:pt x="1786" y="14"/>
                    <a:pt x="2806" y="14"/>
                  </a:cubicBezTo>
                  <a:lnTo>
                    <a:pt x="2806" y="14"/>
                  </a:lnTo>
                  <a:lnTo>
                    <a:pt x="2799" y="7"/>
                  </a:lnTo>
                  <a:cubicBezTo>
                    <a:pt x="2799" y="1142"/>
                    <a:pt x="2800" y="2201"/>
                    <a:pt x="2800" y="3090"/>
                  </a:cubicBezTo>
                  <a:lnTo>
                    <a:pt x="2806" y="3084"/>
                  </a:lnTo>
                  <a:cubicBezTo>
                    <a:pt x="1964" y="3086"/>
                    <a:pt x="1265" y="3087"/>
                    <a:pt x="776" y="3087"/>
                  </a:cubicBezTo>
                  <a:cubicBezTo>
                    <a:pt x="531" y="3088"/>
                    <a:pt x="339" y="3089"/>
                    <a:pt x="208" y="3089"/>
                  </a:cubicBezTo>
                  <a:cubicBezTo>
                    <a:pt x="142" y="3090"/>
                    <a:pt x="92" y="3089"/>
                    <a:pt x="58" y="3090"/>
                  </a:cubicBezTo>
                  <a:cubicBezTo>
                    <a:pt x="24" y="3090"/>
                    <a:pt x="6" y="3090"/>
                    <a:pt x="6" y="3090"/>
                  </a:cubicBezTo>
                  <a:cubicBezTo>
                    <a:pt x="6" y="3090"/>
                    <a:pt x="23" y="3091"/>
                    <a:pt x="56" y="3091"/>
                  </a:cubicBezTo>
                  <a:cubicBezTo>
                    <a:pt x="90" y="3091"/>
                    <a:pt x="140" y="3091"/>
                    <a:pt x="205" y="3091"/>
                  </a:cubicBezTo>
                  <a:cubicBezTo>
                    <a:pt x="336" y="3092"/>
                    <a:pt x="528" y="3092"/>
                    <a:pt x="772" y="3093"/>
                  </a:cubicBezTo>
                  <a:cubicBezTo>
                    <a:pt x="1262" y="3094"/>
                    <a:pt x="1963" y="3095"/>
                    <a:pt x="2806" y="3096"/>
                  </a:cubicBezTo>
                  <a:lnTo>
                    <a:pt x="2811" y="3096"/>
                  </a:lnTo>
                  <a:lnTo>
                    <a:pt x="2811" y="3090"/>
                  </a:lnTo>
                  <a:cubicBezTo>
                    <a:pt x="2812" y="2201"/>
                    <a:pt x="2812" y="1142"/>
                    <a:pt x="2812" y="7"/>
                  </a:cubicBezTo>
                  <a:lnTo>
                    <a:pt x="2812" y="0"/>
                  </a:lnTo>
                  <a:lnTo>
                    <a:pt x="2805" y="0"/>
                  </a:lnTo>
                  <a:cubicBezTo>
                    <a:pt x="1786" y="0"/>
                    <a:pt x="827" y="1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ubicBezTo>
                    <a:pt x="1" y="929"/>
                    <a:pt x="2" y="1700"/>
                    <a:pt x="3" y="2241"/>
                  </a:cubicBezTo>
                  <a:cubicBezTo>
                    <a:pt x="4" y="2511"/>
                    <a:pt x="4" y="2723"/>
                    <a:pt x="4" y="2869"/>
                  </a:cubicBezTo>
                  <a:cubicBezTo>
                    <a:pt x="5" y="2941"/>
                    <a:pt x="5" y="2996"/>
                    <a:pt x="5" y="3034"/>
                  </a:cubicBezTo>
                  <a:cubicBezTo>
                    <a:pt x="5" y="3052"/>
                    <a:pt x="5" y="3066"/>
                    <a:pt x="5" y="3076"/>
                  </a:cubicBezTo>
                  <a:cubicBezTo>
                    <a:pt x="5" y="3085"/>
                    <a:pt x="6" y="3090"/>
                    <a:pt x="6" y="3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5179790" y="2600982"/>
              <a:ext cx="385959" cy="3227"/>
            </a:xfrm>
            <a:custGeom>
              <a:avLst/>
              <a:gdLst/>
              <a:ahLst/>
              <a:cxnLst/>
              <a:rect l="l" t="t" r="r" b="b"/>
              <a:pathLst>
                <a:path w="1555" h="13" extrusionOk="0">
                  <a:moveTo>
                    <a:pt x="0" y="7"/>
                  </a:moveTo>
                  <a:cubicBezTo>
                    <a:pt x="0" y="10"/>
                    <a:pt x="348" y="13"/>
                    <a:pt x="777" y="13"/>
                  </a:cubicBezTo>
                  <a:cubicBezTo>
                    <a:pt x="1207" y="13"/>
                    <a:pt x="1555" y="10"/>
                    <a:pt x="1555" y="7"/>
                  </a:cubicBezTo>
                  <a:cubicBezTo>
                    <a:pt x="1555" y="3"/>
                    <a:pt x="1207" y="0"/>
                    <a:pt x="777" y="0"/>
                  </a:cubicBezTo>
                  <a:cubicBezTo>
                    <a:pt x="348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927117" y="255258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2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927117" y="2587827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927117" y="262307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5399948" y="2840004"/>
              <a:ext cx="447514" cy="447514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7" y="1797"/>
                  </a:moveTo>
                  <a:cubicBezTo>
                    <a:pt x="7" y="1797"/>
                    <a:pt x="7" y="1794"/>
                    <a:pt x="7" y="1788"/>
                  </a:cubicBezTo>
                  <a:cubicBezTo>
                    <a:pt x="7" y="1782"/>
                    <a:pt x="7" y="1774"/>
                    <a:pt x="7" y="1763"/>
                  </a:cubicBezTo>
                  <a:cubicBezTo>
                    <a:pt x="7" y="1741"/>
                    <a:pt x="7" y="1709"/>
                    <a:pt x="8" y="1667"/>
                  </a:cubicBezTo>
                  <a:cubicBezTo>
                    <a:pt x="8" y="1583"/>
                    <a:pt x="9" y="1459"/>
                    <a:pt x="10" y="1303"/>
                  </a:cubicBezTo>
                  <a:cubicBezTo>
                    <a:pt x="10" y="990"/>
                    <a:pt x="11" y="543"/>
                    <a:pt x="13" y="8"/>
                  </a:cubicBezTo>
                  <a:lnTo>
                    <a:pt x="6" y="14"/>
                  </a:lnTo>
                  <a:cubicBezTo>
                    <a:pt x="527" y="14"/>
                    <a:pt x="1141" y="14"/>
                    <a:pt x="1796" y="15"/>
                  </a:cubicBezTo>
                  <a:lnTo>
                    <a:pt x="1796" y="15"/>
                  </a:lnTo>
                  <a:lnTo>
                    <a:pt x="1789" y="8"/>
                  </a:lnTo>
                  <a:cubicBezTo>
                    <a:pt x="1789" y="663"/>
                    <a:pt x="1789" y="1277"/>
                    <a:pt x="1790" y="1797"/>
                  </a:cubicBezTo>
                  <a:lnTo>
                    <a:pt x="1796" y="1791"/>
                  </a:lnTo>
                  <a:cubicBezTo>
                    <a:pt x="1261" y="1792"/>
                    <a:pt x="814" y="1793"/>
                    <a:pt x="501" y="1794"/>
                  </a:cubicBezTo>
                  <a:cubicBezTo>
                    <a:pt x="344" y="1795"/>
                    <a:pt x="221" y="1795"/>
                    <a:pt x="136" y="1795"/>
                  </a:cubicBezTo>
                  <a:cubicBezTo>
                    <a:pt x="95" y="1796"/>
                    <a:pt x="62" y="1796"/>
                    <a:pt x="40" y="1796"/>
                  </a:cubicBezTo>
                  <a:cubicBezTo>
                    <a:pt x="29" y="1796"/>
                    <a:pt x="21" y="1796"/>
                    <a:pt x="15" y="1796"/>
                  </a:cubicBezTo>
                  <a:cubicBezTo>
                    <a:pt x="10" y="1796"/>
                    <a:pt x="6" y="1797"/>
                    <a:pt x="6" y="1797"/>
                  </a:cubicBezTo>
                  <a:cubicBezTo>
                    <a:pt x="6" y="1797"/>
                    <a:pt x="9" y="1797"/>
                    <a:pt x="14" y="1797"/>
                  </a:cubicBezTo>
                  <a:cubicBezTo>
                    <a:pt x="20" y="1797"/>
                    <a:pt x="28" y="1797"/>
                    <a:pt x="39" y="1797"/>
                  </a:cubicBezTo>
                  <a:cubicBezTo>
                    <a:pt x="61" y="1797"/>
                    <a:pt x="92" y="1798"/>
                    <a:pt x="134" y="1798"/>
                  </a:cubicBezTo>
                  <a:cubicBezTo>
                    <a:pt x="218" y="1798"/>
                    <a:pt x="341" y="1799"/>
                    <a:pt x="497" y="1800"/>
                  </a:cubicBezTo>
                  <a:cubicBezTo>
                    <a:pt x="811" y="1800"/>
                    <a:pt x="1259" y="1802"/>
                    <a:pt x="1796" y="1803"/>
                  </a:cubicBezTo>
                  <a:lnTo>
                    <a:pt x="1802" y="1803"/>
                  </a:lnTo>
                  <a:lnTo>
                    <a:pt x="1802" y="1796"/>
                  </a:lnTo>
                  <a:cubicBezTo>
                    <a:pt x="1802" y="1276"/>
                    <a:pt x="1802" y="662"/>
                    <a:pt x="1803" y="7"/>
                  </a:cubicBezTo>
                  <a:lnTo>
                    <a:pt x="1803" y="0"/>
                  </a:lnTo>
                  <a:lnTo>
                    <a:pt x="1796" y="0"/>
                  </a:lnTo>
                  <a:cubicBezTo>
                    <a:pt x="1141" y="1"/>
                    <a:pt x="527" y="1"/>
                    <a:pt x="6" y="2"/>
                  </a:cubicBezTo>
                  <a:lnTo>
                    <a:pt x="0" y="2"/>
                  </a:lnTo>
                  <a:lnTo>
                    <a:pt x="0" y="8"/>
                  </a:lnTo>
                  <a:cubicBezTo>
                    <a:pt x="2" y="545"/>
                    <a:pt x="3" y="993"/>
                    <a:pt x="4" y="1307"/>
                  </a:cubicBezTo>
                  <a:cubicBezTo>
                    <a:pt x="4" y="1463"/>
                    <a:pt x="5" y="1585"/>
                    <a:pt x="5" y="1669"/>
                  </a:cubicBezTo>
                  <a:cubicBezTo>
                    <a:pt x="5" y="1711"/>
                    <a:pt x="6" y="1743"/>
                    <a:pt x="6" y="1765"/>
                  </a:cubicBezTo>
                  <a:cubicBezTo>
                    <a:pt x="6" y="1775"/>
                    <a:pt x="6" y="1783"/>
                    <a:pt x="6" y="1789"/>
                  </a:cubicBezTo>
                  <a:cubicBezTo>
                    <a:pt x="6" y="1794"/>
                    <a:pt x="6" y="1797"/>
                    <a:pt x="6" y="1797"/>
                  </a:cubicBezTo>
                  <a:lnTo>
                    <a:pt x="7" y="1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5403175" y="2843975"/>
              <a:ext cx="441060" cy="437089"/>
            </a:xfrm>
            <a:custGeom>
              <a:avLst/>
              <a:gdLst/>
              <a:ahLst/>
              <a:cxnLst/>
              <a:rect l="l" t="t" r="r" b="b"/>
              <a:pathLst>
                <a:path w="1777" h="1761" extrusionOk="0">
                  <a:moveTo>
                    <a:pt x="0" y="0"/>
                  </a:moveTo>
                  <a:cubicBezTo>
                    <a:pt x="0" y="0"/>
                    <a:pt x="1" y="2"/>
                    <a:pt x="3" y="5"/>
                  </a:cubicBezTo>
                  <a:cubicBezTo>
                    <a:pt x="7" y="9"/>
                    <a:pt x="11" y="14"/>
                    <a:pt x="16" y="20"/>
                  </a:cubicBezTo>
                  <a:cubicBezTo>
                    <a:pt x="28" y="33"/>
                    <a:pt x="44" y="51"/>
                    <a:pt x="65" y="74"/>
                  </a:cubicBezTo>
                  <a:cubicBezTo>
                    <a:pt x="107" y="120"/>
                    <a:pt x="170" y="187"/>
                    <a:pt x="248" y="270"/>
                  </a:cubicBezTo>
                  <a:cubicBezTo>
                    <a:pt x="404" y="434"/>
                    <a:pt x="621" y="659"/>
                    <a:pt x="867" y="902"/>
                  </a:cubicBezTo>
                  <a:cubicBezTo>
                    <a:pt x="1113" y="1145"/>
                    <a:pt x="1339" y="1360"/>
                    <a:pt x="1506" y="1515"/>
                  </a:cubicBezTo>
                  <a:cubicBezTo>
                    <a:pt x="1589" y="1591"/>
                    <a:pt x="1656" y="1654"/>
                    <a:pt x="1703" y="1696"/>
                  </a:cubicBezTo>
                  <a:cubicBezTo>
                    <a:pt x="1726" y="1716"/>
                    <a:pt x="1745" y="1733"/>
                    <a:pt x="1758" y="1745"/>
                  </a:cubicBezTo>
                  <a:cubicBezTo>
                    <a:pt x="1764" y="1750"/>
                    <a:pt x="1768" y="1753"/>
                    <a:pt x="1772" y="1757"/>
                  </a:cubicBezTo>
                  <a:cubicBezTo>
                    <a:pt x="1775" y="1760"/>
                    <a:pt x="1777" y="1761"/>
                    <a:pt x="1777" y="1761"/>
                  </a:cubicBezTo>
                  <a:cubicBezTo>
                    <a:pt x="1777" y="1761"/>
                    <a:pt x="1776" y="1759"/>
                    <a:pt x="1773" y="1756"/>
                  </a:cubicBezTo>
                  <a:cubicBezTo>
                    <a:pt x="1770" y="1752"/>
                    <a:pt x="1765" y="1748"/>
                    <a:pt x="1760" y="1743"/>
                  </a:cubicBezTo>
                  <a:cubicBezTo>
                    <a:pt x="1747" y="1730"/>
                    <a:pt x="1729" y="1714"/>
                    <a:pt x="1707" y="1692"/>
                  </a:cubicBezTo>
                  <a:cubicBezTo>
                    <a:pt x="1660" y="1648"/>
                    <a:pt x="1594" y="1585"/>
                    <a:pt x="1512" y="1508"/>
                  </a:cubicBezTo>
                  <a:cubicBezTo>
                    <a:pt x="1348" y="1352"/>
                    <a:pt x="1123" y="1136"/>
                    <a:pt x="877" y="893"/>
                  </a:cubicBezTo>
                  <a:cubicBezTo>
                    <a:pt x="632" y="650"/>
                    <a:pt x="413" y="426"/>
                    <a:pt x="255" y="263"/>
                  </a:cubicBezTo>
                  <a:cubicBezTo>
                    <a:pt x="177" y="182"/>
                    <a:pt x="114" y="116"/>
                    <a:pt x="69" y="70"/>
                  </a:cubicBezTo>
                  <a:cubicBezTo>
                    <a:pt x="47" y="48"/>
                    <a:pt x="30" y="30"/>
                    <a:pt x="18" y="18"/>
                  </a:cubicBezTo>
                  <a:cubicBezTo>
                    <a:pt x="12" y="12"/>
                    <a:pt x="8" y="8"/>
                    <a:pt x="5" y="4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5401685" y="2841990"/>
              <a:ext cx="444039" cy="444039"/>
            </a:xfrm>
            <a:custGeom>
              <a:avLst/>
              <a:gdLst/>
              <a:ahLst/>
              <a:cxnLst/>
              <a:rect l="l" t="t" r="r" b="b"/>
              <a:pathLst>
                <a:path w="1789" h="1789" extrusionOk="0">
                  <a:moveTo>
                    <a:pt x="0" y="1789"/>
                  </a:moveTo>
                  <a:cubicBezTo>
                    <a:pt x="2" y="1792"/>
                    <a:pt x="405" y="1392"/>
                    <a:pt x="899" y="899"/>
                  </a:cubicBezTo>
                  <a:cubicBezTo>
                    <a:pt x="1394" y="404"/>
                    <a:pt x="1792" y="2"/>
                    <a:pt x="1789" y="0"/>
                  </a:cubicBezTo>
                  <a:cubicBezTo>
                    <a:pt x="1786" y="-3"/>
                    <a:pt x="1384" y="395"/>
                    <a:pt x="889" y="890"/>
                  </a:cubicBezTo>
                  <a:cubicBezTo>
                    <a:pt x="396" y="1383"/>
                    <a:pt x="-3" y="1786"/>
                    <a:pt x="0" y="17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62114" y="2850180"/>
              <a:ext cx="376031" cy="90843"/>
            </a:xfrm>
            <a:custGeom>
              <a:avLst/>
              <a:gdLst/>
              <a:ahLst/>
              <a:cxnLst/>
              <a:rect l="l" t="t" r="r" b="b"/>
              <a:pathLst>
                <a:path w="1515" h="366" extrusionOk="0">
                  <a:moveTo>
                    <a:pt x="4" y="359"/>
                  </a:moveTo>
                  <a:cubicBezTo>
                    <a:pt x="4" y="359"/>
                    <a:pt x="4" y="356"/>
                    <a:pt x="4" y="352"/>
                  </a:cubicBezTo>
                  <a:lnTo>
                    <a:pt x="5" y="334"/>
                  </a:lnTo>
                  <a:cubicBezTo>
                    <a:pt x="5" y="318"/>
                    <a:pt x="5" y="295"/>
                    <a:pt x="6" y="265"/>
                  </a:cubicBezTo>
                  <a:cubicBezTo>
                    <a:pt x="6" y="205"/>
                    <a:pt x="7" y="117"/>
                    <a:pt x="8" y="7"/>
                  </a:cubicBezTo>
                  <a:lnTo>
                    <a:pt x="4" y="11"/>
                  </a:lnTo>
                  <a:cubicBezTo>
                    <a:pt x="339" y="12"/>
                    <a:pt x="887" y="13"/>
                    <a:pt x="1507" y="14"/>
                  </a:cubicBezTo>
                  <a:lnTo>
                    <a:pt x="1507" y="14"/>
                  </a:lnTo>
                  <a:cubicBezTo>
                    <a:pt x="1493" y="0"/>
                    <a:pt x="1503" y="11"/>
                    <a:pt x="1500" y="7"/>
                  </a:cubicBezTo>
                  <a:lnTo>
                    <a:pt x="1500" y="7"/>
                  </a:lnTo>
                  <a:lnTo>
                    <a:pt x="1500" y="52"/>
                  </a:lnTo>
                  <a:cubicBezTo>
                    <a:pt x="1500" y="67"/>
                    <a:pt x="1500" y="82"/>
                    <a:pt x="1500" y="97"/>
                  </a:cubicBezTo>
                  <a:lnTo>
                    <a:pt x="1500" y="186"/>
                  </a:lnTo>
                  <a:cubicBezTo>
                    <a:pt x="1500" y="244"/>
                    <a:pt x="1500" y="302"/>
                    <a:pt x="1500" y="359"/>
                  </a:cubicBezTo>
                  <a:lnTo>
                    <a:pt x="1507" y="352"/>
                  </a:lnTo>
                  <a:cubicBezTo>
                    <a:pt x="1080" y="353"/>
                    <a:pt x="706" y="354"/>
                    <a:pt x="436" y="355"/>
                  </a:cubicBezTo>
                  <a:cubicBezTo>
                    <a:pt x="302" y="356"/>
                    <a:pt x="195" y="357"/>
                    <a:pt x="120" y="357"/>
                  </a:cubicBezTo>
                  <a:cubicBezTo>
                    <a:pt x="83" y="357"/>
                    <a:pt x="54" y="358"/>
                    <a:pt x="34" y="358"/>
                  </a:cubicBezTo>
                  <a:cubicBezTo>
                    <a:pt x="25" y="358"/>
                    <a:pt x="17" y="358"/>
                    <a:pt x="12" y="358"/>
                  </a:cubicBezTo>
                  <a:cubicBezTo>
                    <a:pt x="6" y="358"/>
                    <a:pt x="4" y="358"/>
                    <a:pt x="4" y="359"/>
                  </a:cubicBezTo>
                  <a:cubicBezTo>
                    <a:pt x="4" y="359"/>
                    <a:pt x="6" y="359"/>
                    <a:pt x="11" y="359"/>
                  </a:cubicBezTo>
                  <a:cubicBezTo>
                    <a:pt x="16" y="359"/>
                    <a:pt x="23" y="359"/>
                    <a:pt x="32" y="360"/>
                  </a:cubicBezTo>
                  <a:cubicBezTo>
                    <a:pt x="53" y="360"/>
                    <a:pt x="81" y="360"/>
                    <a:pt x="117" y="361"/>
                  </a:cubicBezTo>
                  <a:cubicBezTo>
                    <a:pt x="191" y="361"/>
                    <a:pt x="298" y="362"/>
                    <a:pt x="432" y="362"/>
                  </a:cubicBezTo>
                  <a:cubicBezTo>
                    <a:pt x="702" y="363"/>
                    <a:pt x="1078" y="364"/>
                    <a:pt x="1507" y="366"/>
                  </a:cubicBezTo>
                  <a:lnTo>
                    <a:pt x="1514" y="366"/>
                  </a:lnTo>
                  <a:lnTo>
                    <a:pt x="1514" y="359"/>
                  </a:lnTo>
                  <a:cubicBezTo>
                    <a:pt x="1514" y="302"/>
                    <a:pt x="1514" y="244"/>
                    <a:pt x="1514" y="186"/>
                  </a:cubicBezTo>
                  <a:lnTo>
                    <a:pt x="1514" y="97"/>
                  </a:lnTo>
                  <a:cubicBezTo>
                    <a:pt x="1514" y="82"/>
                    <a:pt x="1514" y="67"/>
                    <a:pt x="1514" y="52"/>
                  </a:cubicBezTo>
                  <a:lnTo>
                    <a:pt x="1514" y="8"/>
                  </a:lnTo>
                  <a:lnTo>
                    <a:pt x="1514" y="8"/>
                  </a:lnTo>
                  <a:lnTo>
                    <a:pt x="1514" y="7"/>
                  </a:lnTo>
                  <a:cubicBezTo>
                    <a:pt x="1511" y="4"/>
                    <a:pt x="1521" y="14"/>
                    <a:pt x="1507" y="0"/>
                  </a:cubicBezTo>
                  <a:lnTo>
                    <a:pt x="1507" y="0"/>
                  </a:lnTo>
                  <a:cubicBezTo>
                    <a:pt x="887" y="2"/>
                    <a:pt x="339" y="3"/>
                    <a:pt x="4" y="3"/>
                  </a:cubicBezTo>
                  <a:lnTo>
                    <a:pt x="0" y="3"/>
                  </a:lnTo>
                  <a:lnTo>
                    <a:pt x="0" y="7"/>
                  </a:lnTo>
                  <a:cubicBezTo>
                    <a:pt x="1" y="118"/>
                    <a:pt x="2" y="207"/>
                    <a:pt x="2" y="268"/>
                  </a:cubicBezTo>
                  <a:cubicBezTo>
                    <a:pt x="3" y="297"/>
                    <a:pt x="3" y="319"/>
                    <a:pt x="3" y="336"/>
                  </a:cubicBezTo>
                  <a:cubicBezTo>
                    <a:pt x="3" y="343"/>
                    <a:pt x="4" y="349"/>
                    <a:pt x="4" y="353"/>
                  </a:cubicBezTo>
                  <a:cubicBezTo>
                    <a:pt x="4" y="357"/>
                    <a:pt x="4" y="359"/>
                    <a:pt x="4" y="3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907013" y="3039313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4907013" y="3085231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4907013" y="3131149"/>
              <a:ext cx="417481" cy="3227"/>
            </a:xfrm>
            <a:custGeom>
              <a:avLst/>
              <a:gdLst/>
              <a:ahLst/>
              <a:cxnLst/>
              <a:rect l="l" t="t" r="r" b="b"/>
              <a:pathLst>
                <a:path w="1682" h="13" extrusionOk="0">
                  <a:moveTo>
                    <a:pt x="0" y="7"/>
                  </a:moveTo>
                  <a:cubicBezTo>
                    <a:pt x="0" y="10"/>
                    <a:pt x="377" y="13"/>
                    <a:pt x="841" y="13"/>
                  </a:cubicBezTo>
                  <a:cubicBezTo>
                    <a:pt x="1306" y="13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907013" y="3176819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4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907013" y="3222737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907013" y="3268655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5" name="Google Shape;2115;p46"/>
            <p:cNvGrpSpPr/>
            <p:nvPr/>
          </p:nvGrpSpPr>
          <p:grpSpPr>
            <a:xfrm>
              <a:off x="4502439" y="2584600"/>
              <a:ext cx="291393" cy="176226"/>
              <a:chOff x="4502439" y="2584600"/>
              <a:chExt cx="291393" cy="176226"/>
            </a:xfrm>
          </p:grpSpPr>
          <p:sp>
            <p:nvSpPr>
              <p:cNvPr id="2116" name="Google Shape;2116;p46"/>
              <p:cNvSpPr/>
              <p:nvPr/>
            </p:nvSpPr>
            <p:spPr>
              <a:xfrm>
                <a:off x="4502439" y="2725581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6"/>
              <p:cNvSpPr/>
              <p:nvPr/>
            </p:nvSpPr>
            <p:spPr>
              <a:xfrm>
                <a:off x="4520061" y="2584600"/>
                <a:ext cx="273770" cy="16183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652" extrusionOk="0">
                    <a:moveTo>
                      <a:pt x="0" y="652"/>
                    </a:moveTo>
                    <a:lnTo>
                      <a:pt x="238" y="652"/>
                    </a:lnTo>
                    <a:cubicBezTo>
                      <a:pt x="455" y="652"/>
                      <a:pt x="631" y="476"/>
                      <a:pt x="631" y="260"/>
                    </a:cubicBezTo>
                    <a:cubicBezTo>
                      <a:pt x="631" y="118"/>
                      <a:pt x="640" y="27"/>
                      <a:pt x="767" y="27"/>
                    </a:cubicBezTo>
                    <a:lnTo>
                      <a:pt x="1103" y="27"/>
                    </a:lnTo>
                    <a:lnTo>
                      <a:pt x="1103" y="0"/>
                    </a:lnTo>
                    <a:lnTo>
                      <a:pt x="767" y="0"/>
                    </a:lnTo>
                    <a:cubicBezTo>
                      <a:pt x="604" y="0"/>
                      <a:pt x="604" y="137"/>
                      <a:pt x="604" y="258"/>
                    </a:cubicBezTo>
                    <a:cubicBezTo>
                      <a:pt x="604" y="461"/>
                      <a:pt x="440" y="626"/>
                      <a:pt x="238" y="626"/>
                    </a:cubicBezTo>
                    <a:lnTo>
                      <a:pt x="0" y="626"/>
                    </a:lnTo>
                    <a:lnTo>
                      <a:pt x="0" y="6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8" name="Google Shape;2118;p46"/>
            <p:cNvGrpSpPr/>
            <p:nvPr/>
          </p:nvGrpSpPr>
          <p:grpSpPr>
            <a:xfrm>
              <a:off x="6257496" y="2484325"/>
              <a:ext cx="367095" cy="366847"/>
              <a:chOff x="6257496" y="2484325"/>
              <a:chExt cx="367095" cy="366847"/>
            </a:xfrm>
          </p:grpSpPr>
          <p:sp>
            <p:nvSpPr>
              <p:cNvPr id="2119" name="Google Shape;2119;p46"/>
              <p:cNvSpPr/>
              <p:nvPr/>
            </p:nvSpPr>
            <p:spPr>
              <a:xfrm>
                <a:off x="6257496" y="2484325"/>
                <a:ext cx="367095" cy="366847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8" extrusionOk="0">
                    <a:moveTo>
                      <a:pt x="740" y="0"/>
                    </a:moveTo>
                    <a:lnTo>
                      <a:pt x="312" y="0"/>
                    </a:lnTo>
                    <a:cubicBezTo>
                      <a:pt x="140" y="0"/>
                      <a:pt x="0" y="139"/>
                      <a:pt x="0" y="311"/>
                    </a:cubicBezTo>
                    <a:lnTo>
                      <a:pt x="0" y="1166"/>
                    </a:lnTo>
                    <a:cubicBezTo>
                      <a:pt x="0" y="1338"/>
                      <a:pt x="140" y="1478"/>
                      <a:pt x="312" y="1478"/>
                    </a:cubicBezTo>
                    <a:lnTo>
                      <a:pt x="1167" y="1478"/>
                    </a:lnTo>
                    <a:cubicBezTo>
                      <a:pt x="1339" y="1478"/>
                      <a:pt x="1479" y="1338"/>
                      <a:pt x="1479" y="1166"/>
                    </a:cubicBezTo>
                    <a:lnTo>
                      <a:pt x="1479" y="311"/>
                    </a:lnTo>
                    <a:cubicBezTo>
                      <a:pt x="1479" y="139"/>
                      <a:pt x="1339" y="0"/>
                      <a:pt x="1167" y="0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6"/>
              <p:cNvSpPr/>
              <p:nvPr/>
            </p:nvSpPr>
            <p:spPr>
              <a:xfrm>
                <a:off x="6370429" y="2603216"/>
                <a:ext cx="130059" cy="141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71" extrusionOk="0">
                    <a:moveTo>
                      <a:pt x="506" y="567"/>
                    </a:moveTo>
                    <a:lnTo>
                      <a:pt x="350" y="567"/>
                    </a:lnTo>
                    <a:cubicBezTo>
                      <a:pt x="341" y="567"/>
                      <a:pt x="333" y="559"/>
                      <a:pt x="333" y="550"/>
                    </a:cubicBezTo>
                    <a:lnTo>
                      <a:pt x="333" y="385"/>
                    </a:lnTo>
                    <a:cubicBezTo>
                      <a:pt x="333" y="376"/>
                      <a:pt x="326" y="369"/>
                      <a:pt x="317" y="369"/>
                    </a:cubicBezTo>
                    <a:lnTo>
                      <a:pt x="205" y="369"/>
                    </a:lnTo>
                    <a:cubicBezTo>
                      <a:pt x="196" y="369"/>
                      <a:pt x="189" y="376"/>
                      <a:pt x="189" y="385"/>
                    </a:cubicBezTo>
                    <a:lnTo>
                      <a:pt x="189" y="554"/>
                    </a:lnTo>
                    <a:cubicBezTo>
                      <a:pt x="189" y="563"/>
                      <a:pt x="181" y="571"/>
                      <a:pt x="172" y="571"/>
                    </a:cubicBezTo>
                    <a:lnTo>
                      <a:pt x="17" y="571"/>
                    </a:lnTo>
                    <a:cubicBezTo>
                      <a:pt x="7" y="571"/>
                      <a:pt x="0" y="563"/>
                      <a:pt x="0" y="554"/>
                    </a:cubicBezTo>
                    <a:lnTo>
                      <a:pt x="0" y="253"/>
                    </a:lnTo>
                    <a:cubicBezTo>
                      <a:pt x="0" y="248"/>
                      <a:pt x="2" y="244"/>
                      <a:pt x="5" y="241"/>
                    </a:cubicBezTo>
                    <a:lnTo>
                      <a:pt x="251" y="5"/>
                    </a:lnTo>
                    <a:cubicBezTo>
                      <a:pt x="257" y="-1"/>
                      <a:pt x="267" y="-1"/>
                      <a:pt x="274" y="5"/>
                    </a:cubicBezTo>
                    <a:lnTo>
                      <a:pt x="519" y="235"/>
                    </a:lnTo>
                    <a:cubicBezTo>
                      <a:pt x="522" y="238"/>
                      <a:pt x="524" y="242"/>
                      <a:pt x="524" y="247"/>
                    </a:cubicBezTo>
                    <a:lnTo>
                      <a:pt x="523" y="550"/>
                    </a:lnTo>
                    <a:cubicBezTo>
                      <a:pt x="523" y="559"/>
                      <a:pt x="516" y="567"/>
                      <a:pt x="506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1" name="Google Shape;2121;p46"/>
            <p:cNvGrpSpPr/>
            <p:nvPr/>
          </p:nvGrpSpPr>
          <p:grpSpPr>
            <a:xfrm>
              <a:off x="4115239" y="2561765"/>
              <a:ext cx="326886" cy="327134"/>
              <a:chOff x="4115239" y="2561765"/>
              <a:chExt cx="326886" cy="327134"/>
            </a:xfrm>
          </p:grpSpPr>
          <p:sp>
            <p:nvSpPr>
              <p:cNvPr id="2122" name="Google Shape;2122;p46"/>
              <p:cNvSpPr/>
              <p:nvPr/>
            </p:nvSpPr>
            <p:spPr>
              <a:xfrm>
                <a:off x="4115239" y="2561765"/>
                <a:ext cx="326886" cy="32713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18" extrusionOk="0">
                    <a:moveTo>
                      <a:pt x="659" y="0"/>
                    </a:moveTo>
                    <a:lnTo>
                      <a:pt x="312" y="0"/>
                    </a:lnTo>
                    <a:cubicBezTo>
                      <a:pt x="140" y="0"/>
                      <a:pt x="0" y="140"/>
                      <a:pt x="0" y="312"/>
                    </a:cubicBezTo>
                    <a:lnTo>
                      <a:pt x="0" y="1007"/>
                    </a:lnTo>
                    <a:cubicBezTo>
                      <a:pt x="0" y="1179"/>
                      <a:pt x="140" y="1318"/>
                      <a:pt x="312" y="1318"/>
                    </a:cubicBezTo>
                    <a:lnTo>
                      <a:pt x="1006" y="1318"/>
                    </a:lnTo>
                    <a:cubicBezTo>
                      <a:pt x="1178" y="1318"/>
                      <a:pt x="1317" y="1179"/>
                      <a:pt x="1317" y="1007"/>
                    </a:cubicBezTo>
                    <a:lnTo>
                      <a:pt x="1317" y="312"/>
                    </a:lnTo>
                    <a:cubicBezTo>
                      <a:pt x="1317" y="140"/>
                      <a:pt x="1178" y="0"/>
                      <a:pt x="1006" y="0"/>
                    </a:cubicBezTo>
                    <a:lnTo>
                      <a:pt x="6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6"/>
              <p:cNvSpPr/>
              <p:nvPr/>
            </p:nvSpPr>
            <p:spPr>
              <a:xfrm>
                <a:off x="4217747" y="269207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6"/>
              <p:cNvSpPr/>
              <p:nvPr/>
            </p:nvSpPr>
            <p:spPr>
              <a:xfrm>
                <a:off x="4217747" y="272111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6"/>
              <p:cNvSpPr/>
              <p:nvPr/>
            </p:nvSpPr>
            <p:spPr>
              <a:xfrm>
                <a:off x="4217747" y="275015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46"/>
            <p:cNvGrpSpPr/>
            <p:nvPr/>
          </p:nvGrpSpPr>
          <p:grpSpPr>
            <a:xfrm>
              <a:off x="5370411" y="2115491"/>
              <a:ext cx="1076713" cy="331355"/>
              <a:chOff x="5370411" y="2115491"/>
              <a:chExt cx="1076713" cy="331355"/>
            </a:xfrm>
          </p:grpSpPr>
          <p:sp>
            <p:nvSpPr>
              <p:cNvPr id="2127" name="Google Shape;2127;p46"/>
              <p:cNvSpPr/>
              <p:nvPr/>
            </p:nvSpPr>
            <p:spPr>
              <a:xfrm>
                <a:off x="6412128" y="2411601"/>
                <a:ext cx="34997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0" y="71"/>
                    </a:moveTo>
                    <a:cubicBezTo>
                      <a:pt x="0" y="110"/>
                      <a:pt x="31" y="142"/>
                      <a:pt x="70" y="142"/>
                    </a:cubicBezTo>
                    <a:cubicBezTo>
                      <a:pt x="110" y="142"/>
                      <a:pt x="141" y="110"/>
                      <a:pt x="141" y="71"/>
                    </a:cubicBezTo>
                    <a:cubicBezTo>
                      <a:pt x="141" y="31"/>
                      <a:pt x="110" y="0"/>
                      <a:pt x="70" y="0"/>
                    </a:cubicBezTo>
                    <a:cubicBezTo>
                      <a:pt x="31" y="0"/>
                      <a:pt x="0" y="31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6"/>
              <p:cNvSpPr/>
              <p:nvPr/>
            </p:nvSpPr>
            <p:spPr>
              <a:xfrm>
                <a:off x="5370411" y="2228673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1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1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6"/>
              <p:cNvSpPr/>
              <p:nvPr/>
            </p:nvSpPr>
            <p:spPr>
              <a:xfrm>
                <a:off x="5384063" y="2115491"/>
                <a:ext cx="1048914" cy="306533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235" extrusionOk="0">
                    <a:moveTo>
                      <a:pt x="4199" y="1235"/>
                    </a:moveTo>
                    <a:lnTo>
                      <a:pt x="4226" y="1235"/>
                    </a:lnTo>
                    <a:lnTo>
                      <a:pt x="4226" y="390"/>
                    </a:lnTo>
                    <a:cubicBezTo>
                      <a:pt x="4226" y="175"/>
                      <a:pt x="4051" y="0"/>
                      <a:pt x="3836" y="0"/>
                    </a:cubicBezTo>
                    <a:lnTo>
                      <a:pt x="390" y="0"/>
                    </a:lnTo>
                    <a:cubicBezTo>
                      <a:pt x="175" y="0"/>
                      <a:pt x="0" y="175"/>
                      <a:pt x="0" y="390"/>
                    </a:cubicBezTo>
                    <a:lnTo>
                      <a:pt x="0" y="527"/>
                    </a:lnTo>
                    <a:lnTo>
                      <a:pt x="27" y="527"/>
                    </a:lnTo>
                    <a:lnTo>
                      <a:pt x="27" y="390"/>
                    </a:lnTo>
                    <a:cubicBezTo>
                      <a:pt x="27" y="190"/>
                      <a:pt x="190" y="27"/>
                      <a:pt x="390" y="27"/>
                    </a:cubicBezTo>
                    <a:lnTo>
                      <a:pt x="3836" y="27"/>
                    </a:lnTo>
                    <a:cubicBezTo>
                      <a:pt x="4036" y="27"/>
                      <a:pt x="4199" y="190"/>
                      <a:pt x="4199" y="390"/>
                    </a:cubicBezTo>
                    <a:lnTo>
                      <a:pt x="4199" y="12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0" name="Google Shape;2130;p46"/>
            <p:cNvGrpSpPr/>
            <p:nvPr/>
          </p:nvGrpSpPr>
          <p:grpSpPr>
            <a:xfrm>
              <a:off x="5873523" y="2664274"/>
              <a:ext cx="239518" cy="416241"/>
              <a:chOff x="5873523" y="2664274"/>
              <a:chExt cx="239518" cy="416241"/>
            </a:xfrm>
          </p:grpSpPr>
          <p:sp>
            <p:nvSpPr>
              <p:cNvPr id="2131" name="Google Shape;2131;p46"/>
              <p:cNvSpPr/>
              <p:nvPr/>
            </p:nvSpPr>
            <p:spPr>
              <a:xfrm>
                <a:off x="5873523" y="3045270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6"/>
              <p:cNvSpPr/>
              <p:nvPr/>
            </p:nvSpPr>
            <p:spPr>
              <a:xfrm>
                <a:off x="5889408" y="2664274"/>
                <a:ext cx="223633" cy="403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24" extrusionOk="0">
                    <a:moveTo>
                      <a:pt x="0" y="1624"/>
                    </a:moveTo>
                    <a:lnTo>
                      <a:pt x="690" y="1624"/>
                    </a:lnTo>
                    <a:cubicBezTo>
                      <a:pt x="806" y="1624"/>
                      <a:pt x="901" y="1529"/>
                      <a:pt x="901" y="1413"/>
                    </a:cubicBezTo>
                    <a:lnTo>
                      <a:pt x="901" y="211"/>
                    </a:lnTo>
                    <a:cubicBezTo>
                      <a:pt x="901" y="95"/>
                      <a:pt x="806" y="0"/>
                      <a:pt x="690" y="0"/>
                    </a:cubicBezTo>
                    <a:lnTo>
                      <a:pt x="342" y="0"/>
                    </a:lnTo>
                    <a:lnTo>
                      <a:pt x="342" y="27"/>
                    </a:lnTo>
                    <a:lnTo>
                      <a:pt x="690" y="27"/>
                    </a:lnTo>
                    <a:cubicBezTo>
                      <a:pt x="792" y="27"/>
                      <a:pt x="874" y="109"/>
                      <a:pt x="874" y="211"/>
                    </a:cubicBezTo>
                    <a:lnTo>
                      <a:pt x="874" y="1413"/>
                    </a:lnTo>
                    <a:cubicBezTo>
                      <a:pt x="874" y="1515"/>
                      <a:pt x="792" y="1597"/>
                      <a:pt x="690" y="1597"/>
                    </a:cubicBezTo>
                    <a:lnTo>
                      <a:pt x="0" y="1597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82" name="Google Shape;2182;p46"/>
          <p:cNvSpPr txBox="1">
            <a:spLocks noGrp="1"/>
          </p:cNvSpPr>
          <p:nvPr>
            <p:ph type="body" idx="4294967295"/>
          </p:nvPr>
        </p:nvSpPr>
        <p:spPr>
          <a:xfrm>
            <a:off x="3410413" y="6304686"/>
            <a:ext cx="1610080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kumimoji="0" lang="it-IT" sz="16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sz="1600" dirty="0"/>
          </a:p>
        </p:txBody>
      </p:sp>
      <p:sp>
        <p:nvSpPr>
          <p:cNvPr id="2183" name="Google Shape;2183;p46"/>
          <p:cNvSpPr txBox="1">
            <a:spLocks noGrp="1"/>
          </p:cNvSpPr>
          <p:nvPr>
            <p:ph type="body" idx="4294967295"/>
          </p:nvPr>
        </p:nvSpPr>
        <p:spPr>
          <a:xfrm>
            <a:off x="7092542" y="6263927"/>
            <a:ext cx="1553892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lang="en" sz="1600" b="1" u="sng" dirty="0">
                <a:solidFill>
                  <a:srgbClr val="017DC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</a:t>
            </a:r>
            <a:endParaRPr sz="1600" b="1" u="sng" dirty="0">
              <a:solidFill>
                <a:srgbClr val="017DC8"/>
              </a:solidFill>
            </a:endParaRPr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75022ADA-B705-F4D7-DB02-F96CE1030FD9}"/>
              </a:ext>
            </a:extLst>
          </p:cNvPr>
          <p:cNvSpPr/>
          <p:nvPr/>
        </p:nvSpPr>
        <p:spPr>
          <a:xfrm>
            <a:off x="5345000" y="4565487"/>
            <a:ext cx="1202383" cy="38160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CF56CF0-368F-8D8B-1DD0-ACAA057A1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074" y="3213128"/>
            <a:ext cx="1324655" cy="2943678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2259696-9BD5-CD0D-B914-0629F3A14C32}"/>
              </a:ext>
            </a:extLst>
          </p:cNvPr>
          <p:cNvSpPr/>
          <p:nvPr/>
        </p:nvSpPr>
        <p:spPr>
          <a:xfrm rot="18754569">
            <a:off x="7074660" y="6093245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2F21D2D5-E470-6271-1C34-DEBE0ED98090}"/>
              </a:ext>
            </a:extLst>
          </p:cNvPr>
          <p:cNvSpPr/>
          <p:nvPr/>
        </p:nvSpPr>
        <p:spPr>
          <a:xfrm rot="974737">
            <a:off x="6387823" y="4114745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3DA8F0CF-BD00-5D0C-254E-22FD90F6BB9C}"/>
              </a:ext>
            </a:extLst>
          </p:cNvPr>
          <p:cNvGrpSpPr/>
          <p:nvPr/>
        </p:nvGrpSpPr>
        <p:grpSpPr>
          <a:xfrm>
            <a:off x="3417435" y="3066549"/>
            <a:ext cx="1603506" cy="3197378"/>
            <a:chOff x="-613348" y="1289990"/>
            <a:chExt cx="2038446" cy="4064645"/>
          </a:xfrm>
        </p:grpSpPr>
        <p:grpSp>
          <p:nvGrpSpPr>
            <p:cNvPr id="6" name="Google Shape;987;p29">
              <a:extLst>
                <a:ext uri="{FF2B5EF4-FFF2-40B4-BE49-F238E27FC236}">
                  <a16:creationId xmlns:a16="http://schemas.microsoft.com/office/drawing/2014/main" id="{40B251C2-1D15-5514-D2EC-568B603C4AE8}"/>
                </a:ext>
              </a:extLst>
            </p:cNvPr>
            <p:cNvGrpSpPr/>
            <p:nvPr/>
          </p:nvGrpSpPr>
          <p:grpSpPr>
            <a:xfrm>
              <a:off x="-613348" y="1289990"/>
              <a:ext cx="2038446" cy="4064645"/>
              <a:chOff x="6019955" y="1071357"/>
              <a:chExt cx="1927244" cy="3627204"/>
            </a:xfrm>
          </p:grpSpPr>
          <p:sp>
            <p:nvSpPr>
              <p:cNvPr id="8" name="Google Shape;988;p29">
                <a:extLst>
                  <a:ext uri="{FF2B5EF4-FFF2-40B4-BE49-F238E27FC236}">
                    <a16:creationId xmlns:a16="http://schemas.microsoft.com/office/drawing/2014/main" id="{0EAA2DE7-F1E1-2A69-22FF-1107844D4BD5}"/>
                  </a:ext>
                </a:extLst>
              </p:cNvPr>
              <p:cNvSpPr/>
              <p:nvPr/>
            </p:nvSpPr>
            <p:spPr>
              <a:xfrm>
                <a:off x="6021512" y="1072914"/>
                <a:ext cx="1924131" cy="362253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327" extrusionOk="0">
                    <a:moveTo>
                      <a:pt x="1093" y="4"/>
                    </a:moveTo>
                    <a:lnTo>
                      <a:pt x="911" y="3"/>
                    </a:lnTo>
                    <a:cubicBezTo>
                      <a:pt x="886" y="3"/>
                      <a:pt x="866" y="21"/>
                      <a:pt x="866" y="44"/>
                    </a:cubicBezTo>
                    <a:lnTo>
                      <a:pt x="866" y="74"/>
                    </a:lnTo>
                    <a:cubicBezTo>
                      <a:pt x="866" y="97"/>
                      <a:pt x="846" y="115"/>
                      <a:pt x="822" y="115"/>
                    </a:cubicBezTo>
                    <a:lnTo>
                      <a:pt x="466" y="114"/>
                    </a:lnTo>
                    <a:cubicBezTo>
                      <a:pt x="442" y="114"/>
                      <a:pt x="422" y="95"/>
                      <a:pt x="422" y="72"/>
                    </a:cubicBezTo>
                    <a:lnTo>
                      <a:pt x="422" y="42"/>
                    </a:lnTo>
                    <a:cubicBezTo>
                      <a:pt x="422" y="19"/>
                      <a:pt x="403" y="1"/>
                      <a:pt x="378" y="1"/>
                    </a:cubicBezTo>
                    <a:lnTo>
                      <a:pt x="314" y="0"/>
                    </a:lnTo>
                    <a:lnTo>
                      <a:pt x="154" y="0"/>
                    </a:lnTo>
                    <a:cubicBezTo>
                      <a:pt x="75" y="-1"/>
                      <a:pt x="10" y="57"/>
                      <a:pt x="10" y="128"/>
                    </a:cubicBezTo>
                    <a:lnTo>
                      <a:pt x="0" y="2194"/>
                    </a:lnTo>
                    <a:cubicBezTo>
                      <a:pt x="0" y="2265"/>
                      <a:pt x="64" y="2323"/>
                      <a:pt x="143" y="2323"/>
                    </a:cubicBezTo>
                    <a:lnTo>
                      <a:pt x="1082" y="2327"/>
                    </a:lnTo>
                    <a:cubicBezTo>
                      <a:pt x="1162" y="2328"/>
                      <a:pt x="1226" y="2270"/>
                      <a:pt x="1226" y="2199"/>
                    </a:cubicBezTo>
                    <a:lnTo>
                      <a:pt x="1236" y="133"/>
                    </a:lnTo>
                    <a:cubicBezTo>
                      <a:pt x="1237" y="62"/>
                      <a:pt x="1173" y="4"/>
                      <a:pt x="1093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989;p29">
                <a:extLst>
                  <a:ext uri="{FF2B5EF4-FFF2-40B4-BE49-F238E27FC236}">
                    <a16:creationId xmlns:a16="http://schemas.microsoft.com/office/drawing/2014/main" id="{81B85AFA-930D-C2AF-0260-997431EC945D}"/>
                  </a:ext>
                </a:extLst>
              </p:cNvPr>
              <p:cNvSpPr/>
              <p:nvPr/>
            </p:nvSpPr>
            <p:spPr>
              <a:xfrm>
                <a:off x="6019955" y="1071357"/>
                <a:ext cx="1927244" cy="362720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2330" extrusionOk="0">
                    <a:moveTo>
                      <a:pt x="1094" y="5"/>
                    </a:moveTo>
                    <a:cubicBezTo>
                      <a:pt x="1094" y="5"/>
                      <a:pt x="1096" y="5"/>
                      <a:pt x="1099" y="5"/>
                    </a:cubicBezTo>
                    <a:cubicBezTo>
                      <a:pt x="1102" y="5"/>
                      <a:pt x="1107" y="5"/>
                      <a:pt x="1114" y="6"/>
                    </a:cubicBezTo>
                    <a:cubicBezTo>
                      <a:pt x="1126" y="7"/>
                      <a:pt x="1146" y="11"/>
                      <a:pt x="1167" y="23"/>
                    </a:cubicBezTo>
                    <a:cubicBezTo>
                      <a:pt x="1178" y="28"/>
                      <a:pt x="1189" y="36"/>
                      <a:pt x="1200" y="46"/>
                    </a:cubicBezTo>
                    <a:cubicBezTo>
                      <a:pt x="1210" y="57"/>
                      <a:pt x="1220" y="70"/>
                      <a:pt x="1227" y="85"/>
                    </a:cubicBezTo>
                    <a:cubicBezTo>
                      <a:pt x="1234" y="100"/>
                      <a:pt x="1238" y="118"/>
                      <a:pt x="1238" y="137"/>
                    </a:cubicBezTo>
                    <a:cubicBezTo>
                      <a:pt x="1238" y="156"/>
                      <a:pt x="1238" y="177"/>
                      <a:pt x="1238" y="198"/>
                    </a:cubicBezTo>
                    <a:cubicBezTo>
                      <a:pt x="1237" y="370"/>
                      <a:pt x="1236" y="618"/>
                      <a:pt x="1235" y="925"/>
                    </a:cubicBezTo>
                    <a:cubicBezTo>
                      <a:pt x="1233" y="1233"/>
                      <a:pt x="1232" y="1598"/>
                      <a:pt x="1230" y="2004"/>
                    </a:cubicBezTo>
                    <a:cubicBezTo>
                      <a:pt x="1230" y="2055"/>
                      <a:pt x="1229" y="2106"/>
                      <a:pt x="1229" y="2158"/>
                    </a:cubicBezTo>
                    <a:cubicBezTo>
                      <a:pt x="1229" y="2171"/>
                      <a:pt x="1229" y="2184"/>
                      <a:pt x="1229" y="2197"/>
                    </a:cubicBezTo>
                    <a:cubicBezTo>
                      <a:pt x="1229" y="2211"/>
                      <a:pt x="1227" y="2224"/>
                      <a:pt x="1223" y="2237"/>
                    </a:cubicBezTo>
                    <a:cubicBezTo>
                      <a:pt x="1219" y="2249"/>
                      <a:pt x="1212" y="2262"/>
                      <a:pt x="1204" y="2273"/>
                    </a:cubicBezTo>
                    <a:cubicBezTo>
                      <a:pt x="1195" y="2284"/>
                      <a:pt x="1185" y="2294"/>
                      <a:pt x="1173" y="2302"/>
                    </a:cubicBezTo>
                    <a:cubicBezTo>
                      <a:pt x="1162" y="2310"/>
                      <a:pt x="1148" y="2317"/>
                      <a:pt x="1134" y="2321"/>
                    </a:cubicBezTo>
                    <a:cubicBezTo>
                      <a:pt x="1127" y="2324"/>
                      <a:pt x="1120" y="2325"/>
                      <a:pt x="1113" y="2327"/>
                    </a:cubicBezTo>
                    <a:cubicBezTo>
                      <a:pt x="1105" y="2328"/>
                      <a:pt x="1098" y="2329"/>
                      <a:pt x="1090" y="2329"/>
                    </a:cubicBezTo>
                    <a:cubicBezTo>
                      <a:pt x="1060" y="2330"/>
                      <a:pt x="1030" y="2329"/>
                      <a:pt x="1000" y="2329"/>
                    </a:cubicBezTo>
                    <a:cubicBezTo>
                      <a:pt x="940" y="2329"/>
                      <a:pt x="879" y="2329"/>
                      <a:pt x="818" y="2329"/>
                    </a:cubicBezTo>
                    <a:cubicBezTo>
                      <a:pt x="695" y="2328"/>
                      <a:pt x="570" y="2328"/>
                      <a:pt x="443" y="2327"/>
                    </a:cubicBezTo>
                    <a:cubicBezTo>
                      <a:pt x="380" y="2327"/>
                      <a:pt x="316" y="2327"/>
                      <a:pt x="252" y="2326"/>
                    </a:cubicBezTo>
                    <a:cubicBezTo>
                      <a:pt x="220" y="2326"/>
                      <a:pt x="187" y="2326"/>
                      <a:pt x="155" y="2326"/>
                    </a:cubicBezTo>
                    <a:cubicBezTo>
                      <a:pt x="123" y="2327"/>
                      <a:pt x="89" y="2320"/>
                      <a:pt x="62" y="2303"/>
                    </a:cubicBezTo>
                    <a:cubicBezTo>
                      <a:pt x="35" y="2286"/>
                      <a:pt x="15" y="2260"/>
                      <a:pt x="5" y="2232"/>
                    </a:cubicBezTo>
                    <a:cubicBezTo>
                      <a:pt x="0" y="2218"/>
                      <a:pt x="0" y="2204"/>
                      <a:pt x="0" y="2189"/>
                    </a:cubicBezTo>
                    <a:cubicBezTo>
                      <a:pt x="1" y="2175"/>
                      <a:pt x="0" y="2160"/>
                      <a:pt x="0" y="2145"/>
                    </a:cubicBezTo>
                    <a:cubicBezTo>
                      <a:pt x="0" y="2087"/>
                      <a:pt x="0" y="2030"/>
                      <a:pt x="1" y="1973"/>
                    </a:cubicBezTo>
                    <a:cubicBezTo>
                      <a:pt x="1" y="1859"/>
                      <a:pt x="2" y="1746"/>
                      <a:pt x="2" y="1636"/>
                    </a:cubicBezTo>
                    <a:cubicBezTo>
                      <a:pt x="3" y="1415"/>
                      <a:pt x="4" y="1202"/>
                      <a:pt x="5" y="999"/>
                    </a:cubicBezTo>
                    <a:cubicBezTo>
                      <a:pt x="6" y="795"/>
                      <a:pt x="7" y="603"/>
                      <a:pt x="8" y="422"/>
                    </a:cubicBezTo>
                    <a:cubicBezTo>
                      <a:pt x="9" y="332"/>
                      <a:pt x="9" y="245"/>
                      <a:pt x="10" y="161"/>
                    </a:cubicBezTo>
                    <a:cubicBezTo>
                      <a:pt x="10" y="150"/>
                      <a:pt x="10" y="140"/>
                      <a:pt x="10" y="129"/>
                    </a:cubicBezTo>
                    <a:cubicBezTo>
                      <a:pt x="10" y="124"/>
                      <a:pt x="10" y="119"/>
                      <a:pt x="11" y="114"/>
                    </a:cubicBezTo>
                    <a:cubicBezTo>
                      <a:pt x="12" y="109"/>
                      <a:pt x="12" y="104"/>
                      <a:pt x="14" y="99"/>
                    </a:cubicBezTo>
                    <a:cubicBezTo>
                      <a:pt x="20" y="78"/>
                      <a:pt x="30" y="60"/>
                      <a:pt x="45" y="44"/>
                    </a:cubicBezTo>
                    <a:cubicBezTo>
                      <a:pt x="60" y="29"/>
                      <a:pt x="79" y="17"/>
                      <a:pt x="99" y="9"/>
                    </a:cubicBezTo>
                    <a:cubicBezTo>
                      <a:pt x="104" y="8"/>
                      <a:pt x="109" y="6"/>
                      <a:pt x="114" y="5"/>
                    </a:cubicBezTo>
                    <a:cubicBezTo>
                      <a:pt x="120" y="4"/>
                      <a:pt x="125" y="2"/>
                      <a:pt x="130" y="1"/>
                    </a:cubicBezTo>
                    <a:cubicBezTo>
                      <a:pt x="136" y="1"/>
                      <a:pt x="141" y="0"/>
                      <a:pt x="147" y="0"/>
                    </a:cubicBezTo>
                    <a:cubicBezTo>
                      <a:pt x="152" y="0"/>
                      <a:pt x="157" y="-1"/>
                      <a:pt x="163" y="0"/>
                    </a:cubicBezTo>
                    <a:cubicBezTo>
                      <a:pt x="205" y="0"/>
                      <a:pt x="247" y="0"/>
                      <a:pt x="287" y="0"/>
                    </a:cubicBezTo>
                    <a:cubicBezTo>
                      <a:pt x="308" y="0"/>
                      <a:pt x="328" y="0"/>
                      <a:pt x="348" y="0"/>
                    </a:cubicBezTo>
                    <a:cubicBezTo>
                      <a:pt x="357" y="0"/>
                      <a:pt x="367" y="0"/>
                      <a:pt x="377" y="0"/>
                    </a:cubicBezTo>
                    <a:cubicBezTo>
                      <a:pt x="387" y="0"/>
                      <a:pt x="397" y="3"/>
                      <a:pt x="405" y="8"/>
                    </a:cubicBezTo>
                    <a:cubicBezTo>
                      <a:pt x="413" y="13"/>
                      <a:pt x="419" y="21"/>
                      <a:pt x="422" y="29"/>
                    </a:cubicBezTo>
                    <a:cubicBezTo>
                      <a:pt x="425" y="38"/>
                      <a:pt x="424" y="46"/>
                      <a:pt x="424" y="55"/>
                    </a:cubicBezTo>
                    <a:cubicBezTo>
                      <a:pt x="424" y="59"/>
                      <a:pt x="424" y="63"/>
                      <a:pt x="424" y="67"/>
                    </a:cubicBezTo>
                    <a:cubicBezTo>
                      <a:pt x="424" y="72"/>
                      <a:pt x="424" y="76"/>
                      <a:pt x="425" y="80"/>
                    </a:cubicBezTo>
                    <a:cubicBezTo>
                      <a:pt x="426" y="88"/>
                      <a:pt x="430" y="95"/>
                      <a:pt x="436" y="101"/>
                    </a:cubicBezTo>
                    <a:cubicBezTo>
                      <a:pt x="442" y="107"/>
                      <a:pt x="450" y="111"/>
                      <a:pt x="458" y="113"/>
                    </a:cubicBezTo>
                    <a:cubicBezTo>
                      <a:pt x="462" y="114"/>
                      <a:pt x="467" y="114"/>
                      <a:pt x="471" y="114"/>
                    </a:cubicBezTo>
                    <a:cubicBezTo>
                      <a:pt x="476" y="114"/>
                      <a:pt x="480" y="114"/>
                      <a:pt x="484" y="114"/>
                    </a:cubicBezTo>
                    <a:cubicBezTo>
                      <a:pt x="502" y="114"/>
                      <a:pt x="519" y="114"/>
                      <a:pt x="536" y="114"/>
                    </a:cubicBezTo>
                    <a:cubicBezTo>
                      <a:pt x="604" y="114"/>
                      <a:pt x="667" y="115"/>
                      <a:pt x="725" y="115"/>
                    </a:cubicBezTo>
                    <a:cubicBezTo>
                      <a:pt x="754" y="115"/>
                      <a:pt x="782" y="115"/>
                      <a:pt x="808" y="115"/>
                    </a:cubicBezTo>
                    <a:cubicBezTo>
                      <a:pt x="815" y="115"/>
                      <a:pt x="821" y="116"/>
                      <a:pt x="828" y="115"/>
                    </a:cubicBezTo>
                    <a:cubicBezTo>
                      <a:pt x="834" y="115"/>
                      <a:pt x="840" y="113"/>
                      <a:pt x="845" y="110"/>
                    </a:cubicBezTo>
                    <a:cubicBezTo>
                      <a:pt x="856" y="104"/>
                      <a:pt x="863" y="94"/>
                      <a:pt x="865" y="84"/>
                    </a:cubicBezTo>
                    <a:cubicBezTo>
                      <a:pt x="867" y="78"/>
                      <a:pt x="866" y="73"/>
                      <a:pt x="866" y="68"/>
                    </a:cubicBezTo>
                    <a:cubicBezTo>
                      <a:pt x="866" y="63"/>
                      <a:pt x="867" y="58"/>
                      <a:pt x="867" y="52"/>
                    </a:cubicBezTo>
                    <a:cubicBezTo>
                      <a:pt x="867" y="47"/>
                      <a:pt x="866" y="42"/>
                      <a:pt x="867" y="37"/>
                    </a:cubicBezTo>
                    <a:cubicBezTo>
                      <a:pt x="869" y="33"/>
                      <a:pt x="870" y="28"/>
                      <a:pt x="873" y="24"/>
                    </a:cubicBezTo>
                    <a:cubicBezTo>
                      <a:pt x="878" y="15"/>
                      <a:pt x="887" y="9"/>
                      <a:pt x="896" y="6"/>
                    </a:cubicBezTo>
                    <a:cubicBezTo>
                      <a:pt x="906" y="2"/>
                      <a:pt x="916" y="4"/>
                      <a:pt x="925" y="3"/>
                    </a:cubicBezTo>
                    <a:cubicBezTo>
                      <a:pt x="961" y="4"/>
                      <a:pt x="992" y="4"/>
                      <a:pt x="1018" y="4"/>
                    </a:cubicBezTo>
                    <a:cubicBezTo>
                      <a:pt x="1043" y="4"/>
                      <a:pt x="1062" y="4"/>
                      <a:pt x="1075" y="4"/>
                    </a:cubicBezTo>
                    <a:cubicBezTo>
                      <a:pt x="1088" y="4"/>
                      <a:pt x="1094" y="5"/>
                      <a:pt x="1094" y="5"/>
                    </a:cubicBezTo>
                    <a:cubicBezTo>
                      <a:pt x="1094" y="5"/>
                      <a:pt x="1088" y="5"/>
                      <a:pt x="1075" y="5"/>
                    </a:cubicBezTo>
                    <a:cubicBezTo>
                      <a:pt x="1062" y="5"/>
                      <a:pt x="1043" y="5"/>
                      <a:pt x="1018" y="5"/>
                    </a:cubicBezTo>
                    <a:cubicBezTo>
                      <a:pt x="992" y="5"/>
                      <a:pt x="961" y="4"/>
                      <a:pt x="925" y="4"/>
                    </a:cubicBezTo>
                    <a:cubicBezTo>
                      <a:pt x="916" y="5"/>
                      <a:pt x="906" y="3"/>
                      <a:pt x="897" y="7"/>
                    </a:cubicBezTo>
                    <a:cubicBezTo>
                      <a:pt x="887" y="10"/>
                      <a:pt x="879" y="16"/>
                      <a:pt x="874" y="24"/>
                    </a:cubicBezTo>
                    <a:cubicBezTo>
                      <a:pt x="872" y="28"/>
                      <a:pt x="870" y="33"/>
                      <a:pt x="869" y="38"/>
                    </a:cubicBezTo>
                    <a:cubicBezTo>
                      <a:pt x="868" y="42"/>
                      <a:pt x="868" y="47"/>
                      <a:pt x="868" y="52"/>
                    </a:cubicBezTo>
                    <a:cubicBezTo>
                      <a:pt x="868" y="58"/>
                      <a:pt x="868" y="63"/>
                      <a:pt x="868" y="68"/>
                    </a:cubicBezTo>
                    <a:cubicBezTo>
                      <a:pt x="868" y="73"/>
                      <a:pt x="868" y="78"/>
                      <a:pt x="867" y="84"/>
                    </a:cubicBezTo>
                    <a:cubicBezTo>
                      <a:pt x="864" y="94"/>
                      <a:pt x="857" y="105"/>
                      <a:pt x="846" y="111"/>
                    </a:cubicBezTo>
                    <a:cubicBezTo>
                      <a:pt x="841" y="114"/>
                      <a:pt x="834" y="116"/>
                      <a:pt x="828" y="117"/>
                    </a:cubicBezTo>
                    <a:cubicBezTo>
                      <a:pt x="821" y="117"/>
                      <a:pt x="815" y="117"/>
                      <a:pt x="808" y="117"/>
                    </a:cubicBezTo>
                    <a:cubicBezTo>
                      <a:pt x="782" y="117"/>
                      <a:pt x="754" y="117"/>
                      <a:pt x="725" y="117"/>
                    </a:cubicBezTo>
                    <a:cubicBezTo>
                      <a:pt x="667" y="116"/>
                      <a:pt x="604" y="116"/>
                      <a:pt x="536" y="116"/>
                    </a:cubicBezTo>
                    <a:cubicBezTo>
                      <a:pt x="519" y="116"/>
                      <a:pt x="502" y="116"/>
                      <a:pt x="484" y="116"/>
                    </a:cubicBezTo>
                    <a:cubicBezTo>
                      <a:pt x="480" y="116"/>
                      <a:pt x="476" y="116"/>
                      <a:pt x="471" y="116"/>
                    </a:cubicBezTo>
                    <a:cubicBezTo>
                      <a:pt x="467" y="116"/>
                      <a:pt x="462" y="116"/>
                      <a:pt x="458" y="115"/>
                    </a:cubicBezTo>
                    <a:cubicBezTo>
                      <a:pt x="449" y="113"/>
                      <a:pt x="440" y="108"/>
                      <a:pt x="434" y="102"/>
                    </a:cubicBezTo>
                    <a:cubicBezTo>
                      <a:pt x="428" y="96"/>
                      <a:pt x="424" y="88"/>
                      <a:pt x="422" y="80"/>
                    </a:cubicBezTo>
                    <a:cubicBezTo>
                      <a:pt x="422" y="76"/>
                      <a:pt x="422" y="71"/>
                      <a:pt x="422" y="67"/>
                    </a:cubicBezTo>
                    <a:cubicBezTo>
                      <a:pt x="422" y="63"/>
                      <a:pt x="422" y="59"/>
                      <a:pt x="422" y="55"/>
                    </a:cubicBezTo>
                    <a:cubicBezTo>
                      <a:pt x="422" y="46"/>
                      <a:pt x="423" y="38"/>
                      <a:pt x="420" y="30"/>
                    </a:cubicBezTo>
                    <a:cubicBezTo>
                      <a:pt x="417" y="22"/>
                      <a:pt x="411" y="15"/>
                      <a:pt x="403" y="10"/>
                    </a:cubicBezTo>
                    <a:cubicBezTo>
                      <a:pt x="396" y="5"/>
                      <a:pt x="387" y="2"/>
                      <a:pt x="377" y="3"/>
                    </a:cubicBezTo>
                    <a:cubicBezTo>
                      <a:pt x="367" y="3"/>
                      <a:pt x="357" y="2"/>
                      <a:pt x="347" y="2"/>
                    </a:cubicBezTo>
                    <a:cubicBezTo>
                      <a:pt x="328" y="2"/>
                      <a:pt x="308" y="2"/>
                      <a:pt x="287" y="2"/>
                    </a:cubicBezTo>
                    <a:cubicBezTo>
                      <a:pt x="247" y="2"/>
                      <a:pt x="205" y="2"/>
                      <a:pt x="163" y="2"/>
                    </a:cubicBezTo>
                    <a:cubicBezTo>
                      <a:pt x="157" y="2"/>
                      <a:pt x="152" y="2"/>
                      <a:pt x="147" y="2"/>
                    </a:cubicBezTo>
                    <a:cubicBezTo>
                      <a:pt x="141" y="2"/>
                      <a:pt x="136" y="3"/>
                      <a:pt x="131" y="4"/>
                    </a:cubicBezTo>
                    <a:cubicBezTo>
                      <a:pt x="125" y="4"/>
                      <a:pt x="120" y="6"/>
                      <a:pt x="115" y="7"/>
                    </a:cubicBezTo>
                    <a:cubicBezTo>
                      <a:pt x="110" y="8"/>
                      <a:pt x="105" y="10"/>
                      <a:pt x="100" y="12"/>
                    </a:cubicBezTo>
                    <a:cubicBezTo>
                      <a:pt x="80" y="19"/>
                      <a:pt x="62" y="31"/>
                      <a:pt x="47" y="46"/>
                    </a:cubicBezTo>
                    <a:cubicBezTo>
                      <a:pt x="32" y="61"/>
                      <a:pt x="22" y="79"/>
                      <a:pt x="17" y="99"/>
                    </a:cubicBezTo>
                    <a:cubicBezTo>
                      <a:pt x="11" y="119"/>
                      <a:pt x="13" y="140"/>
                      <a:pt x="12" y="161"/>
                    </a:cubicBezTo>
                    <a:cubicBezTo>
                      <a:pt x="12" y="244"/>
                      <a:pt x="11" y="332"/>
                      <a:pt x="11" y="422"/>
                    </a:cubicBezTo>
                    <a:cubicBezTo>
                      <a:pt x="10" y="602"/>
                      <a:pt x="9" y="795"/>
                      <a:pt x="9" y="999"/>
                    </a:cubicBezTo>
                    <a:cubicBezTo>
                      <a:pt x="8" y="1202"/>
                      <a:pt x="7" y="1415"/>
                      <a:pt x="6" y="1636"/>
                    </a:cubicBezTo>
                    <a:cubicBezTo>
                      <a:pt x="5" y="1746"/>
                      <a:pt x="5" y="1859"/>
                      <a:pt x="4" y="1973"/>
                    </a:cubicBezTo>
                    <a:cubicBezTo>
                      <a:pt x="4" y="2030"/>
                      <a:pt x="4" y="2087"/>
                      <a:pt x="3" y="2145"/>
                    </a:cubicBezTo>
                    <a:cubicBezTo>
                      <a:pt x="3" y="2160"/>
                      <a:pt x="3" y="2174"/>
                      <a:pt x="3" y="2189"/>
                    </a:cubicBezTo>
                    <a:cubicBezTo>
                      <a:pt x="3" y="2203"/>
                      <a:pt x="4" y="2217"/>
                      <a:pt x="9" y="2231"/>
                    </a:cubicBezTo>
                    <a:cubicBezTo>
                      <a:pt x="18" y="2259"/>
                      <a:pt x="38" y="2284"/>
                      <a:pt x="64" y="2300"/>
                    </a:cubicBezTo>
                    <a:cubicBezTo>
                      <a:pt x="91" y="2317"/>
                      <a:pt x="123" y="2324"/>
                      <a:pt x="155" y="2323"/>
                    </a:cubicBezTo>
                    <a:cubicBezTo>
                      <a:pt x="187" y="2323"/>
                      <a:pt x="220" y="2323"/>
                      <a:pt x="252" y="2323"/>
                    </a:cubicBezTo>
                    <a:cubicBezTo>
                      <a:pt x="316" y="2324"/>
                      <a:pt x="380" y="2324"/>
                      <a:pt x="443" y="2324"/>
                    </a:cubicBezTo>
                    <a:cubicBezTo>
                      <a:pt x="570" y="2325"/>
                      <a:pt x="695" y="2325"/>
                      <a:pt x="818" y="2326"/>
                    </a:cubicBezTo>
                    <a:cubicBezTo>
                      <a:pt x="879" y="2326"/>
                      <a:pt x="940" y="2326"/>
                      <a:pt x="1000" y="2326"/>
                    </a:cubicBezTo>
                    <a:cubicBezTo>
                      <a:pt x="1030" y="2326"/>
                      <a:pt x="1060" y="2327"/>
                      <a:pt x="1090" y="2326"/>
                    </a:cubicBezTo>
                    <a:cubicBezTo>
                      <a:pt x="1097" y="2326"/>
                      <a:pt x="1105" y="2325"/>
                      <a:pt x="1112" y="2324"/>
                    </a:cubicBezTo>
                    <a:cubicBezTo>
                      <a:pt x="1119" y="2323"/>
                      <a:pt x="1126" y="2321"/>
                      <a:pt x="1133" y="2319"/>
                    </a:cubicBezTo>
                    <a:cubicBezTo>
                      <a:pt x="1147" y="2314"/>
                      <a:pt x="1160" y="2308"/>
                      <a:pt x="1171" y="2299"/>
                    </a:cubicBezTo>
                    <a:cubicBezTo>
                      <a:pt x="1183" y="2291"/>
                      <a:pt x="1193" y="2282"/>
                      <a:pt x="1201" y="2271"/>
                    </a:cubicBezTo>
                    <a:cubicBezTo>
                      <a:pt x="1209" y="2260"/>
                      <a:pt x="1215" y="2248"/>
                      <a:pt x="1220" y="2236"/>
                    </a:cubicBezTo>
                    <a:cubicBezTo>
                      <a:pt x="1228" y="2211"/>
                      <a:pt x="1225" y="2184"/>
                      <a:pt x="1226" y="2158"/>
                    </a:cubicBezTo>
                    <a:cubicBezTo>
                      <a:pt x="1226" y="2106"/>
                      <a:pt x="1226" y="2055"/>
                      <a:pt x="1227" y="2004"/>
                    </a:cubicBezTo>
                    <a:cubicBezTo>
                      <a:pt x="1229" y="1598"/>
                      <a:pt x="1231" y="1233"/>
                      <a:pt x="1232" y="925"/>
                    </a:cubicBezTo>
                    <a:cubicBezTo>
                      <a:pt x="1234" y="618"/>
                      <a:pt x="1235" y="370"/>
                      <a:pt x="1236" y="198"/>
                    </a:cubicBezTo>
                    <a:cubicBezTo>
                      <a:pt x="1236" y="177"/>
                      <a:pt x="1236" y="156"/>
                      <a:pt x="1236" y="137"/>
                    </a:cubicBezTo>
                    <a:cubicBezTo>
                      <a:pt x="1237" y="118"/>
                      <a:pt x="1233" y="101"/>
                      <a:pt x="1226" y="85"/>
                    </a:cubicBezTo>
                    <a:cubicBezTo>
                      <a:pt x="1219" y="70"/>
                      <a:pt x="1210" y="57"/>
                      <a:pt x="1199" y="47"/>
                    </a:cubicBezTo>
                    <a:cubicBezTo>
                      <a:pt x="1189" y="37"/>
                      <a:pt x="1178" y="29"/>
                      <a:pt x="1167" y="23"/>
                    </a:cubicBezTo>
                    <a:cubicBezTo>
                      <a:pt x="1146" y="11"/>
                      <a:pt x="1126" y="7"/>
                      <a:pt x="1114" y="6"/>
                    </a:cubicBezTo>
                    <a:cubicBezTo>
                      <a:pt x="1107" y="5"/>
                      <a:pt x="1102" y="5"/>
                      <a:pt x="1099" y="5"/>
                    </a:cubicBezTo>
                    <a:cubicBezTo>
                      <a:pt x="1096" y="5"/>
                      <a:pt x="1094" y="4"/>
                      <a:pt x="1094" y="4"/>
                    </a:cubicBezTo>
                    <a:lnTo>
                      <a:pt x="1094" y="5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7" name="Immagine 6" descr="Immagine che contiene testo, schermata, Pagina Web, software&#10;&#10;Descrizione generata automaticamente">
              <a:extLst>
                <a:ext uri="{FF2B5EF4-FFF2-40B4-BE49-F238E27FC236}">
                  <a16:creationId xmlns:a16="http://schemas.microsoft.com/office/drawing/2014/main" id="{1D0C7ECC-78B9-2919-951E-01211D7749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084"/>
            <a:stretch/>
          </p:blipFill>
          <p:spPr>
            <a:xfrm>
              <a:off x="-463010" y="1528376"/>
              <a:ext cx="1760400" cy="3635093"/>
            </a:xfrm>
            <a:prstGeom prst="rect">
              <a:avLst/>
            </a:prstGeom>
          </p:spPr>
        </p:pic>
      </p:grpSp>
      <p:grpSp>
        <p:nvGrpSpPr>
          <p:cNvPr id="14" name="Google Shape;1009;p30">
            <a:extLst>
              <a:ext uri="{FF2B5EF4-FFF2-40B4-BE49-F238E27FC236}">
                <a16:creationId xmlns:a16="http://schemas.microsoft.com/office/drawing/2014/main" id="{98E644CE-79B5-CE4A-3B53-7C64AECFE142}"/>
              </a:ext>
            </a:extLst>
          </p:cNvPr>
          <p:cNvGrpSpPr/>
          <p:nvPr/>
        </p:nvGrpSpPr>
        <p:grpSpPr>
          <a:xfrm flipH="1">
            <a:off x="8583992" y="3859772"/>
            <a:ext cx="2661006" cy="2405363"/>
            <a:chOff x="418555" y="2815949"/>
            <a:chExt cx="2661006" cy="2405363"/>
          </a:xfrm>
        </p:grpSpPr>
        <p:sp>
          <p:nvSpPr>
            <p:cNvPr id="16" name="Google Shape;1010;p30">
              <a:extLst>
                <a:ext uri="{FF2B5EF4-FFF2-40B4-BE49-F238E27FC236}">
                  <a16:creationId xmlns:a16="http://schemas.microsoft.com/office/drawing/2014/main" id="{3AB09FA3-F054-7DB1-4348-35221602CF85}"/>
                </a:ext>
              </a:extLst>
            </p:cNvPr>
            <p:cNvSpPr/>
            <p:nvPr/>
          </p:nvSpPr>
          <p:spPr>
            <a:xfrm>
              <a:off x="1417886" y="4361425"/>
              <a:ext cx="1661675" cy="859888"/>
            </a:xfrm>
            <a:custGeom>
              <a:avLst/>
              <a:gdLst/>
              <a:ahLst/>
              <a:cxnLst/>
              <a:rect l="l" t="t" r="r" b="b"/>
              <a:pathLst>
                <a:path w="1001" h="518" extrusionOk="0">
                  <a:moveTo>
                    <a:pt x="281" y="434"/>
                  </a:moveTo>
                  <a:cubicBezTo>
                    <a:pt x="302" y="359"/>
                    <a:pt x="377" y="94"/>
                    <a:pt x="398" y="19"/>
                  </a:cubicBezTo>
                  <a:cubicBezTo>
                    <a:pt x="401" y="8"/>
                    <a:pt x="412" y="0"/>
                    <a:pt x="424" y="0"/>
                  </a:cubicBezTo>
                  <a:lnTo>
                    <a:pt x="975" y="0"/>
                  </a:lnTo>
                  <a:cubicBezTo>
                    <a:pt x="993" y="0"/>
                    <a:pt x="1005" y="17"/>
                    <a:pt x="1001" y="34"/>
                  </a:cubicBezTo>
                  <a:lnTo>
                    <a:pt x="868" y="499"/>
                  </a:lnTo>
                  <a:cubicBezTo>
                    <a:pt x="865" y="510"/>
                    <a:pt x="854" y="518"/>
                    <a:pt x="842" y="518"/>
                  </a:cubicBezTo>
                  <a:lnTo>
                    <a:pt x="27" y="518"/>
                  </a:lnTo>
                  <a:cubicBezTo>
                    <a:pt x="-5" y="518"/>
                    <a:pt x="-11" y="472"/>
                    <a:pt x="21" y="465"/>
                  </a:cubicBezTo>
                  <a:cubicBezTo>
                    <a:pt x="21" y="465"/>
                    <a:pt x="22" y="465"/>
                    <a:pt x="23" y="465"/>
                  </a:cubicBezTo>
                  <a:cubicBezTo>
                    <a:pt x="72" y="455"/>
                    <a:pt x="204" y="454"/>
                    <a:pt x="255" y="454"/>
                  </a:cubicBezTo>
                  <a:cubicBezTo>
                    <a:pt x="267" y="454"/>
                    <a:pt x="278" y="446"/>
                    <a:pt x="281" y="4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11;p30">
              <a:extLst>
                <a:ext uri="{FF2B5EF4-FFF2-40B4-BE49-F238E27FC236}">
                  <a16:creationId xmlns:a16="http://schemas.microsoft.com/office/drawing/2014/main" id="{6765E787-7090-EAC1-2F08-FDE715D66CA9}"/>
                </a:ext>
              </a:extLst>
            </p:cNvPr>
            <p:cNvSpPr/>
            <p:nvPr/>
          </p:nvSpPr>
          <p:spPr>
            <a:xfrm>
              <a:off x="1924191" y="4419525"/>
              <a:ext cx="1082330" cy="697206"/>
            </a:xfrm>
            <a:custGeom>
              <a:avLst/>
              <a:gdLst/>
              <a:ahLst/>
              <a:cxnLst/>
              <a:rect l="l" t="t" r="r" b="b"/>
              <a:pathLst>
                <a:path w="652" h="420" extrusionOk="0">
                  <a:moveTo>
                    <a:pt x="652" y="0"/>
                  </a:moveTo>
                  <a:lnTo>
                    <a:pt x="530" y="417"/>
                  </a:lnTo>
                  <a:lnTo>
                    <a:pt x="0" y="420"/>
                  </a:lnTo>
                  <a:lnTo>
                    <a:pt x="118" y="0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12;p30">
              <a:extLst>
                <a:ext uri="{FF2B5EF4-FFF2-40B4-BE49-F238E27FC236}">
                  <a16:creationId xmlns:a16="http://schemas.microsoft.com/office/drawing/2014/main" id="{1BCF85C5-26D8-8B06-3902-772871A8AF03}"/>
                </a:ext>
              </a:extLst>
            </p:cNvPr>
            <p:cNvSpPr/>
            <p:nvPr/>
          </p:nvSpPr>
          <p:spPr>
            <a:xfrm>
              <a:off x="2631359" y="4665208"/>
              <a:ext cx="217462" cy="4980"/>
            </a:xfrm>
            <a:custGeom>
              <a:avLst/>
              <a:gdLst/>
              <a:ahLst/>
              <a:cxnLst/>
              <a:rect l="l" t="t" r="r" b="b"/>
              <a:pathLst>
                <a:path w="131" h="3" extrusionOk="0">
                  <a:moveTo>
                    <a:pt x="0" y="1"/>
                  </a:moveTo>
                  <a:cubicBezTo>
                    <a:pt x="0" y="2"/>
                    <a:pt x="28" y="3"/>
                    <a:pt x="65" y="3"/>
                  </a:cubicBezTo>
                  <a:cubicBezTo>
                    <a:pt x="101" y="3"/>
                    <a:pt x="131" y="2"/>
                    <a:pt x="131" y="1"/>
                  </a:cubicBezTo>
                  <a:cubicBezTo>
                    <a:pt x="131" y="0"/>
                    <a:pt x="101" y="0"/>
                    <a:pt x="65" y="0"/>
                  </a:cubicBezTo>
                  <a:cubicBezTo>
                    <a:pt x="28" y="0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13;p30">
              <a:extLst>
                <a:ext uri="{FF2B5EF4-FFF2-40B4-BE49-F238E27FC236}">
                  <a16:creationId xmlns:a16="http://schemas.microsoft.com/office/drawing/2014/main" id="{1972629A-4F53-DB59-230F-9683FB62135C}"/>
                </a:ext>
              </a:extLst>
            </p:cNvPr>
            <p:cNvSpPr/>
            <p:nvPr/>
          </p:nvSpPr>
          <p:spPr>
            <a:xfrm>
              <a:off x="2677839" y="4764809"/>
              <a:ext cx="142761" cy="4980"/>
            </a:xfrm>
            <a:custGeom>
              <a:avLst/>
              <a:gdLst/>
              <a:ahLst/>
              <a:cxnLst/>
              <a:rect l="l" t="t" r="r" b="b"/>
              <a:pathLst>
                <a:path w="86" h="3" extrusionOk="0">
                  <a:moveTo>
                    <a:pt x="0" y="2"/>
                  </a:moveTo>
                  <a:cubicBezTo>
                    <a:pt x="0" y="2"/>
                    <a:pt x="19" y="3"/>
                    <a:pt x="43" y="3"/>
                  </a:cubicBezTo>
                  <a:cubicBezTo>
                    <a:pt x="67" y="3"/>
                    <a:pt x="86" y="2"/>
                    <a:pt x="86" y="2"/>
                  </a:cubicBezTo>
                  <a:cubicBezTo>
                    <a:pt x="86" y="1"/>
                    <a:pt x="67" y="0"/>
                    <a:pt x="43" y="0"/>
                  </a:cubicBezTo>
                  <a:cubicBezTo>
                    <a:pt x="19" y="0"/>
                    <a:pt x="0" y="1"/>
                    <a:pt x="0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14;p30">
              <a:extLst>
                <a:ext uri="{FF2B5EF4-FFF2-40B4-BE49-F238E27FC236}">
                  <a16:creationId xmlns:a16="http://schemas.microsoft.com/office/drawing/2014/main" id="{E3EFA13E-36BE-9A42-DF79-2DE45F3EC8C1}"/>
                </a:ext>
              </a:extLst>
            </p:cNvPr>
            <p:cNvSpPr/>
            <p:nvPr/>
          </p:nvSpPr>
          <p:spPr>
            <a:xfrm>
              <a:off x="2382356" y="4764809"/>
              <a:ext cx="258962" cy="4980"/>
            </a:xfrm>
            <a:custGeom>
              <a:avLst/>
              <a:gdLst/>
              <a:ahLst/>
              <a:cxnLst/>
              <a:rect l="l" t="t" r="r" b="b"/>
              <a:pathLst>
                <a:path w="156" h="3" extrusionOk="0">
                  <a:moveTo>
                    <a:pt x="0" y="2"/>
                  </a:moveTo>
                  <a:cubicBezTo>
                    <a:pt x="0" y="2"/>
                    <a:pt x="35" y="3"/>
                    <a:pt x="78" y="3"/>
                  </a:cubicBezTo>
                  <a:cubicBezTo>
                    <a:pt x="121" y="3"/>
                    <a:pt x="156" y="2"/>
                    <a:pt x="156" y="2"/>
                  </a:cubicBezTo>
                  <a:cubicBezTo>
                    <a:pt x="156" y="1"/>
                    <a:pt x="121" y="0"/>
                    <a:pt x="78" y="0"/>
                  </a:cubicBezTo>
                  <a:cubicBezTo>
                    <a:pt x="35" y="0"/>
                    <a:pt x="0" y="1"/>
                    <a:pt x="0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15;p30">
              <a:extLst>
                <a:ext uri="{FF2B5EF4-FFF2-40B4-BE49-F238E27FC236}">
                  <a16:creationId xmlns:a16="http://schemas.microsoft.com/office/drawing/2014/main" id="{C43C3C13-E593-953C-452A-F3478C652DA4}"/>
                </a:ext>
              </a:extLst>
            </p:cNvPr>
            <p:cNvSpPr/>
            <p:nvPr/>
          </p:nvSpPr>
          <p:spPr>
            <a:xfrm>
              <a:off x="2847161" y="4549007"/>
              <a:ext cx="38180" cy="49800"/>
            </a:xfrm>
            <a:custGeom>
              <a:avLst/>
              <a:gdLst/>
              <a:ahLst/>
              <a:cxnLst/>
              <a:rect l="l" t="t" r="r" b="b"/>
              <a:pathLst>
                <a:path w="23" h="30" extrusionOk="0">
                  <a:moveTo>
                    <a:pt x="0" y="30"/>
                  </a:moveTo>
                  <a:cubicBezTo>
                    <a:pt x="0" y="31"/>
                    <a:pt x="10" y="26"/>
                    <a:pt x="22" y="19"/>
                  </a:cubicBezTo>
                  <a:lnTo>
                    <a:pt x="23" y="18"/>
                  </a:lnTo>
                  <a:lnTo>
                    <a:pt x="22" y="17"/>
                  </a:lnTo>
                  <a:lnTo>
                    <a:pt x="21" y="16"/>
                  </a:lnTo>
                  <a:cubicBezTo>
                    <a:pt x="11" y="7"/>
                    <a:pt x="2" y="0"/>
                    <a:pt x="1" y="0"/>
                  </a:cubicBezTo>
                  <a:cubicBezTo>
                    <a:pt x="1" y="1"/>
                    <a:pt x="9" y="9"/>
                    <a:pt x="20" y="18"/>
                  </a:cubicBezTo>
                  <a:lnTo>
                    <a:pt x="20" y="19"/>
                  </a:lnTo>
                  <a:lnTo>
                    <a:pt x="20" y="17"/>
                  </a:lnTo>
                  <a:cubicBezTo>
                    <a:pt x="9" y="23"/>
                    <a:pt x="-1" y="30"/>
                    <a:pt x="0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16;p30">
              <a:extLst>
                <a:ext uri="{FF2B5EF4-FFF2-40B4-BE49-F238E27FC236}">
                  <a16:creationId xmlns:a16="http://schemas.microsoft.com/office/drawing/2014/main" id="{2773A199-446B-226B-22F3-D53E71B08E8A}"/>
                </a:ext>
              </a:extLst>
            </p:cNvPr>
            <p:cNvSpPr/>
            <p:nvPr/>
          </p:nvSpPr>
          <p:spPr>
            <a:xfrm>
              <a:off x="2754200" y="4549007"/>
              <a:ext cx="39840" cy="53120"/>
            </a:xfrm>
            <a:custGeom>
              <a:avLst/>
              <a:gdLst/>
              <a:ahLst/>
              <a:cxnLst/>
              <a:rect l="l" t="t" r="r" b="b"/>
              <a:pathLst>
                <a:path w="24" h="32" extrusionOk="0">
                  <a:moveTo>
                    <a:pt x="24" y="0"/>
                  </a:moveTo>
                  <a:cubicBezTo>
                    <a:pt x="24" y="0"/>
                    <a:pt x="14" y="5"/>
                    <a:pt x="2" y="12"/>
                  </a:cubicBezTo>
                  <a:lnTo>
                    <a:pt x="0" y="13"/>
                  </a:lnTo>
                  <a:lnTo>
                    <a:pt x="1" y="14"/>
                  </a:lnTo>
                  <a:lnTo>
                    <a:pt x="2" y="14"/>
                  </a:lnTo>
                  <a:cubicBezTo>
                    <a:pt x="11" y="25"/>
                    <a:pt x="19" y="33"/>
                    <a:pt x="20" y="32"/>
                  </a:cubicBezTo>
                  <a:cubicBezTo>
                    <a:pt x="20" y="32"/>
                    <a:pt x="13" y="23"/>
                    <a:pt x="4" y="13"/>
                  </a:cubicBezTo>
                  <a:lnTo>
                    <a:pt x="3" y="12"/>
                  </a:lnTo>
                  <a:lnTo>
                    <a:pt x="3" y="14"/>
                  </a:lnTo>
                  <a:cubicBezTo>
                    <a:pt x="15" y="7"/>
                    <a:pt x="24" y="1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17;p30">
              <a:extLst>
                <a:ext uri="{FF2B5EF4-FFF2-40B4-BE49-F238E27FC236}">
                  <a16:creationId xmlns:a16="http://schemas.microsoft.com/office/drawing/2014/main" id="{CC82FC43-74C9-ACF8-86AA-D430FB5A4289}"/>
                </a:ext>
              </a:extLst>
            </p:cNvPr>
            <p:cNvSpPr/>
            <p:nvPr/>
          </p:nvSpPr>
          <p:spPr>
            <a:xfrm>
              <a:off x="2802341" y="4535727"/>
              <a:ext cx="31540" cy="87981"/>
            </a:xfrm>
            <a:custGeom>
              <a:avLst/>
              <a:gdLst/>
              <a:ahLst/>
              <a:cxnLst/>
              <a:rect l="l" t="t" r="r" b="b"/>
              <a:pathLst>
                <a:path w="19" h="53" extrusionOk="0">
                  <a:moveTo>
                    <a:pt x="0" y="0"/>
                  </a:moveTo>
                  <a:cubicBezTo>
                    <a:pt x="0" y="0"/>
                    <a:pt x="2" y="12"/>
                    <a:pt x="8" y="27"/>
                  </a:cubicBezTo>
                  <a:cubicBezTo>
                    <a:pt x="13" y="42"/>
                    <a:pt x="18" y="54"/>
                    <a:pt x="19" y="53"/>
                  </a:cubicBezTo>
                  <a:cubicBezTo>
                    <a:pt x="19" y="52"/>
                    <a:pt x="16" y="41"/>
                    <a:pt x="11" y="26"/>
                  </a:cubicBezTo>
                  <a:cubicBezTo>
                    <a:pt x="6" y="11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18;p30">
              <a:extLst>
                <a:ext uri="{FF2B5EF4-FFF2-40B4-BE49-F238E27FC236}">
                  <a16:creationId xmlns:a16="http://schemas.microsoft.com/office/drawing/2014/main" id="{8E34834D-6F3B-5BEE-8140-D15E2AAA396E}"/>
                </a:ext>
              </a:extLst>
            </p:cNvPr>
            <p:cNvSpPr/>
            <p:nvPr/>
          </p:nvSpPr>
          <p:spPr>
            <a:xfrm>
              <a:off x="2120073" y="4655248"/>
              <a:ext cx="448204" cy="4980"/>
            </a:xfrm>
            <a:custGeom>
              <a:avLst/>
              <a:gdLst/>
              <a:ahLst/>
              <a:cxnLst/>
              <a:rect l="l" t="t" r="r" b="b"/>
              <a:pathLst>
                <a:path w="270" h="3" extrusionOk="0">
                  <a:moveTo>
                    <a:pt x="0" y="2"/>
                  </a:moveTo>
                  <a:cubicBezTo>
                    <a:pt x="0" y="2"/>
                    <a:pt x="61" y="3"/>
                    <a:pt x="135" y="3"/>
                  </a:cubicBezTo>
                  <a:cubicBezTo>
                    <a:pt x="210" y="3"/>
                    <a:pt x="270" y="2"/>
                    <a:pt x="270" y="2"/>
                  </a:cubicBezTo>
                  <a:cubicBezTo>
                    <a:pt x="270" y="1"/>
                    <a:pt x="210" y="0"/>
                    <a:pt x="135" y="0"/>
                  </a:cubicBezTo>
                  <a:cubicBezTo>
                    <a:pt x="61" y="0"/>
                    <a:pt x="0" y="1"/>
                    <a:pt x="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19;p30">
              <a:extLst>
                <a:ext uri="{FF2B5EF4-FFF2-40B4-BE49-F238E27FC236}">
                  <a16:creationId xmlns:a16="http://schemas.microsoft.com/office/drawing/2014/main" id="{FEA5100B-2D25-C6A3-F34C-2FCFADDC2189}"/>
                </a:ext>
              </a:extLst>
            </p:cNvPr>
            <p:cNvSpPr/>
            <p:nvPr/>
          </p:nvSpPr>
          <p:spPr>
            <a:xfrm>
              <a:off x="2143314" y="4710028"/>
              <a:ext cx="698866" cy="4980"/>
            </a:xfrm>
            <a:custGeom>
              <a:avLst/>
              <a:gdLst/>
              <a:ahLst/>
              <a:cxnLst/>
              <a:rect l="l" t="t" r="r" b="b"/>
              <a:pathLst>
                <a:path w="421" h="3" extrusionOk="0">
                  <a:moveTo>
                    <a:pt x="0" y="2"/>
                  </a:moveTo>
                  <a:cubicBezTo>
                    <a:pt x="0" y="3"/>
                    <a:pt x="94" y="3"/>
                    <a:pt x="210" y="3"/>
                  </a:cubicBezTo>
                  <a:cubicBezTo>
                    <a:pt x="326" y="3"/>
                    <a:pt x="421" y="3"/>
                    <a:pt x="421" y="2"/>
                  </a:cubicBezTo>
                  <a:cubicBezTo>
                    <a:pt x="421" y="1"/>
                    <a:pt x="326" y="0"/>
                    <a:pt x="210" y="0"/>
                  </a:cubicBezTo>
                  <a:cubicBezTo>
                    <a:pt x="94" y="0"/>
                    <a:pt x="0" y="1"/>
                    <a:pt x="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20;p30">
              <a:extLst>
                <a:ext uri="{FF2B5EF4-FFF2-40B4-BE49-F238E27FC236}">
                  <a16:creationId xmlns:a16="http://schemas.microsoft.com/office/drawing/2014/main" id="{1A902D90-6DB7-583A-574C-28AF8D6F393C}"/>
                </a:ext>
              </a:extLst>
            </p:cNvPr>
            <p:cNvSpPr/>
            <p:nvPr/>
          </p:nvSpPr>
          <p:spPr>
            <a:xfrm>
              <a:off x="2559978" y="4851130"/>
              <a:ext cx="219122" cy="4980"/>
            </a:xfrm>
            <a:custGeom>
              <a:avLst/>
              <a:gdLst/>
              <a:ahLst/>
              <a:cxnLst/>
              <a:rect l="l" t="t" r="r" b="b"/>
              <a:pathLst>
                <a:path w="132" h="3" extrusionOk="0">
                  <a:moveTo>
                    <a:pt x="0" y="1"/>
                  </a:moveTo>
                  <a:cubicBezTo>
                    <a:pt x="0" y="2"/>
                    <a:pt x="29" y="3"/>
                    <a:pt x="66" y="3"/>
                  </a:cubicBezTo>
                  <a:cubicBezTo>
                    <a:pt x="102" y="3"/>
                    <a:pt x="132" y="2"/>
                    <a:pt x="132" y="1"/>
                  </a:cubicBezTo>
                  <a:cubicBezTo>
                    <a:pt x="132" y="1"/>
                    <a:pt x="102" y="0"/>
                    <a:pt x="66" y="0"/>
                  </a:cubicBezTo>
                  <a:cubicBezTo>
                    <a:pt x="29" y="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21;p30">
              <a:extLst>
                <a:ext uri="{FF2B5EF4-FFF2-40B4-BE49-F238E27FC236}">
                  <a16:creationId xmlns:a16="http://schemas.microsoft.com/office/drawing/2014/main" id="{7BA0A3BB-512C-143A-F2F1-9AD22F4846C8}"/>
                </a:ext>
              </a:extLst>
            </p:cNvPr>
            <p:cNvSpPr/>
            <p:nvPr/>
          </p:nvSpPr>
          <p:spPr>
            <a:xfrm>
              <a:off x="2608118" y="4952391"/>
              <a:ext cx="142761" cy="3320"/>
            </a:xfrm>
            <a:custGeom>
              <a:avLst/>
              <a:gdLst/>
              <a:ahLst/>
              <a:cxnLst/>
              <a:rect l="l" t="t" r="r" b="b"/>
              <a:pathLst>
                <a:path w="86" h="2" extrusionOk="0">
                  <a:moveTo>
                    <a:pt x="0" y="1"/>
                  </a:moveTo>
                  <a:cubicBezTo>
                    <a:pt x="0" y="2"/>
                    <a:pt x="19" y="2"/>
                    <a:pt x="43" y="2"/>
                  </a:cubicBezTo>
                  <a:cubicBezTo>
                    <a:pt x="67" y="2"/>
                    <a:pt x="86" y="2"/>
                    <a:pt x="86" y="1"/>
                  </a:cubicBezTo>
                  <a:cubicBezTo>
                    <a:pt x="86" y="0"/>
                    <a:pt x="67" y="0"/>
                    <a:pt x="43" y="0"/>
                  </a:cubicBezTo>
                  <a:cubicBezTo>
                    <a:pt x="19" y="0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22;p30">
              <a:extLst>
                <a:ext uri="{FF2B5EF4-FFF2-40B4-BE49-F238E27FC236}">
                  <a16:creationId xmlns:a16="http://schemas.microsoft.com/office/drawing/2014/main" id="{3DBB8242-F7D0-5482-8D0E-779793187697}"/>
                </a:ext>
              </a:extLst>
            </p:cNvPr>
            <p:cNvSpPr/>
            <p:nvPr/>
          </p:nvSpPr>
          <p:spPr>
            <a:xfrm>
              <a:off x="2312635" y="4952391"/>
              <a:ext cx="258962" cy="3320"/>
            </a:xfrm>
            <a:custGeom>
              <a:avLst/>
              <a:gdLst/>
              <a:ahLst/>
              <a:cxnLst/>
              <a:rect l="l" t="t" r="r" b="b"/>
              <a:pathLst>
                <a:path w="156" h="2" extrusionOk="0">
                  <a:moveTo>
                    <a:pt x="0" y="1"/>
                  </a:moveTo>
                  <a:cubicBezTo>
                    <a:pt x="0" y="2"/>
                    <a:pt x="35" y="2"/>
                    <a:pt x="78" y="2"/>
                  </a:cubicBezTo>
                  <a:cubicBezTo>
                    <a:pt x="121" y="2"/>
                    <a:pt x="156" y="2"/>
                    <a:pt x="156" y="1"/>
                  </a:cubicBezTo>
                  <a:cubicBezTo>
                    <a:pt x="156" y="0"/>
                    <a:pt x="121" y="0"/>
                    <a:pt x="78" y="0"/>
                  </a:cubicBezTo>
                  <a:cubicBezTo>
                    <a:pt x="35" y="0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23;p30">
              <a:extLst>
                <a:ext uri="{FF2B5EF4-FFF2-40B4-BE49-F238E27FC236}">
                  <a16:creationId xmlns:a16="http://schemas.microsoft.com/office/drawing/2014/main" id="{B7ABDAE1-6E72-A78F-C9F7-AA847FC2993D}"/>
                </a:ext>
              </a:extLst>
            </p:cNvPr>
            <p:cNvSpPr/>
            <p:nvPr/>
          </p:nvSpPr>
          <p:spPr>
            <a:xfrm>
              <a:off x="2071933" y="4897610"/>
              <a:ext cx="700526" cy="3320"/>
            </a:xfrm>
            <a:custGeom>
              <a:avLst/>
              <a:gdLst/>
              <a:ahLst/>
              <a:cxnLst/>
              <a:rect l="l" t="t" r="r" b="b"/>
              <a:pathLst>
                <a:path w="422" h="2" extrusionOk="0">
                  <a:moveTo>
                    <a:pt x="0" y="1"/>
                  </a:moveTo>
                  <a:cubicBezTo>
                    <a:pt x="0" y="2"/>
                    <a:pt x="95" y="2"/>
                    <a:pt x="211" y="2"/>
                  </a:cubicBezTo>
                  <a:cubicBezTo>
                    <a:pt x="327" y="2"/>
                    <a:pt x="422" y="2"/>
                    <a:pt x="422" y="1"/>
                  </a:cubicBezTo>
                  <a:cubicBezTo>
                    <a:pt x="422" y="0"/>
                    <a:pt x="327" y="0"/>
                    <a:pt x="211" y="0"/>
                  </a:cubicBezTo>
                  <a:cubicBezTo>
                    <a:pt x="95" y="0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24;p30">
              <a:extLst>
                <a:ext uri="{FF2B5EF4-FFF2-40B4-BE49-F238E27FC236}">
                  <a16:creationId xmlns:a16="http://schemas.microsoft.com/office/drawing/2014/main" id="{DEF68333-BEE0-CA39-435D-6D660147B1A3}"/>
                </a:ext>
              </a:extLst>
            </p:cNvPr>
            <p:cNvSpPr/>
            <p:nvPr/>
          </p:nvSpPr>
          <p:spPr>
            <a:xfrm>
              <a:off x="2815621" y="4371385"/>
              <a:ext cx="242362" cy="849928"/>
            </a:xfrm>
            <a:custGeom>
              <a:avLst/>
              <a:gdLst/>
              <a:ahLst/>
              <a:cxnLst/>
              <a:rect l="l" t="t" r="r" b="b"/>
              <a:pathLst>
                <a:path w="146" h="512" extrusionOk="0">
                  <a:moveTo>
                    <a:pt x="0" y="512"/>
                  </a:moveTo>
                  <a:cubicBezTo>
                    <a:pt x="1" y="512"/>
                    <a:pt x="34" y="398"/>
                    <a:pt x="75" y="257"/>
                  </a:cubicBezTo>
                  <a:cubicBezTo>
                    <a:pt x="115" y="115"/>
                    <a:pt x="147" y="0"/>
                    <a:pt x="146" y="0"/>
                  </a:cubicBezTo>
                  <a:cubicBezTo>
                    <a:pt x="145" y="0"/>
                    <a:pt x="112" y="114"/>
                    <a:pt x="72" y="256"/>
                  </a:cubicBezTo>
                  <a:cubicBezTo>
                    <a:pt x="32" y="397"/>
                    <a:pt x="0" y="512"/>
                    <a:pt x="0" y="5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25;p30">
              <a:extLst>
                <a:ext uri="{FF2B5EF4-FFF2-40B4-BE49-F238E27FC236}">
                  <a16:creationId xmlns:a16="http://schemas.microsoft.com/office/drawing/2014/main" id="{0607C75F-893E-2AD3-D82A-B48CF50558DA}"/>
                </a:ext>
              </a:extLst>
            </p:cNvPr>
            <p:cNvSpPr/>
            <p:nvPr/>
          </p:nvSpPr>
          <p:spPr>
            <a:xfrm>
              <a:off x="2143314" y="4578887"/>
              <a:ext cx="436584" cy="385123"/>
            </a:xfrm>
            <a:custGeom>
              <a:avLst/>
              <a:gdLst/>
              <a:ahLst/>
              <a:cxnLst/>
              <a:rect l="l" t="t" r="r" b="b"/>
              <a:pathLst>
                <a:path w="263" h="232" extrusionOk="0">
                  <a:moveTo>
                    <a:pt x="261" y="6"/>
                  </a:moveTo>
                  <a:cubicBezTo>
                    <a:pt x="261" y="6"/>
                    <a:pt x="216" y="-8"/>
                    <a:pt x="185" y="6"/>
                  </a:cubicBezTo>
                  <a:cubicBezTo>
                    <a:pt x="154" y="21"/>
                    <a:pt x="0" y="140"/>
                    <a:pt x="0" y="140"/>
                  </a:cubicBezTo>
                  <a:lnTo>
                    <a:pt x="25" y="232"/>
                  </a:lnTo>
                  <a:lnTo>
                    <a:pt x="61" y="203"/>
                  </a:lnTo>
                  <a:cubicBezTo>
                    <a:pt x="61" y="203"/>
                    <a:pt x="119" y="211"/>
                    <a:pt x="142" y="189"/>
                  </a:cubicBezTo>
                  <a:cubicBezTo>
                    <a:pt x="164" y="166"/>
                    <a:pt x="190" y="145"/>
                    <a:pt x="190" y="145"/>
                  </a:cubicBezTo>
                  <a:cubicBezTo>
                    <a:pt x="190" y="145"/>
                    <a:pt x="213" y="182"/>
                    <a:pt x="226" y="180"/>
                  </a:cubicBezTo>
                  <a:cubicBezTo>
                    <a:pt x="235" y="178"/>
                    <a:pt x="240" y="149"/>
                    <a:pt x="240" y="149"/>
                  </a:cubicBezTo>
                  <a:cubicBezTo>
                    <a:pt x="240" y="149"/>
                    <a:pt x="268" y="156"/>
                    <a:pt x="261" y="129"/>
                  </a:cubicBezTo>
                  <a:lnTo>
                    <a:pt x="245" y="75"/>
                  </a:lnTo>
                  <a:cubicBezTo>
                    <a:pt x="242" y="66"/>
                    <a:pt x="233" y="59"/>
                    <a:pt x="223" y="58"/>
                  </a:cubicBezTo>
                  <a:lnTo>
                    <a:pt x="175" y="53"/>
                  </a:lnTo>
                  <a:lnTo>
                    <a:pt x="201" y="32"/>
                  </a:lnTo>
                  <a:cubicBezTo>
                    <a:pt x="201" y="32"/>
                    <a:pt x="229" y="34"/>
                    <a:pt x="253" y="29"/>
                  </a:cubicBezTo>
                  <a:cubicBezTo>
                    <a:pt x="261" y="27"/>
                    <a:pt x="267" y="11"/>
                    <a:pt x="261" y="6"/>
                  </a:cubicBezTo>
                  <a:close/>
                </a:path>
              </a:pathLst>
            </a:custGeom>
            <a:solidFill>
              <a:srgbClr val="9E6753"/>
            </a:solidFill>
            <a:ln>
              <a:noFill/>
            </a:ln>
          </p:spPr>
          <p:txBody>
            <a:bodyPr spcFirstLastPara="1" wrap="square" lIns="90000" tIns="38500" rIns="90000" bIns="38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26;p30">
              <a:extLst>
                <a:ext uri="{FF2B5EF4-FFF2-40B4-BE49-F238E27FC236}">
                  <a16:creationId xmlns:a16="http://schemas.microsoft.com/office/drawing/2014/main" id="{06B49EE8-765B-AF26-EAA8-33192A84D675}"/>
                </a:ext>
              </a:extLst>
            </p:cNvPr>
            <p:cNvSpPr/>
            <p:nvPr/>
          </p:nvSpPr>
          <p:spPr>
            <a:xfrm>
              <a:off x="2408916" y="4733269"/>
              <a:ext cx="122841" cy="91301"/>
            </a:xfrm>
            <a:custGeom>
              <a:avLst/>
              <a:gdLst/>
              <a:ahLst/>
              <a:cxnLst/>
              <a:rect l="l" t="t" r="r" b="b"/>
              <a:pathLst>
                <a:path w="74" h="55" extrusionOk="0">
                  <a:moveTo>
                    <a:pt x="0" y="12"/>
                  </a:moveTo>
                  <a:cubicBezTo>
                    <a:pt x="1" y="12"/>
                    <a:pt x="6" y="9"/>
                    <a:pt x="15" y="6"/>
                  </a:cubicBezTo>
                  <a:cubicBezTo>
                    <a:pt x="19" y="4"/>
                    <a:pt x="25" y="2"/>
                    <a:pt x="31" y="3"/>
                  </a:cubicBezTo>
                  <a:cubicBezTo>
                    <a:pt x="37" y="3"/>
                    <a:pt x="43" y="5"/>
                    <a:pt x="49" y="10"/>
                  </a:cubicBezTo>
                  <a:cubicBezTo>
                    <a:pt x="61" y="19"/>
                    <a:pt x="66" y="31"/>
                    <a:pt x="69" y="40"/>
                  </a:cubicBezTo>
                  <a:cubicBezTo>
                    <a:pt x="72" y="49"/>
                    <a:pt x="74" y="55"/>
                    <a:pt x="74" y="55"/>
                  </a:cubicBezTo>
                  <a:cubicBezTo>
                    <a:pt x="75" y="55"/>
                    <a:pt x="74" y="49"/>
                    <a:pt x="71" y="40"/>
                  </a:cubicBezTo>
                  <a:cubicBezTo>
                    <a:pt x="69" y="35"/>
                    <a:pt x="67" y="30"/>
                    <a:pt x="64" y="24"/>
                  </a:cubicBezTo>
                  <a:cubicBezTo>
                    <a:pt x="61" y="18"/>
                    <a:pt x="57" y="12"/>
                    <a:pt x="51" y="8"/>
                  </a:cubicBezTo>
                  <a:cubicBezTo>
                    <a:pt x="45" y="3"/>
                    <a:pt x="38" y="0"/>
                    <a:pt x="31" y="0"/>
                  </a:cubicBezTo>
                  <a:cubicBezTo>
                    <a:pt x="24" y="0"/>
                    <a:pt x="18" y="2"/>
                    <a:pt x="14" y="4"/>
                  </a:cubicBezTo>
                  <a:cubicBezTo>
                    <a:pt x="10" y="6"/>
                    <a:pt x="6" y="8"/>
                    <a:pt x="4" y="9"/>
                  </a:cubicBezTo>
                  <a:cubicBezTo>
                    <a:pt x="2" y="11"/>
                    <a:pt x="0" y="12"/>
                    <a:pt x="1" y="12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27;p30">
              <a:extLst>
                <a:ext uri="{FF2B5EF4-FFF2-40B4-BE49-F238E27FC236}">
                  <a16:creationId xmlns:a16="http://schemas.microsoft.com/office/drawing/2014/main" id="{6A73E110-6BF2-AECC-C46A-160737C94E0C}"/>
                </a:ext>
              </a:extLst>
            </p:cNvPr>
            <p:cNvSpPr/>
            <p:nvPr/>
          </p:nvSpPr>
          <p:spPr>
            <a:xfrm>
              <a:off x="2388996" y="4663548"/>
              <a:ext cx="48140" cy="11620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0" y="7"/>
                  </a:moveTo>
                  <a:cubicBezTo>
                    <a:pt x="0" y="8"/>
                    <a:pt x="6" y="4"/>
                    <a:pt x="14" y="3"/>
                  </a:cubicBezTo>
                  <a:cubicBezTo>
                    <a:pt x="22" y="2"/>
                    <a:pt x="28" y="5"/>
                    <a:pt x="29" y="4"/>
                  </a:cubicBezTo>
                  <a:cubicBezTo>
                    <a:pt x="29" y="4"/>
                    <a:pt x="28" y="2"/>
                    <a:pt x="25" y="1"/>
                  </a:cubicBezTo>
                  <a:cubicBezTo>
                    <a:pt x="22" y="0"/>
                    <a:pt x="18" y="0"/>
                    <a:pt x="14" y="0"/>
                  </a:cubicBezTo>
                  <a:cubicBezTo>
                    <a:pt x="9" y="1"/>
                    <a:pt x="5" y="2"/>
                    <a:pt x="3" y="4"/>
                  </a:cubicBezTo>
                  <a:cubicBezTo>
                    <a:pt x="1" y="6"/>
                    <a:pt x="0" y="7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28;p30">
              <a:extLst>
                <a:ext uri="{FF2B5EF4-FFF2-40B4-BE49-F238E27FC236}">
                  <a16:creationId xmlns:a16="http://schemas.microsoft.com/office/drawing/2014/main" id="{2F741163-0BAE-34FF-9F6C-C03B4A7FAFE7}"/>
                </a:ext>
              </a:extLst>
            </p:cNvPr>
            <p:cNvSpPr/>
            <p:nvPr/>
          </p:nvSpPr>
          <p:spPr>
            <a:xfrm>
              <a:off x="1831230" y="3820259"/>
              <a:ext cx="202522" cy="134461"/>
            </a:xfrm>
            <a:custGeom>
              <a:avLst/>
              <a:gdLst/>
              <a:ahLst/>
              <a:cxnLst/>
              <a:rect l="l" t="t" r="r" b="b"/>
              <a:pathLst>
                <a:path w="122" h="81" extrusionOk="0">
                  <a:moveTo>
                    <a:pt x="94" y="8"/>
                  </a:moveTo>
                  <a:lnTo>
                    <a:pt x="110" y="9"/>
                  </a:lnTo>
                  <a:cubicBezTo>
                    <a:pt x="119" y="9"/>
                    <a:pt x="126" y="19"/>
                    <a:pt x="120" y="27"/>
                  </a:cubicBezTo>
                  <a:cubicBezTo>
                    <a:pt x="119" y="29"/>
                    <a:pt x="118" y="30"/>
                    <a:pt x="116" y="31"/>
                  </a:cubicBezTo>
                  <a:cubicBezTo>
                    <a:pt x="107" y="34"/>
                    <a:pt x="48" y="44"/>
                    <a:pt x="48" y="44"/>
                  </a:cubicBezTo>
                  <a:lnTo>
                    <a:pt x="21" y="81"/>
                  </a:lnTo>
                  <a:lnTo>
                    <a:pt x="0" y="69"/>
                  </a:lnTo>
                  <a:cubicBezTo>
                    <a:pt x="0" y="69"/>
                    <a:pt x="26" y="-2"/>
                    <a:pt x="24" y="0"/>
                  </a:cubicBezTo>
                  <a:cubicBezTo>
                    <a:pt x="22" y="2"/>
                    <a:pt x="94" y="8"/>
                    <a:pt x="94" y="8"/>
                  </a:cubicBezTo>
                  <a:close/>
                </a:path>
              </a:pathLst>
            </a:custGeom>
            <a:solidFill>
              <a:srgbClr val="8A5947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29;p30">
              <a:extLst>
                <a:ext uri="{FF2B5EF4-FFF2-40B4-BE49-F238E27FC236}">
                  <a16:creationId xmlns:a16="http://schemas.microsoft.com/office/drawing/2014/main" id="{67FCA21C-77EA-932C-A1D7-B6A41139D54A}"/>
                </a:ext>
              </a:extLst>
            </p:cNvPr>
            <p:cNvSpPr/>
            <p:nvPr/>
          </p:nvSpPr>
          <p:spPr>
            <a:xfrm>
              <a:off x="1645308" y="3803659"/>
              <a:ext cx="358563" cy="418324"/>
            </a:xfrm>
            <a:custGeom>
              <a:avLst/>
              <a:gdLst/>
              <a:ahLst/>
              <a:cxnLst/>
              <a:rect l="l" t="t" r="r" b="b"/>
              <a:pathLst>
                <a:path w="216" h="252" extrusionOk="0">
                  <a:moveTo>
                    <a:pt x="0" y="206"/>
                  </a:moveTo>
                  <a:lnTo>
                    <a:pt x="120" y="12"/>
                  </a:lnTo>
                  <a:cubicBezTo>
                    <a:pt x="124" y="6"/>
                    <a:pt x="129" y="3"/>
                    <a:pt x="136" y="3"/>
                  </a:cubicBezTo>
                  <a:lnTo>
                    <a:pt x="202" y="0"/>
                  </a:lnTo>
                  <a:cubicBezTo>
                    <a:pt x="212" y="0"/>
                    <a:pt x="220" y="11"/>
                    <a:pt x="214" y="20"/>
                  </a:cubicBezTo>
                  <a:cubicBezTo>
                    <a:pt x="213" y="23"/>
                    <a:pt x="210" y="25"/>
                    <a:pt x="206" y="26"/>
                  </a:cubicBezTo>
                  <a:cubicBezTo>
                    <a:pt x="190" y="29"/>
                    <a:pt x="148" y="31"/>
                    <a:pt x="148" y="31"/>
                  </a:cubicBezTo>
                  <a:lnTo>
                    <a:pt x="121" y="85"/>
                  </a:lnTo>
                  <a:lnTo>
                    <a:pt x="187" y="60"/>
                  </a:lnTo>
                  <a:cubicBezTo>
                    <a:pt x="194" y="57"/>
                    <a:pt x="201" y="61"/>
                    <a:pt x="202" y="68"/>
                  </a:cubicBezTo>
                  <a:cubicBezTo>
                    <a:pt x="203" y="74"/>
                    <a:pt x="202" y="81"/>
                    <a:pt x="197" y="85"/>
                  </a:cubicBezTo>
                  <a:cubicBezTo>
                    <a:pt x="186" y="93"/>
                    <a:pt x="149" y="122"/>
                    <a:pt x="149" y="122"/>
                  </a:cubicBezTo>
                  <a:cubicBezTo>
                    <a:pt x="149" y="122"/>
                    <a:pt x="144" y="171"/>
                    <a:pt x="126" y="196"/>
                  </a:cubicBezTo>
                  <a:cubicBezTo>
                    <a:pt x="107" y="221"/>
                    <a:pt x="78" y="252"/>
                    <a:pt x="78" y="252"/>
                  </a:cubicBezTo>
                  <a:lnTo>
                    <a:pt x="0" y="206"/>
                  </a:lnTo>
                  <a:close/>
                </a:path>
              </a:pathLst>
            </a:custGeom>
            <a:solidFill>
              <a:srgbClr val="9E675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30;p30">
              <a:extLst>
                <a:ext uri="{FF2B5EF4-FFF2-40B4-BE49-F238E27FC236}">
                  <a16:creationId xmlns:a16="http://schemas.microsoft.com/office/drawing/2014/main" id="{F4883BF9-B429-1E10-2C90-C2393DA76F28}"/>
                </a:ext>
              </a:extLst>
            </p:cNvPr>
            <p:cNvSpPr/>
            <p:nvPr/>
          </p:nvSpPr>
          <p:spPr>
            <a:xfrm>
              <a:off x="1758189" y="3943101"/>
              <a:ext cx="96281" cy="89641"/>
            </a:xfrm>
            <a:custGeom>
              <a:avLst/>
              <a:gdLst/>
              <a:ahLst/>
              <a:cxnLst/>
              <a:rect l="l" t="t" r="r" b="b"/>
              <a:pathLst>
                <a:path w="58" h="54" extrusionOk="0">
                  <a:moveTo>
                    <a:pt x="0" y="54"/>
                  </a:moveTo>
                  <a:cubicBezTo>
                    <a:pt x="1" y="54"/>
                    <a:pt x="12" y="41"/>
                    <a:pt x="28" y="26"/>
                  </a:cubicBezTo>
                  <a:cubicBezTo>
                    <a:pt x="44" y="11"/>
                    <a:pt x="58" y="0"/>
                    <a:pt x="58" y="0"/>
                  </a:cubicBezTo>
                  <a:cubicBezTo>
                    <a:pt x="57" y="-1"/>
                    <a:pt x="54" y="2"/>
                    <a:pt x="48" y="6"/>
                  </a:cubicBezTo>
                  <a:cubicBezTo>
                    <a:pt x="42" y="10"/>
                    <a:pt x="34" y="16"/>
                    <a:pt x="26" y="24"/>
                  </a:cubicBezTo>
                  <a:cubicBezTo>
                    <a:pt x="18" y="31"/>
                    <a:pt x="11" y="39"/>
                    <a:pt x="7" y="44"/>
                  </a:cubicBezTo>
                  <a:cubicBezTo>
                    <a:pt x="2" y="50"/>
                    <a:pt x="0" y="54"/>
                    <a:pt x="0" y="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31;p30">
              <a:extLst>
                <a:ext uri="{FF2B5EF4-FFF2-40B4-BE49-F238E27FC236}">
                  <a16:creationId xmlns:a16="http://schemas.microsoft.com/office/drawing/2014/main" id="{B171A4D0-9A87-150A-5260-98D447FCED8E}"/>
                </a:ext>
              </a:extLst>
            </p:cNvPr>
            <p:cNvSpPr/>
            <p:nvPr/>
          </p:nvSpPr>
          <p:spPr>
            <a:xfrm>
              <a:off x="657598" y="2815949"/>
              <a:ext cx="1171971" cy="587645"/>
            </a:xfrm>
            <a:custGeom>
              <a:avLst/>
              <a:gdLst/>
              <a:ahLst/>
              <a:cxnLst/>
              <a:rect l="l" t="t" r="r" b="b"/>
              <a:pathLst>
                <a:path w="706" h="354" extrusionOk="0">
                  <a:moveTo>
                    <a:pt x="15" y="354"/>
                  </a:moveTo>
                  <a:cubicBezTo>
                    <a:pt x="4" y="350"/>
                    <a:pt x="1" y="332"/>
                    <a:pt x="11" y="326"/>
                  </a:cubicBezTo>
                  <a:cubicBezTo>
                    <a:pt x="3" y="320"/>
                    <a:pt x="6" y="307"/>
                    <a:pt x="14" y="301"/>
                  </a:cubicBezTo>
                  <a:cubicBezTo>
                    <a:pt x="21" y="295"/>
                    <a:pt x="31" y="292"/>
                    <a:pt x="37" y="284"/>
                  </a:cubicBezTo>
                  <a:cubicBezTo>
                    <a:pt x="26" y="286"/>
                    <a:pt x="15" y="276"/>
                    <a:pt x="16" y="265"/>
                  </a:cubicBezTo>
                  <a:cubicBezTo>
                    <a:pt x="9" y="265"/>
                    <a:pt x="2" y="259"/>
                    <a:pt x="1" y="252"/>
                  </a:cubicBezTo>
                  <a:cubicBezTo>
                    <a:pt x="-1" y="246"/>
                    <a:pt x="3" y="238"/>
                    <a:pt x="9" y="235"/>
                  </a:cubicBezTo>
                  <a:cubicBezTo>
                    <a:pt x="0" y="233"/>
                    <a:pt x="2" y="218"/>
                    <a:pt x="10" y="214"/>
                  </a:cubicBezTo>
                  <a:cubicBezTo>
                    <a:pt x="18" y="210"/>
                    <a:pt x="28" y="211"/>
                    <a:pt x="37" y="208"/>
                  </a:cubicBezTo>
                  <a:cubicBezTo>
                    <a:pt x="53" y="194"/>
                    <a:pt x="74" y="184"/>
                    <a:pt x="96" y="182"/>
                  </a:cubicBezTo>
                  <a:cubicBezTo>
                    <a:pt x="85" y="172"/>
                    <a:pt x="74" y="161"/>
                    <a:pt x="62" y="151"/>
                  </a:cubicBezTo>
                  <a:cubicBezTo>
                    <a:pt x="60" y="148"/>
                    <a:pt x="57" y="146"/>
                    <a:pt x="56" y="142"/>
                  </a:cubicBezTo>
                  <a:cubicBezTo>
                    <a:pt x="54" y="135"/>
                    <a:pt x="60" y="127"/>
                    <a:pt x="67" y="123"/>
                  </a:cubicBezTo>
                  <a:cubicBezTo>
                    <a:pt x="81" y="113"/>
                    <a:pt x="97" y="108"/>
                    <a:pt x="114" y="108"/>
                  </a:cubicBezTo>
                  <a:cubicBezTo>
                    <a:pt x="120" y="108"/>
                    <a:pt x="126" y="109"/>
                    <a:pt x="127" y="115"/>
                  </a:cubicBezTo>
                  <a:cubicBezTo>
                    <a:pt x="139" y="111"/>
                    <a:pt x="152" y="113"/>
                    <a:pt x="165" y="115"/>
                  </a:cubicBezTo>
                  <a:cubicBezTo>
                    <a:pt x="172" y="116"/>
                    <a:pt x="179" y="117"/>
                    <a:pt x="184" y="123"/>
                  </a:cubicBezTo>
                  <a:cubicBezTo>
                    <a:pt x="182" y="116"/>
                    <a:pt x="177" y="111"/>
                    <a:pt x="173" y="105"/>
                  </a:cubicBezTo>
                  <a:cubicBezTo>
                    <a:pt x="168" y="99"/>
                    <a:pt x="165" y="93"/>
                    <a:pt x="166" y="86"/>
                  </a:cubicBezTo>
                  <a:cubicBezTo>
                    <a:pt x="168" y="79"/>
                    <a:pt x="177" y="74"/>
                    <a:pt x="182" y="78"/>
                  </a:cubicBezTo>
                  <a:cubicBezTo>
                    <a:pt x="176" y="75"/>
                    <a:pt x="178" y="64"/>
                    <a:pt x="184" y="60"/>
                  </a:cubicBezTo>
                  <a:cubicBezTo>
                    <a:pt x="190" y="56"/>
                    <a:pt x="198" y="57"/>
                    <a:pt x="205" y="57"/>
                  </a:cubicBezTo>
                  <a:cubicBezTo>
                    <a:pt x="210" y="58"/>
                    <a:pt x="216" y="59"/>
                    <a:pt x="217" y="64"/>
                  </a:cubicBezTo>
                  <a:cubicBezTo>
                    <a:pt x="220" y="53"/>
                    <a:pt x="240" y="54"/>
                    <a:pt x="243" y="65"/>
                  </a:cubicBezTo>
                  <a:cubicBezTo>
                    <a:pt x="250" y="59"/>
                    <a:pt x="262" y="62"/>
                    <a:pt x="267" y="70"/>
                  </a:cubicBezTo>
                  <a:cubicBezTo>
                    <a:pt x="279" y="64"/>
                    <a:pt x="295" y="72"/>
                    <a:pt x="297" y="85"/>
                  </a:cubicBezTo>
                  <a:cubicBezTo>
                    <a:pt x="292" y="73"/>
                    <a:pt x="287" y="62"/>
                    <a:pt x="281" y="50"/>
                  </a:cubicBezTo>
                  <a:cubicBezTo>
                    <a:pt x="278" y="44"/>
                    <a:pt x="279" y="32"/>
                    <a:pt x="286" y="34"/>
                  </a:cubicBezTo>
                  <a:cubicBezTo>
                    <a:pt x="276" y="33"/>
                    <a:pt x="272" y="19"/>
                    <a:pt x="278" y="10"/>
                  </a:cubicBezTo>
                  <a:cubicBezTo>
                    <a:pt x="283" y="2"/>
                    <a:pt x="295" y="-1"/>
                    <a:pt x="305" y="1"/>
                  </a:cubicBezTo>
                  <a:cubicBezTo>
                    <a:pt x="308" y="6"/>
                    <a:pt x="310" y="11"/>
                    <a:pt x="313" y="15"/>
                  </a:cubicBezTo>
                  <a:cubicBezTo>
                    <a:pt x="320" y="11"/>
                    <a:pt x="330" y="12"/>
                    <a:pt x="336" y="18"/>
                  </a:cubicBezTo>
                  <a:cubicBezTo>
                    <a:pt x="342" y="24"/>
                    <a:pt x="344" y="33"/>
                    <a:pt x="341" y="41"/>
                  </a:cubicBezTo>
                  <a:cubicBezTo>
                    <a:pt x="346" y="37"/>
                    <a:pt x="353" y="40"/>
                    <a:pt x="356" y="46"/>
                  </a:cubicBezTo>
                  <a:cubicBezTo>
                    <a:pt x="359" y="51"/>
                    <a:pt x="358" y="58"/>
                    <a:pt x="357" y="64"/>
                  </a:cubicBezTo>
                  <a:cubicBezTo>
                    <a:pt x="368" y="56"/>
                    <a:pt x="385" y="68"/>
                    <a:pt x="382" y="81"/>
                  </a:cubicBezTo>
                  <a:cubicBezTo>
                    <a:pt x="392" y="77"/>
                    <a:pt x="402" y="76"/>
                    <a:pt x="412" y="78"/>
                  </a:cubicBezTo>
                  <a:cubicBezTo>
                    <a:pt x="408" y="70"/>
                    <a:pt x="410" y="60"/>
                    <a:pt x="417" y="54"/>
                  </a:cubicBezTo>
                  <a:cubicBezTo>
                    <a:pt x="423" y="49"/>
                    <a:pt x="434" y="48"/>
                    <a:pt x="441" y="53"/>
                  </a:cubicBezTo>
                  <a:cubicBezTo>
                    <a:pt x="443" y="41"/>
                    <a:pt x="458" y="34"/>
                    <a:pt x="468" y="39"/>
                  </a:cubicBezTo>
                  <a:cubicBezTo>
                    <a:pt x="472" y="28"/>
                    <a:pt x="489" y="21"/>
                    <a:pt x="497" y="30"/>
                  </a:cubicBezTo>
                  <a:cubicBezTo>
                    <a:pt x="506" y="39"/>
                    <a:pt x="499" y="54"/>
                    <a:pt x="492" y="64"/>
                  </a:cubicBezTo>
                  <a:cubicBezTo>
                    <a:pt x="484" y="76"/>
                    <a:pt x="477" y="87"/>
                    <a:pt x="469" y="98"/>
                  </a:cubicBezTo>
                  <a:cubicBezTo>
                    <a:pt x="491" y="90"/>
                    <a:pt x="513" y="80"/>
                    <a:pt x="536" y="71"/>
                  </a:cubicBezTo>
                  <a:cubicBezTo>
                    <a:pt x="538" y="71"/>
                    <a:pt x="540" y="70"/>
                    <a:pt x="542" y="70"/>
                  </a:cubicBezTo>
                  <a:cubicBezTo>
                    <a:pt x="545" y="71"/>
                    <a:pt x="547" y="74"/>
                    <a:pt x="550" y="76"/>
                  </a:cubicBezTo>
                  <a:cubicBezTo>
                    <a:pt x="553" y="78"/>
                    <a:pt x="558" y="78"/>
                    <a:pt x="562" y="79"/>
                  </a:cubicBezTo>
                  <a:cubicBezTo>
                    <a:pt x="573" y="84"/>
                    <a:pt x="571" y="101"/>
                    <a:pt x="562" y="109"/>
                  </a:cubicBezTo>
                  <a:cubicBezTo>
                    <a:pt x="554" y="117"/>
                    <a:pt x="541" y="120"/>
                    <a:pt x="532" y="127"/>
                  </a:cubicBezTo>
                  <a:cubicBezTo>
                    <a:pt x="541" y="130"/>
                    <a:pt x="550" y="132"/>
                    <a:pt x="559" y="135"/>
                  </a:cubicBezTo>
                  <a:cubicBezTo>
                    <a:pt x="565" y="120"/>
                    <a:pt x="585" y="112"/>
                    <a:pt x="599" y="120"/>
                  </a:cubicBezTo>
                  <a:cubicBezTo>
                    <a:pt x="604" y="110"/>
                    <a:pt x="618" y="110"/>
                    <a:pt x="629" y="112"/>
                  </a:cubicBezTo>
                  <a:cubicBezTo>
                    <a:pt x="638" y="113"/>
                    <a:pt x="649" y="115"/>
                    <a:pt x="655" y="123"/>
                  </a:cubicBezTo>
                  <a:cubicBezTo>
                    <a:pt x="663" y="133"/>
                    <a:pt x="659" y="149"/>
                    <a:pt x="651" y="158"/>
                  </a:cubicBezTo>
                  <a:cubicBezTo>
                    <a:pt x="642" y="168"/>
                    <a:pt x="630" y="172"/>
                    <a:pt x="618" y="176"/>
                  </a:cubicBezTo>
                  <a:cubicBezTo>
                    <a:pt x="619" y="185"/>
                    <a:pt x="630" y="189"/>
                    <a:pt x="639" y="188"/>
                  </a:cubicBezTo>
                  <a:cubicBezTo>
                    <a:pt x="647" y="188"/>
                    <a:pt x="657" y="186"/>
                    <a:pt x="664" y="189"/>
                  </a:cubicBezTo>
                  <a:cubicBezTo>
                    <a:pt x="675" y="195"/>
                    <a:pt x="678" y="209"/>
                    <a:pt x="688" y="215"/>
                  </a:cubicBezTo>
                  <a:cubicBezTo>
                    <a:pt x="692" y="216"/>
                    <a:pt x="695" y="217"/>
                    <a:pt x="698" y="219"/>
                  </a:cubicBezTo>
                  <a:cubicBezTo>
                    <a:pt x="702" y="222"/>
                    <a:pt x="703" y="228"/>
                    <a:pt x="704" y="233"/>
                  </a:cubicBezTo>
                  <a:cubicBezTo>
                    <a:pt x="704" y="239"/>
                    <a:pt x="705" y="245"/>
                    <a:pt x="706" y="252"/>
                  </a:cubicBezTo>
                  <a:cubicBezTo>
                    <a:pt x="706" y="255"/>
                    <a:pt x="706" y="258"/>
                    <a:pt x="705" y="261"/>
                  </a:cubicBezTo>
                  <a:cubicBezTo>
                    <a:pt x="702" y="271"/>
                    <a:pt x="688" y="271"/>
                    <a:pt x="679" y="266"/>
                  </a:cubicBezTo>
                  <a:cubicBezTo>
                    <a:pt x="670" y="262"/>
                    <a:pt x="663" y="253"/>
                    <a:pt x="653" y="251"/>
                  </a:cubicBezTo>
                  <a:cubicBezTo>
                    <a:pt x="666" y="259"/>
                    <a:pt x="679" y="268"/>
                    <a:pt x="685" y="281"/>
                  </a:cubicBezTo>
                  <a:cubicBezTo>
                    <a:pt x="691" y="295"/>
                    <a:pt x="686" y="314"/>
                    <a:pt x="671" y="318"/>
                  </a:cubicBezTo>
                  <a:cubicBezTo>
                    <a:pt x="657" y="321"/>
                    <a:pt x="644" y="308"/>
                    <a:pt x="635" y="296"/>
                  </a:cubicBezTo>
                  <a:cubicBezTo>
                    <a:pt x="626" y="284"/>
                    <a:pt x="613" y="270"/>
                    <a:pt x="598" y="275"/>
                  </a:cubicBezTo>
                  <a:lnTo>
                    <a:pt x="15" y="35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32;p30">
              <a:extLst>
                <a:ext uri="{FF2B5EF4-FFF2-40B4-BE49-F238E27FC236}">
                  <a16:creationId xmlns:a16="http://schemas.microsoft.com/office/drawing/2014/main" id="{62974ADB-0885-5602-E860-919C26A5740D}"/>
                </a:ext>
              </a:extLst>
            </p:cNvPr>
            <p:cNvSpPr/>
            <p:nvPr/>
          </p:nvSpPr>
          <p:spPr>
            <a:xfrm>
              <a:off x="616097" y="3141313"/>
              <a:ext cx="1200191" cy="723767"/>
            </a:xfrm>
            <a:custGeom>
              <a:avLst/>
              <a:gdLst/>
              <a:ahLst/>
              <a:cxnLst/>
              <a:rect l="l" t="t" r="r" b="b"/>
              <a:pathLst>
                <a:path w="723" h="436" extrusionOk="0">
                  <a:moveTo>
                    <a:pt x="61" y="151"/>
                  </a:moveTo>
                  <a:cubicBezTo>
                    <a:pt x="51" y="142"/>
                    <a:pt x="32" y="151"/>
                    <a:pt x="32" y="164"/>
                  </a:cubicBezTo>
                  <a:cubicBezTo>
                    <a:pt x="19" y="166"/>
                    <a:pt x="7" y="176"/>
                    <a:pt x="2" y="189"/>
                  </a:cubicBezTo>
                  <a:cubicBezTo>
                    <a:pt x="-2" y="202"/>
                    <a:pt x="1" y="218"/>
                    <a:pt x="11" y="227"/>
                  </a:cubicBezTo>
                  <a:cubicBezTo>
                    <a:pt x="18" y="235"/>
                    <a:pt x="35" y="237"/>
                    <a:pt x="38" y="227"/>
                  </a:cubicBezTo>
                  <a:cubicBezTo>
                    <a:pt x="40" y="236"/>
                    <a:pt x="47" y="244"/>
                    <a:pt x="57" y="247"/>
                  </a:cubicBezTo>
                  <a:cubicBezTo>
                    <a:pt x="46" y="259"/>
                    <a:pt x="50" y="281"/>
                    <a:pt x="64" y="289"/>
                  </a:cubicBezTo>
                  <a:cubicBezTo>
                    <a:pt x="45" y="298"/>
                    <a:pt x="45" y="330"/>
                    <a:pt x="63" y="339"/>
                  </a:cubicBezTo>
                  <a:cubicBezTo>
                    <a:pt x="57" y="350"/>
                    <a:pt x="61" y="365"/>
                    <a:pt x="72" y="371"/>
                  </a:cubicBezTo>
                  <a:cubicBezTo>
                    <a:pt x="82" y="377"/>
                    <a:pt x="98" y="373"/>
                    <a:pt x="104" y="363"/>
                  </a:cubicBezTo>
                  <a:cubicBezTo>
                    <a:pt x="106" y="372"/>
                    <a:pt x="109" y="382"/>
                    <a:pt x="117" y="388"/>
                  </a:cubicBezTo>
                  <a:cubicBezTo>
                    <a:pt x="124" y="394"/>
                    <a:pt x="137" y="394"/>
                    <a:pt x="142" y="386"/>
                  </a:cubicBezTo>
                  <a:cubicBezTo>
                    <a:pt x="144" y="405"/>
                    <a:pt x="167" y="418"/>
                    <a:pt x="185" y="410"/>
                  </a:cubicBezTo>
                  <a:cubicBezTo>
                    <a:pt x="183" y="420"/>
                    <a:pt x="189" y="432"/>
                    <a:pt x="199" y="435"/>
                  </a:cubicBezTo>
                  <a:cubicBezTo>
                    <a:pt x="209" y="438"/>
                    <a:pt x="221" y="432"/>
                    <a:pt x="225" y="422"/>
                  </a:cubicBezTo>
                  <a:cubicBezTo>
                    <a:pt x="242" y="425"/>
                    <a:pt x="260" y="428"/>
                    <a:pt x="277" y="432"/>
                  </a:cubicBezTo>
                  <a:cubicBezTo>
                    <a:pt x="289" y="434"/>
                    <a:pt x="300" y="436"/>
                    <a:pt x="312" y="436"/>
                  </a:cubicBezTo>
                  <a:cubicBezTo>
                    <a:pt x="327" y="436"/>
                    <a:pt x="342" y="432"/>
                    <a:pt x="356" y="425"/>
                  </a:cubicBezTo>
                  <a:cubicBezTo>
                    <a:pt x="360" y="423"/>
                    <a:pt x="365" y="420"/>
                    <a:pt x="369" y="420"/>
                  </a:cubicBezTo>
                  <a:cubicBezTo>
                    <a:pt x="375" y="420"/>
                    <a:pt x="380" y="423"/>
                    <a:pt x="385" y="426"/>
                  </a:cubicBezTo>
                  <a:cubicBezTo>
                    <a:pt x="411" y="440"/>
                    <a:pt x="444" y="438"/>
                    <a:pt x="469" y="423"/>
                  </a:cubicBezTo>
                  <a:cubicBezTo>
                    <a:pt x="473" y="420"/>
                    <a:pt x="477" y="418"/>
                    <a:pt x="482" y="416"/>
                  </a:cubicBezTo>
                  <a:cubicBezTo>
                    <a:pt x="487" y="415"/>
                    <a:pt x="492" y="416"/>
                    <a:pt x="498" y="417"/>
                  </a:cubicBezTo>
                  <a:cubicBezTo>
                    <a:pt x="511" y="420"/>
                    <a:pt x="524" y="420"/>
                    <a:pt x="537" y="419"/>
                  </a:cubicBezTo>
                  <a:cubicBezTo>
                    <a:pt x="548" y="418"/>
                    <a:pt x="560" y="416"/>
                    <a:pt x="567" y="407"/>
                  </a:cubicBezTo>
                  <a:cubicBezTo>
                    <a:pt x="574" y="398"/>
                    <a:pt x="571" y="382"/>
                    <a:pt x="560" y="380"/>
                  </a:cubicBezTo>
                  <a:cubicBezTo>
                    <a:pt x="561" y="372"/>
                    <a:pt x="564" y="365"/>
                    <a:pt x="570" y="361"/>
                  </a:cubicBezTo>
                  <a:cubicBezTo>
                    <a:pt x="576" y="357"/>
                    <a:pt x="585" y="358"/>
                    <a:pt x="590" y="364"/>
                  </a:cubicBezTo>
                  <a:cubicBezTo>
                    <a:pt x="594" y="370"/>
                    <a:pt x="589" y="380"/>
                    <a:pt x="581" y="380"/>
                  </a:cubicBezTo>
                  <a:cubicBezTo>
                    <a:pt x="592" y="390"/>
                    <a:pt x="612" y="383"/>
                    <a:pt x="616" y="368"/>
                  </a:cubicBezTo>
                  <a:cubicBezTo>
                    <a:pt x="619" y="354"/>
                    <a:pt x="607" y="339"/>
                    <a:pt x="592" y="336"/>
                  </a:cubicBezTo>
                  <a:cubicBezTo>
                    <a:pt x="597" y="326"/>
                    <a:pt x="600" y="315"/>
                    <a:pt x="599" y="305"/>
                  </a:cubicBezTo>
                  <a:cubicBezTo>
                    <a:pt x="605" y="315"/>
                    <a:pt x="620" y="320"/>
                    <a:pt x="630" y="314"/>
                  </a:cubicBezTo>
                  <a:cubicBezTo>
                    <a:pt x="635" y="325"/>
                    <a:pt x="642" y="334"/>
                    <a:pt x="653" y="338"/>
                  </a:cubicBezTo>
                  <a:cubicBezTo>
                    <a:pt x="663" y="342"/>
                    <a:pt x="677" y="339"/>
                    <a:pt x="682" y="329"/>
                  </a:cubicBezTo>
                  <a:cubicBezTo>
                    <a:pt x="688" y="319"/>
                    <a:pt x="681" y="304"/>
                    <a:pt x="670" y="303"/>
                  </a:cubicBezTo>
                  <a:cubicBezTo>
                    <a:pt x="680" y="293"/>
                    <a:pt x="672" y="271"/>
                    <a:pt x="658" y="270"/>
                  </a:cubicBezTo>
                  <a:cubicBezTo>
                    <a:pt x="663" y="256"/>
                    <a:pt x="657" y="239"/>
                    <a:pt x="645" y="232"/>
                  </a:cubicBezTo>
                  <a:cubicBezTo>
                    <a:pt x="652" y="239"/>
                    <a:pt x="666" y="236"/>
                    <a:pt x="671" y="227"/>
                  </a:cubicBezTo>
                  <a:cubicBezTo>
                    <a:pt x="675" y="239"/>
                    <a:pt x="692" y="239"/>
                    <a:pt x="704" y="235"/>
                  </a:cubicBezTo>
                  <a:cubicBezTo>
                    <a:pt x="714" y="232"/>
                    <a:pt x="723" y="227"/>
                    <a:pt x="723" y="213"/>
                  </a:cubicBezTo>
                  <a:cubicBezTo>
                    <a:pt x="723" y="207"/>
                    <a:pt x="721" y="201"/>
                    <a:pt x="717" y="197"/>
                  </a:cubicBezTo>
                  <a:cubicBezTo>
                    <a:pt x="707" y="185"/>
                    <a:pt x="693" y="182"/>
                    <a:pt x="679" y="179"/>
                  </a:cubicBezTo>
                  <a:cubicBezTo>
                    <a:pt x="674" y="161"/>
                    <a:pt x="672" y="142"/>
                    <a:pt x="673" y="124"/>
                  </a:cubicBezTo>
                  <a:cubicBezTo>
                    <a:pt x="689" y="127"/>
                    <a:pt x="706" y="119"/>
                    <a:pt x="711" y="104"/>
                  </a:cubicBezTo>
                  <a:lnTo>
                    <a:pt x="640" y="48"/>
                  </a:lnTo>
                  <a:cubicBezTo>
                    <a:pt x="640" y="48"/>
                    <a:pt x="465" y="1"/>
                    <a:pt x="459" y="0"/>
                  </a:cubicBezTo>
                  <a:cubicBezTo>
                    <a:pt x="452" y="0"/>
                    <a:pt x="60" y="151"/>
                    <a:pt x="60" y="151"/>
                  </a:cubicBezTo>
                  <a:cubicBezTo>
                    <a:pt x="50" y="159"/>
                    <a:pt x="34" y="153"/>
                    <a:pt x="29" y="141"/>
                  </a:cubicBezTo>
                  <a:cubicBezTo>
                    <a:pt x="24" y="130"/>
                    <a:pt x="28" y="116"/>
                    <a:pt x="36" y="106"/>
                  </a:cubicBezTo>
                  <a:cubicBezTo>
                    <a:pt x="44" y="97"/>
                    <a:pt x="55" y="90"/>
                    <a:pt x="66" y="84"/>
                  </a:cubicBezTo>
                  <a:cubicBezTo>
                    <a:pt x="54" y="82"/>
                    <a:pt x="41" y="79"/>
                    <a:pt x="34" y="70"/>
                  </a:cubicBezTo>
                  <a:cubicBezTo>
                    <a:pt x="29" y="64"/>
                    <a:pt x="27" y="55"/>
                    <a:pt x="31" y="49"/>
                  </a:cubicBezTo>
                  <a:cubicBezTo>
                    <a:pt x="36" y="39"/>
                    <a:pt x="48" y="41"/>
                    <a:pt x="56" y="36"/>
                  </a:cubicBezTo>
                  <a:cubicBezTo>
                    <a:pt x="61" y="33"/>
                    <a:pt x="64" y="28"/>
                    <a:pt x="67" y="23"/>
                  </a:cubicBezTo>
                  <a:lnTo>
                    <a:pt x="61" y="15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33;p30">
              <a:extLst>
                <a:ext uri="{FF2B5EF4-FFF2-40B4-BE49-F238E27FC236}">
                  <a16:creationId xmlns:a16="http://schemas.microsoft.com/office/drawing/2014/main" id="{C1E04B79-3A85-4553-379F-B7F1886DAD7C}"/>
                </a:ext>
              </a:extLst>
            </p:cNvPr>
            <p:cNvSpPr/>
            <p:nvPr/>
          </p:nvSpPr>
          <p:spPr>
            <a:xfrm>
              <a:off x="951421" y="3172853"/>
              <a:ext cx="600925" cy="893088"/>
            </a:xfrm>
            <a:custGeom>
              <a:avLst/>
              <a:gdLst/>
              <a:ahLst/>
              <a:cxnLst/>
              <a:rect l="l" t="t" r="r" b="b"/>
              <a:pathLst>
                <a:path w="362" h="538" extrusionOk="0">
                  <a:moveTo>
                    <a:pt x="26" y="64"/>
                  </a:moveTo>
                  <a:cubicBezTo>
                    <a:pt x="28" y="45"/>
                    <a:pt x="44" y="30"/>
                    <a:pt x="63" y="30"/>
                  </a:cubicBezTo>
                  <a:lnTo>
                    <a:pt x="266" y="0"/>
                  </a:lnTo>
                  <a:cubicBezTo>
                    <a:pt x="330" y="0"/>
                    <a:pt x="364" y="82"/>
                    <a:pt x="362" y="146"/>
                  </a:cubicBezTo>
                  <a:cubicBezTo>
                    <a:pt x="359" y="217"/>
                    <a:pt x="353" y="303"/>
                    <a:pt x="339" y="355"/>
                  </a:cubicBezTo>
                  <a:cubicBezTo>
                    <a:pt x="312" y="459"/>
                    <a:pt x="229" y="465"/>
                    <a:pt x="229" y="465"/>
                  </a:cubicBezTo>
                  <a:cubicBezTo>
                    <a:pt x="229" y="464"/>
                    <a:pt x="225" y="500"/>
                    <a:pt x="221" y="538"/>
                  </a:cubicBezTo>
                  <a:lnTo>
                    <a:pt x="0" y="492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9E675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34;p30">
              <a:extLst>
                <a:ext uri="{FF2B5EF4-FFF2-40B4-BE49-F238E27FC236}">
                  <a16:creationId xmlns:a16="http://schemas.microsoft.com/office/drawing/2014/main" id="{128FFF9B-182C-35AA-CA32-EF23F83FBE60}"/>
                </a:ext>
              </a:extLst>
            </p:cNvPr>
            <p:cNvSpPr/>
            <p:nvPr/>
          </p:nvSpPr>
          <p:spPr>
            <a:xfrm>
              <a:off x="1442786" y="3534737"/>
              <a:ext cx="44820" cy="43160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27" y="13"/>
                  </a:moveTo>
                  <a:cubicBezTo>
                    <a:pt x="27" y="21"/>
                    <a:pt x="20" y="27"/>
                    <a:pt x="13" y="26"/>
                  </a:cubicBezTo>
                  <a:cubicBezTo>
                    <a:pt x="5" y="26"/>
                    <a:pt x="0" y="19"/>
                    <a:pt x="0" y="12"/>
                  </a:cubicBezTo>
                  <a:cubicBezTo>
                    <a:pt x="1" y="5"/>
                    <a:pt x="7" y="0"/>
                    <a:pt x="15" y="0"/>
                  </a:cubicBezTo>
                  <a:cubicBezTo>
                    <a:pt x="22" y="1"/>
                    <a:pt x="28" y="6"/>
                    <a:pt x="27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35;p30">
              <a:extLst>
                <a:ext uri="{FF2B5EF4-FFF2-40B4-BE49-F238E27FC236}">
                  <a16:creationId xmlns:a16="http://schemas.microsoft.com/office/drawing/2014/main" id="{DBD82F6B-FACE-CB91-3280-20EB45F3208A}"/>
                </a:ext>
              </a:extLst>
            </p:cNvPr>
            <p:cNvSpPr/>
            <p:nvPr/>
          </p:nvSpPr>
          <p:spPr>
            <a:xfrm>
              <a:off x="1233624" y="3519796"/>
              <a:ext cx="46480" cy="43160"/>
            </a:xfrm>
            <a:custGeom>
              <a:avLst/>
              <a:gdLst/>
              <a:ahLst/>
              <a:cxnLst/>
              <a:rect l="l" t="t" r="r" b="b"/>
              <a:pathLst>
                <a:path w="28" h="26" extrusionOk="0">
                  <a:moveTo>
                    <a:pt x="28" y="13"/>
                  </a:moveTo>
                  <a:cubicBezTo>
                    <a:pt x="27" y="21"/>
                    <a:pt x="20" y="27"/>
                    <a:pt x="13" y="26"/>
                  </a:cubicBezTo>
                  <a:cubicBezTo>
                    <a:pt x="5" y="26"/>
                    <a:pt x="0" y="19"/>
                    <a:pt x="0" y="12"/>
                  </a:cubicBezTo>
                  <a:cubicBezTo>
                    <a:pt x="1" y="5"/>
                    <a:pt x="7" y="0"/>
                    <a:pt x="15" y="0"/>
                  </a:cubicBezTo>
                  <a:cubicBezTo>
                    <a:pt x="22" y="1"/>
                    <a:pt x="28" y="6"/>
                    <a:pt x="28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36;p30">
              <a:extLst>
                <a:ext uri="{FF2B5EF4-FFF2-40B4-BE49-F238E27FC236}">
                  <a16:creationId xmlns:a16="http://schemas.microsoft.com/office/drawing/2014/main" id="{087C16ED-45EC-5020-9D30-A559085ADE58}"/>
                </a:ext>
              </a:extLst>
            </p:cNvPr>
            <p:cNvSpPr/>
            <p:nvPr/>
          </p:nvSpPr>
          <p:spPr>
            <a:xfrm>
              <a:off x="1419546" y="3458376"/>
              <a:ext cx="89641" cy="28220"/>
            </a:xfrm>
            <a:custGeom>
              <a:avLst/>
              <a:gdLst/>
              <a:ahLst/>
              <a:cxnLst/>
              <a:rect l="l" t="t" r="r" b="b"/>
              <a:pathLst>
                <a:path w="54" h="17" extrusionOk="0">
                  <a:moveTo>
                    <a:pt x="54" y="17"/>
                  </a:moveTo>
                  <a:cubicBezTo>
                    <a:pt x="53" y="18"/>
                    <a:pt x="43" y="10"/>
                    <a:pt x="28" y="8"/>
                  </a:cubicBezTo>
                  <a:cubicBezTo>
                    <a:pt x="14" y="7"/>
                    <a:pt x="2" y="13"/>
                    <a:pt x="1" y="11"/>
                  </a:cubicBezTo>
                  <a:cubicBezTo>
                    <a:pt x="0" y="10"/>
                    <a:pt x="2" y="7"/>
                    <a:pt x="7" y="4"/>
                  </a:cubicBezTo>
                  <a:cubicBezTo>
                    <a:pt x="12" y="1"/>
                    <a:pt x="20" y="-1"/>
                    <a:pt x="30" y="0"/>
                  </a:cubicBezTo>
                  <a:cubicBezTo>
                    <a:pt x="39" y="1"/>
                    <a:pt x="46" y="5"/>
                    <a:pt x="50" y="9"/>
                  </a:cubicBezTo>
                  <a:cubicBezTo>
                    <a:pt x="54" y="13"/>
                    <a:pt x="55" y="16"/>
                    <a:pt x="54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37;p30">
              <a:extLst>
                <a:ext uri="{FF2B5EF4-FFF2-40B4-BE49-F238E27FC236}">
                  <a16:creationId xmlns:a16="http://schemas.microsoft.com/office/drawing/2014/main" id="{9A2AEB17-AF38-5AD8-F3E1-4869E4DD1F4C}"/>
                </a:ext>
              </a:extLst>
            </p:cNvPr>
            <p:cNvSpPr/>
            <p:nvPr/>
          </p:nvSpPr>
          <p:spPr>
            <a:xfrm>
              <a:off x="1193783" y="3443436"/>
              <a:ext cx="89641" cy="28220"/>
            </a:xfrm>
            <a:custGeom>
              <a:avLst/>
              <a:gdLst/>
              <a:ahLst/>
              <a:cxnLst/>
              <a:rect l="l" t="t" r="r" b="b"/>
              <a:pathLst>
                <a:path w="54" h="17" extrusionOk="0">
                  <a:moveTo>
                    <a:pt x="54" y="17"/>
                  </a:moveTo>
                  <a:cubicBezTo>
                    <a:pt x="52" y="19"/>
                    <a:pt x="43" y="10"/>
                    <a:pt x="28" y="9"/>
                  </a:cubicBezTo>
                  <a:cubicBezTo>
                    <a:pt x="13" y="7"/>
                    <a:pt x="2" y="13"/>
                    <a:pt x="0" y="11"/>
                  </a:cubicBezTo>
                  <a:cubicBezTo>
                    <a:pt x="0" y="10"/>
                    <a:pt x="2" y="7"/>
                    <a:pt x="7" y="5"/>
                  </a:cubicBezTo>
                  <a:cubicBezTo>
                    <a:pt x="12" y="2"/>
                    <a:pt x="20" y="-1"/>
                    <a:pt x="29" y="0"/>
                  </a:cubicBezTo>
                  <a:cubicBezTo>
                    <a:pt x="38" y="1"/>
                    <a:pt x="45" y="5"/>
                    <a:pt x="49" y="9"/>
                  </a:cubicBezTo>
                  <a:cubicBezTo>
                    <a:pt x="54" y="13"/>
                    <a:pt x="55" y="16"/>
                    <a:pt x="54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38;p30">
              <a:extLst>
                <a:ext uri="{FF2B5EF4-FFF2-40B4-BE49-F238E27FC236}">
                  <a16:creationId xmlns:a16="http://schemas.microsoft.com/office/drawing/2014/main" id="{34B2A8DF-3E83-67E2-B31A-2EF33719C397}"/>
                </a:ext>
              </a:extLst>
            </p:cNvPr>
            <p:cNvSpPr/>
            <p:nvPr/>
          </p:nvSpPr>
          <p:spPr>
            <a:xfrm>
              <a:off x="1339865" y="3451736"/>
              <a:ext cx="64741" cy="207502"/>
            </a:xfrm>
            <a:custGeom>
              <a:avLst/>
              <a:gdLst/>
              <a:ahLst/>
              <a:cxnLst/>
              <a:rect l="l" t="t" r="r" b="b"/>
              <a:pathLst>
                <a:path w="39" h="125" extrusionOk="0">
                  <a:moveTo>
                    <a:pt x="0" y="123"/>
                  </a:moveTo>
                  <a:cubicBezTo>
                    <a:pt x="0" y="122"/>
                    <a:pt x="10" y="121"/>
                    <a:pt x="25" y="121"/>
                  </a:cubicBezTo>
                  <a:cubicBezTo>
                    <a:pt x="28" y="121"/>
                    <a:pt x="32" y="120"/>
                    <a:pt x="33" y="118"/>
                  </a:cubicBezTo>
                  <a:cubicBezTo>
                    <a:pt x="34" y="115"/>
                    <a:pt x="33" y="111"/>
                    <a:pt x="32" y="107"/>
                  </a:cubicBezTo>
                  <a:cubicBezTo>
                    <a:pt x="29" y="97"/>
                    <a:pt x="26" y="87"/>
                    <a:pt x="23" y="77"/>
                  </a:cubicBezTo>
                  <a:cubicBezTo>
                    <a:pt x="12" y="35"/>
                    <a:pt x="5" y="1"/>
                    <a:pt x="6" y="0"/>
                  </a:cubicBezTo>
                  <a:cubicBezTo>
                    <a:pt x="8" y="0"/>
                    <a:pt x="18" y="33"/>
                    <a:pt x="30" y="75"/>
                  </a:cubicBezTo>
                  <a:cubicBezTo>
                    <a:pt x="32" y="86"/>
                    <a:pt x="35" y="96"/>
                    <a:pt x="37" y="105"/>
                  </a:cubicBezTo>
                  <a:cubicBezTo>
                    <a:pt x="38" y="110"/>
                    <a:pt x="40" y="115"/>
                    <a:pt x="38" y="120"/>
                  </a:cubicBezTo>
                  <a:cubicBezTo>
                    <a:pt x="36" y="123"/>
                    <a:pt x="33" y="124"/>
                    <a:pt x="31" y="125"/>
                  </a:cubicBezTo>
                  <a:cubicBezTo>
                    <a:pt x="28" y="125"/>
                    <a:pt x="26" y="125"/>
                    <a:pt x="25" y="125"/>
                  </a:cubicBezTo>
                  <a:cubicBezTo>
                    <a:pt x="10" y="124"/>
                    <a:pt x="0" y="123"/>
                    <a:pt x="0" y="1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39;p30">
              <a:extLst>
                <a:ext uri="{FF2B5EF4-FFF2-40B4-BE49-F238E27FC236}">
                  <a16:creationId xmlns:a16="http://schemas.microsoft.com/office/drawing/2014/main" id="{1BDD4356-67BE-D9C0-1685-57561955CCA8}"/>
                </a:ext>
              </a:extLst>
            </p:cNvPr>
            <p:cNvSpPr/>
            <p:nvPr/>
          </p:nvSpPr>
          <p:spPr>
            <a:xfrm>
              <a:off x="1104142" y="3856780"/>
              <a:ext cx="229082" cy="131141"/>
            </a:xfrm>
            <a:custGeom>
              <a:avLst/>
              <a:gdLst/>
              <a:ahLst/>
              <a:cxnLst/>
              <a:rect l="l" t="t" r="r" b="b"/>
              <a:pathLst>
                <a:path w="138" h="79" extrusionOk="0">
                  <a:moveTo>
                    <a:pt x="138" y="53"/>
                  </a:moveTo>
                  <a:cubicBezTo>
                    <a:pt x="138" y="53"/>
                    <a:pt x="66" y="50"/>
                    <a:pt x="0" y="0"/>
                  </a:cubicBezTo>
                  <a:cubicBezTo>
                    <a:pt x="0" y="0"/>
                    <a:pt x="28" y="78"/>
                    <a:pt x="135" y="79"/>
                  </a:cubicBezTo>
                  <a:lnTo>
                    <a:pt x="138" y="53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40;p30">
              <a:extLst>
                <a:ext uri="{FF2B5EF4-FFF2-40B4-BE49-F238E27FC236}">
                  <a16:creationId xmlns:a16="http://schemas.microsoft.com/office/drawing/2014/main" id="{09F5ACAC-9EC5-41FF-10CD-F624FB385D4C}"/>
                </a:ext>
              </a:extLst>
            </p:cNvPr>
            <p:cNvSpPr/>
            <p:nvPr/>
          </p:nvSpPr>
          <p:spPr>
            <a:xfrm>
              <a:off x="1243584" y="3677498"/>
              <a:ext cx="91301" cy="87981"/>
            </a:xfrm>
            <a:custGeom>
              <a:avLst/>
              <a:gdLst/>
              <a:ahLst/>
              <a:cxnLst/>
              <a:rect l="l" t="t" r="r" b="b"/>
              <a:pathLst>
                <a:path w="55" h="53" extrusionOk="0">
                  <a:moveTo>
                    <a:pt x="54" y="24"/>
                  </a:moveTo>
                  <a:cubicBezTo>
                    <a:pt x="46" y="15"/>
                    <a:pt x="24" y="2"/>
                    <a:pt x="16" y="0"/>
                  </a:cubicBezTo>
                  <a:cubicBezTo>
                    <a:pt x="9" y="-2"/>
                    <a:pt x="10" y="7"/>
                    <a:pt x="5" y="13"/>
                  </a:cubicBezTo>
                  <a:cubicBezTo>
                    <a:pt x="0" y="20"/>
                    <a:pt x="-1" y="30"/>
                    <a:pt x="3" y="38"/>
                  </a:cubicBezTo>
                  <a:cubicBezTo>
                    <a:pt x="8" y="47"/>
                    <a:pt x="17" y="54"/>
                    <a:pt x="26" y="53"/>
                  </a:cubicBezTo>
                  <a:cubicBezTo>
                    <a:pt x="34" y="52"/>
                    <a:pt x="42" y="43"/>
                    <a:pt x="50" y="38"/>
                  </a:cubicBezTo>
                  <a:cubicBezTo>
                    <a:pt x="51" y="36"/>
                    <a:pt x="54" y="35"/>
                    <a:pt x="55" y="33"/>
                  </a:cubicBezTo>
                  <a:cubicBezTo>
                    <a:pt x="56" y="30"/>
                    <a:pt x="56" y="27"/>
                    <a:pt x="55" y="25"/>
                  </a:cubicBezTo>
                  <a:lnTo>
                    <a:pt x="54" y="24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41;p30">
              <a:extLst>
                <a:ext uri="{FF2B5EF4-FFF2-40B4-BE49-F238E27FC236}">
                  <a16:creationId xmlns:a16="http://schemas.microsoft.com/office/drawing/2014/main" id="{D50F4C8F-2E49-D569-8258-059ECC367A7D}"/>
                </a:ext>
              </a:extLst>
            </p:cNvPr>
            <p:cNvSpPr/>
            <p:nvPr/>
          </p:nvSpPr>
          <p:spPr>
            <a:xfrm>
              <a:off x="1172203" y="3370395"/>
              <a:ext cx="111221" cy="26560"/>
            </a:xfrm>
            <a:custGeom>
              <a:avLst/>
              <a:gdLst/>
              <a:ahLst/>
              <a:cxnLst/>
              <a:rect l="l" t="t" r="r" b="b"/>
              <a:pathLst>
                <a:path w="67" h="16" extrusionOk="0">
                  <a:moveTo>
                    <a:pt x="67" y="14"/>
                  </a:moveTo>
                  <a:cubicBezTo>
                    <a:pt x="65" y="18"/>
                    <a:pt x="51" y="15"/>
                    <a:pt x="33" y="15"/>
                  </a:cubicBezTo>
                  <a:cubicBezTo>
                    <a:pt x="16" y="15"/>
                    <a:pt x="2" y="18"/>
                    <a:pt x="0" y="15"/>
                  </a:cubicBezTo>
                  <a:cubicBezTo>
                    <a:pt x="-1" y="13"/>
                    <a:pt x="2" y="9"/>
                    <a:pt x="8" y="6"/>
                  </a:cubicBezTo>
                  <a:cubicBezTo>
                    <a:pt x="14" y="3"/>
                    <a:pt x="23" y="0"/>
                    <a:pt x="33" y="0"/>
                  </a:cubicBezTo>
                  <a:cubicBezTo>
                    <a:pt x="44" y="0"/>
                    <a:pt x="53" y="2"/>
                    <a:pt x="59" y="6"/>
                  </a:cubicBezTo>
                  <a:cubicBezTo>
                    <a:pt x="65" y="9"/>
                    <a:pt x="68" y="12"/>
                    <a:pt x="67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42;p30">
              <a:extLst>
                <a:ext uri="{FF2B5EF4-FFF2-40B4-BE49-F238E27FC236}">
                  <a16:creationId xmlns:a16="http://schemas.microsoft.com/office/drawing/2014/main" id="{1036642C-53B6-1DB6-D09F-C8AFC34F7E8F}"/>
                </a:ext>
              </a:extLst>
            </p:cNvPr>
            <p:cNvSpPr/>
            <p:nvPr/>
          </p:nvSpPr>
          <p:spPr>
            <a:xfrm>
              <a:off x="1424526" y="3385335"/>
              <a:ext cx="84661" cy="31540"/>
            </a:xfrm>
            <a:custGeom>
              <a:avLst/>
              <a:gdLst/>
              <a:ahLst/>
              <a:cxnLst/>
              <a:rect l="l" t="t" r="r" b="b"/>
              <a:pathLst>
                <a:path w="51" h="19" extrusionOk="0">
                  <a:moveTo>
                    <a:pt x="50" y="18"/>
                  </a:moveTo>
                  <a:cubicBezTo>
                    <a:pt x="47" y="21"/>
                    <a:pt x="38" y="17"/>
                    <a:pt x="26" y="15"/>
                  </a:cubicBezTo>
                  <a:cubicBezTo>
                    <a:pt x="14" y="13"/>
                    <a:pt x="3" y="15"/>
                    <a:pt x="1" y="11"/>
                  </a:cubicBezTo>
                  <a:cubicBezTo>
                    <a:pt x="0" y="10"/>
                    <a:pt x="2" y="6"/>
                    <a:pt x="7" y="4"/>
                  </a:cubicBezTo>
                  <a:cubicBezTo>
                    <a:pt x="12" y="1"/>
                    <a:pt x="19" y="-1"/>
                    <a:pt x="28" y="0"/>
                  </a:cubicBezTo>
                  <a:cubicBezTo>
                    <a:pt x="36" y="1"/>
                    <a:pt x="43" y="5"/>
                    <a:pt x="47" y="9"/>
                  </a:cubicBezTo>
                  <a:cubicBezTo>
                    <a:pt x="51" y="13"/>
                    <a:pt x="52" y="17"/>
                    <a:pt x="50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43;p30">
              <a:extLst>
                <a:ext uri="{FF2B5EF4-FFF2-40B4-BE49-F238E27FC236}">
                  <a16:creationId xmlns:a16="http://schemas.microsoft.com/office/drawing/2014/main" id="{2CB07B42-156E-FB1D-7828-A2FB7B091AEA}"/>
                </a:ext>
              </a:extLst>
            </p:cNvPr>
            <p:cNvSpPr/>
            <p:nvPr/>
          </p:nvSpPr>
          <p:spPr>
            <a:xfrm>
              <a:off x="853480" y="3051672"/>
              <a:ext cx="753647" cy="466464"/>
            </a:xfrm>
            <a:custGeom>
              <a:avLst/>
              <a:gdLst/>
              <a:ahLst/>
              <a:cxnLst/>
              <a:rect l="l" t="t" r="r" b="b"/>
              <a:pathLst>
                <a:path w="454" h="281" extrusionOk="0">
                  <a:moveTo>
                    <a:pt x="71" y="246"/>
                  </a:moveTo>
                  <a:cubicBezTo>
                    <a:pt x="67" y="252"/>
                    <a:pt x="69" y="262"/>
                    <a:pt x="74" y="266"/>
                  </a:cubicBezTo>
                  <a:cubicBezTo>
                    <a:pt x="79" y="271"/>
                    <a:pt x="87" y="269"/>
                    <a:pt x="92" y="263"/>
                  </a:cubicBezTo>
                  <a:cubicBezTo>
                    <a:pt x="96" y="270"/>
                    <a:pt x="107" y="265"/>
                    <a:pt x="106" y="257"/>
                  </a:cubicBezTo>
                  <a:cubicBezTo>
                    <a:pt x="112" y="261"/>
                    <a:pt x="120" y="254"/>
                    <a:pt x="119" y="246"/>
                  </a:cubicBezTo>
                  <a:cubicBezTo>
                    <a:pt x="125" y="250"/>
                    <a:pt x="130" y="239"/>
                    <a:pt x="135" y="232"/>
                  </a:cubicBezTo>
                  <a:cubicBezTo>
                    <a:pt x="137" y="229"/>
                    <a:pt x="140" y="226"/>
                    <a:pt x="143" y="222"/>
                  </a:cubicBezTo>
                  <a:cubicBezTo>
                    <a:pt x="151" y="212"/>
                    <a:pt x="157" y="198"/>
                    <a:pt x="158" y="184"/>
                  </a:cubicBezTo>
                  <a:cubicBezTo>
                    <a:pt x="168" y="175"/>
                    <a:pt x="172" y="160"/>
                    <a:pt x="175" y="146"/>
                  </a:cubicBezTo>
                  <a:cubicBezTo>
                    <a:pt x="177" y="137"/>
                    <a:pt x="179" y="129"/>
                    <a:pt x="181" y="120"/>
                  </a:cubicBezTo>
                  <a:cubicBezTo>
                    <a:pt x="183" y="118"/>
                    <a:pt x="185" y="116"/>
                    <a:pt x="187" y="114"/>
                  </a:cubicBezTo>
                  <a:cubicBezTo>
                    <a:pt x="186" y="121"/>
                    <a:pt x="190" y="127"/>
                    <a:pt x="195" y="129"/>
                  </a:cubicBezTo>
                  <a:cubicBezTo>
                    <a:pt x="200" y="131"/>
                    <a:pt x="205" y="132"/>
                    <a:pt x="211" y="131"/>
                  </a:cubicBezTo>
                  <a:cubicBezTo>
                    <a:pt x="216" y="131"/>
                    <a:pt x="221" y="130"/>
                    <a:pt x="227" y="129"/>
                  </a:cubicBezTo>
                  <a:cubicBezTo>
                    <a:pt x="230" y="131"/>
                    <a:pt x="233" y="132"/>
                    <a:pt x="236" y="133"/>
                  </a:cubicBezTo>
                  <a:cubicBezTo>
                    <a:pt x="232" y="141"/>
                    <a:pt x="234" y="151"/>
                    <a:pt x="236" y="159"/>
                  </a:cubicBezTo>
                  <a:cubicBezTo>
                    <a:pt x="238" y="165"/>
                    <a:pt x="239" y="172"/>
                    <a:pt x="244" y="175"/>
                  </a:cubicBezTo>
                  <a:cubicBezTo>
                    <a:pt x="248" y="178"/>
                    <a:pt x="256" y="174"/>
                    <a:pt x="255" y="168"/>
                  </a:cubicBezTo>
                  <a:cubicBezTo>
                    <a:pt x="258" y="172"/>
                    <a:pt x="264" y="171"/>
                    <a:pt x="268" y="167"/>
                  </a:cubicBezTo>
                  <a:cubicBezTo>
                    <a:pt x="271" y="163"/>
                    <a:pt x="273" y="157"/>
                    <a:pt x="273" y="151"/>
                  </a:cubicBezTo>
                  <a:cubicBezTo>
                    <a:pt x="274" y="137"/>
                    <a:pt x="271" y="123"/>
                    <a:pt x="265" y="112"/>
                  </a:cubicBezTo>
                  <a:cubicBezTo>
                    <a:pt x="273" y="121"/>
                    <a:pt x="281" y="131"/>
                    <a:pt x="289" y="140"/>
                  </a:cubicBezTo>
                  <a:cubicBezTo>
                    <a:pt x="291" y="143"/>
                    <a:pt x="293" y="145"/>
                    <a:pt x="296" y="145"/>
                  </a:cubicBezTo>
                  <a:cubicBezTo>
                    <a:pt x="294" y="150"/>
                    <a:pt x="298" y="154"/>
                    <a:pt x="302" y="154"/>
                  </a:cubicBezTo>
                  <a:cubicBezTo>
                    <a:pt x="306" y="154"/>
                    <a:pt x="310" y="151"/>
                    <a:pt x="313" y="148"/>
                  </a:cubicBezTo>
                  <a:cubicBezTo>
                    <a:pt x="321" y="142"/>
                    <a:pt x="329" y="131"/>
                    <a:pt x="324" y="123"/>
                  </a:cubicBezTo>
                  <a:cubicBezTo>
                    <a:pt x="327" y="122"/>
                    <a:pt x="329" y="117"/>
                    <a:pt x="328" y="114"/>
                  </a:cubicBezTo>
                  <a:cubicBezTo>
                    <a:pt x="337" y="123"/>
                    <a:pt x="347" y="132"/>
                    <a:pt x="356" y="141"/>
                  </a:cubicBezTo>
                  <a:cubicBezTo>
                    <a:pt x="353" y="139"/>
                    <a:pt x="349" y="144"/>
                    <a:pt x="349" y="148"/>
                  </a:cubicBezTo>
                  <a:cubicBezTo>
                    <a:pt x="350" y="152"/>
                    <a:pt x="352" y="155"/>
                    <a:pt x="355" y="158"/>
                  </a:cubicBezTo>
                  <a:cubicBezTo>
                    <a:pt x="352" y="162"/>
                    <a:pt x="350" y="167"/>
                    <a:pt x="350" y="172"/>
                  </a:cubicBezTo>
                  <a:cubicBezTo>
                    <a:pt x="345" y="166"/>
                    <a:pt x="335" y="175"/>
                    <a:pt x="336" y="183"/>
                  </a:cubicBezTo>
                  <a:cubicBezTo>
                    <a:pt x="337" y="191"/>
                    <a:pt x="344" y="196"/>
                    <a:pt x="351" y="198"/>
                  </a:cubicBezTo>
                  <a:cubicBezTo>
                    <a:pt x="357" y="199"/>
                    <a:pt x="364" y="197"/>
                    <a:pt x="366" y="190"/>
                  </a:cubicBezTo>
                  <a:cubicBezTo>
                    <a:pt x="373" y="192"/>
                    <a:pt x="380" y="184"/>
                    <a:pt x="379" y="176"/>
                  </a:cubicBezTo>
                  <a:cubicBezTo>
                    <a:pt x="383" y="180"/>
                    <a:pt x="389" y="171"/>
                    <a:pt x="390" y="165"/>
                  </a:cubicBezTo>
                  <a:cubicBezTo>
                    <a:pt x="391" y="152"/>
                    <a:pt x="391" y="140"/>
                    <a:pt x="388" y="128"/>
                  </a:cubicBezTo>
                  <a:cubicBezTo>
                    <a:pt x="388" y="130"/>
                    <a:pt x="390" y="131"/>
                    <a:pt x="391" y="130"/>
                  </a:cubicBezTo>
                  <a:cubicBezTo>
                    <a:pt x="392" y="130"/>
                    <a:pt x="392" y="127"/>
                    <a:pt x="391" y="126"/>
                  </a:cubicBezTo>
                  <a:cubicBezTo>
                    <a:pt x="395" y="141"/>
                    <a:pt x="399" y="156"/>
                    <a:pt x="404" y="171"/>
                  </a:cubicBezTo>
                  <a:cubicBezTo>
                    <a:pt x="407" y="183"/>
                    <a:pt x="410" y="195"/>
                    <a:pt x="409" y="208"/>
                  </a:cubicBezTo>
                  <a:cubicBezTo>
                    <a:pt x="409" y="213"/>
                    <a:pt x="408" y="220"/>
                    <a:pt x="413" y="221"/>
                  </a:cubicBezTo>
                  <a:cubicBezTo>
                    <a:pt x="414" y="221"/>
                    <a:pt x="415" y="221"/>
                    <a:pt x="416" y="220"/>
                  </a:cubicBezTo>
                  <a:cubicBezTo>
                    <a:pt x="429" y="216"/>
                    <a:pt x="440" y="204"/>
                    <a:pt x="448" y="191"/>
                  </a:cubicBezTo>
                  <a:cubicBezTo>
                    <a:pt x="450" y="186"/>
                    <a:pt x="453" y="182"/>
                    <a:pt x="454" y="176"/>
                  </a:cubicBezTo>
                  <a:cubicBezTo>
                    <a:pt x="456" y="166"/>
                    <a:pt x="453" y="155"/>
                    <a:pt x="453" y="143"/>
                  </a:cubicBezTo>
                  <a:cubicBezTo>
                    <a:pt x="453" y="139"/>
                    <a:pt x="454" y="134"/>
                    <a:pt x="454" y="129"/>
                  </a:cubicBezTo>
                  <a:cubicBezTo>
                    <a:pt x="453" y="121"/>
                    <a:pt x="449" y="115"/>
                    <a:pt x="445" y="109"/>
                  </a:cubicBezTo>
                  <a:cubicBezTo>
                    <a:pt x="430" y="88"/>
                    <a:pt x="415" y="66"/>
                    <a:pt x="393" y="55"/>
                  </a:cubicBezTo>
                  <a:cubicBezTo>
                    <a:pt x="380" y="49"/>
                    <a:pt x="365" y="47"/>
                    <a:pt x="352" y="41"/>
                  </a:cubicBezTo>
                  <a:cubicBezTo>
                    <a:pt x="344" y="37"/>
                    <a:pt x="337" y="32"/>
                    <a:pt x="329" y="27"/>
                  </a:cubicBezTo>
                  <a:cubicBezTo>
                    <a:pt x="297" y="7"/>
                    <a:pt x="260" y="1"/>
                    <a:pt x="223" y="0"/>
                  </a:cubicBezTo>
                  <a:cubicBezTo>
                    <a:pt x="203" y="0"/>
                    <a:pt x="182" y="1"/>
                    <a:pt x="162" y="8"/>
                  </a:cubicBezTo>
                  <a:cubicBezTo>
                    <a:pt x="140" y="15"/>
                    <a:pt x="120" y="29"/>
                    <a:pt x="101" y="44"/>
                  </a:cubicBezTo>
                  <a:cubicBezTo>
                    <a:pt x="73" y="67"/>
                    <a:pt x="46" y="93"/>
                    <a:pt x="26" y="125"/>
                  </a:cubicBezTo>
                  <a:cubicBezTo>
                    <a:pt x="10" y="151"/>
                    <a:pt x="-1" y="181"/>
                    <a:pt x="0" y="211"/>
                  </a:cubicBezTo>
                  <a:cubicBezTo>
                    <a:pt x="1" y="241"/>
                    <a:pt x="17" y="272"/>
                    <a:pt x="41" y="281"/>
                  </a:cubicBezTo>
                  <a:cubicBezTo>
                    <a:pt x="45" y="277"/>
                    <a:pt x="49" y="274"/>
                    <a:pt x="52" y="270"/>
                  </a:cubicBezTo>
                  <a:lnTo>
                    <a:pt x="71" y="246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44;p30">
              <a:extLst>
                <a:ext uri="{FF2B5EF4-FFF2-40B4-BE49-F238E27FC236}">
                  <a16:creationId xmlns:a16="http://schemas.microsoft.com/office/drawing/2014/main" id="{43AAD670-5042-4FAD-4B2F-D66FE637AF3C}"/>
                </a:ext>
              </a:extLst>
            </p:cNvPr>
            <p:cNvSpPr/>
            <p:nvPr/>
          </p:nvSpPr>
          <p:spPr>
            <a:xfrm>
              <a:off x="909920" y="3488256"/>
              <a:ext cx="106241" cy="152721"/>
            </a:xfrm>
            <a:custGeom>
              <a:avLst/>
              <a:gdLst/>
              <a:ahLst/>
              <a:cxnLst/>
              <a:rect l="l" t="t" r="r" b="b"/>
              <a:pathLst>
                <a:path w="64" h="92" extrusionOk="0">
                  <a:moveTo>
                    <a:pt x="64" y="6"/>
                  </a:moveTo>
                  <a:cubicBezTo>
                    <a:pt x="62" y="5"/>
                    <a:pt x="7" y="-19"/>
                    <a:pt x="1" y="40"/>
                  </a:cubicBezTo>
                  <a:cubicBezTo>
                    <a:pt x="-5" y="99"/>
                    <a:pt x="55" y="93"/>
                    <a:pt x="56" y="91"/>
                  </a:cubicBezTo>
                  <a:cubicBezTo>
                    <a:pt x="56" y="89"/>
                    <a:pt x="64" y="6"/>
                    <a:pt x="64" y="6"/>
                  </a:cubicBezTo>
                  <a:close/>
                </a:path>
              </a:pathLst>
            </a:custGeom>
            <a:solidFill>
              <a:srgbClr val="9E6753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045;p30">
              <a:extLst>
                <a:ext uri="{FF2B5EF4-FFF2-40B4-BE49-F238E27FC236}">
                  <a16:creationId xmlns:a16="http://schemas.microsoft.com/office/drawing/2014/main" id="{E35C4832-F51A-A642-139B-18F5833E0E0A}"/>
                </a:ext>
              </a:extLst>
            </p:cNvPr>
            <p:cNvSpPr/>
            <p:nvPr/>
          </p:nvSpPr>
          <p:spPr>
            <a:xfrm>
              <a:off x="936481" y="3519796"/>
              <a:ext cx="39840" cy="86321"/>
            </a:xfrm>
            <a:custGeom>
              <a:avLst/>
              <a:gdLst/>
              <a:ahLst/>
              <a:cxnLst/>
              <a:rect l="l" t="t" r="r" b="b"/>
              <a:pathLst>
                <a:path w="24" h="52" extrusionOk="0">
                  <a:moveTo>
                    <a:pt x="24" y="48"/>
                  </a:moveTo>
                  <a:cubicBezTo>
                    <a:pt x="24" y="48"/>
                    <a:pt x="23" y="48"/>
                    <a:pt x="21" y="49"/>
                  </a:cubicBezTo>
                  <a:cubicBezTo>
                    <a:pt x="19" y="50"/>
                    <a:pt x="16" y="50"/>
                    <a:pt x="13" y="48"/>
                  </a:cubicBezTo>
                  <a:cubicBezTo>
                    <a:pt x="7" y="45"/>
                    <a:pt x="3" y="35"/>
                    <a:pt x="4" y="24"/>
                  </a:cubicBezTo>
                  <a:cubicBezTo>
                    <a:pt x="4" y="19"/>
                    <a:pt x="6" y="14"/>
                    <a:pt x="8" y="10"/>
                  </a:cubicBezTo>
                  <a:cubicBezTo>
                    <a:pt x="10" y="6"/>
                    <a:pt x="14" y="3"/>
                    <a:pt x="17" y="3"/>
                  </a:cubicBezTo>
                  <a:cubicBezTo>
                    <a:pt x="20" y="2"/>
                    <a:pt x="22" y="4"/>
                    <a:pt x="23" y="6"/>
                  </a:cubicBezTo>
                  <a:cubicBezTo>
                    <a:pt x="23" y="8"/>
                    <a:pt x="23" y="9"/>
                    <a:pt x="23" y="9"/>
                  </a:cubicBezTo>
                  <a:cubicBezTo>
                    <a:pt x="23" y="9"/>
                    <a:pt x="24" y="8"/>
                    <a:pt x="24" y="6"/>
                  </a:cubicBezTo>
                  <a:cubicBezTo>
                    <a:pt x="24" y="5"/>
                    <a:pt x="23" y="3"/>
                    <a:pt x="22" y="2"/>
                  </a:cubicBezTo>
                  <a:cubicBezTo>
                    <a:pt x="21" y="1"/>
                    <a:pt x="19" y="0"/>
                    <a:pt x="17" y="0"/>
                  </a:cubicBezTo>
                  <a:cubicBezTo>
                    <a:pt x="12" y="0"/>
                    <a:pt x="8" y="3"/>
                    <a:pt x="5" y="8"/>
                  </a:cubicBezTo>
                  <a:cubicBezTo>
                    <a:pt x="2" y="12"/>
                    <a:pt x="0" y="18"/>
                    <a:pt x="0" y="24"/>
                  </a:cubicBezTo>
                  <a:cubicBezTo>
                    <a:pt x="-1" y="36"/>
                    <a:pt x="4" y="48"/>
                    <a:pt x="12" y="51"/>
                  </a:cubicBezTo>
                  <a:cubicBezTo>
                    <a:pt x="16" y="52"/>
                    <a:pt x="20" y="52"/>
                    <a:pt x="22" y="50"/>
                  </a:cubicBezTo>
                  <a:cubicBezTo>
                    <a:pt x="24" y="49"/>
                    <a:pt x="24" y="48"/>
                    <a:pt x="24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046;p30">
              <a:extLst>
                <a:ext uri="{FF2B5EF4-FFF2-40B4-BE49-F238E27FC236}">
                  <a16:creationId xmlns:a16="http://schemas.microsoft.com/office/drawing/2014/main" id="{CA22FEC4-8C52-7F2D-8CB6-E8211A0B9A10}"/>
                </a:ext>
              </a:extLst>
            </p:cNvPr>
            <p:cNvSpPr/>
            <p:nvPr/>
          </p:nvSpPr>
          <p:spPr>
            <a:xfrm>
              <a:off x="1251884" y="3121392"/>
              <a:ext cx="146081" cy="102921"/>
            </a:xfrm>
            <a:custGeom>
              <a:avLst/>
              <a:gdLst/>
              <a:ahLst/>
              <a:cxnLst/>
              <a:rect l="l" t="t" r="r" b="b"/>
              <a:pathLst>
                <a:path w="88" h="62" extrusionOk="0">
                  <a:moveTo>
                    <a:pt x="81" y="62"/>
                  </a:moveTo>
                  <a:cubicBezTo>
                    <a:pt x="81" y="62"/>
                    <a:pt x="85" y="60"/>
                    <a:pt x="86" y="54"/>
                  </a:cubicBezTo>
                  <a:cubicBezTo>
                    <a:pt x="87" y="52"/>
                    <a:pt x="87" y="48"/>
                    <a:pt x="84" y="45"/>
                  </a:cubicBezTo>
                  <a:cubicBezTo>
                    <a:pt x="82" y="42"/>
                    <a:pt x="78" y="40"/>
                    <a:pt x="73" y="41"/>
                  </a:cubicBezTo>
                  <a:lnTo>
                    <a:pt x="71" y="42"/>
                  </a:lnTo>
                  <a:lnTo>
                    <a:pt x="72" y="39"/>
                  </a:lnTo>
                  <a:cubicBezTo>
                    <a:pt x="74" y="36"/>
                    <a:pt x="74" y="30"/>
                    <a:pt x="71" y="26"/>
                  </a:cubicBezTo>
                  <a:cubicBezTo>
                    <a:pt x="67" y="22"/>
                    <a:pt x="60" y="21"/>
                    <a:pt x="56" y="25"/>
                  </a:cubicBezTo>
                  <a:lnTo>
                    <a:pt x="54" y="23"/>
                  </a:lnTo>
                  <a:cubicBezTo>
                    <a:pt x="54" y="22"/>
                    <a:pt x="55" y="22"/>
                    <a:pt x="55" y="21"/>
                  </a:cubicBezTo>
                  <a:cubicBezTo>
                    <a:pt x="56" y="20"/>
                    <a:pt x="56" y="17"/>
                    <a:pt x="55" y="16"/>
                  </a:cubicBezTo>
                  <a:cubicBezTo>
                    <a:pt x="54" y="14"/>
                    <a:pt x="52" y="13"/>
                    <a:pt x="50" y="12"/>
                  </a:cubicBezTo>
                  <a:cubicBezTo>
                    <a:pt x="48" y="11"/>
                    <a:pt x="46" y="11"/>
                    <a:pt x="44" y="12"/>
                  </a:cubicBezTo>
                  <a:cubicBezTo>
                    <a:pt x="42" y="12"/>
                    <a:pt x="40" y="13"/>
                    <a:pt x="37" y="12"/>
                  </a:cubicBezTo>
                  <a:cubicBezTo>
                    <a:pt x="35" y="12"/>
                    <a:pt x="34" y="9"/>
                    <a:pt x="32" y="8"/>
                  </a:cubicBezTo>
                  <a:cubicBezTo>
                    <a:pt x="31" y="7"/>
                    <a:pt x="30" y="6"/>
                    <a:pt x="28" y="5"/>
                  </a:cubicBezTo>
                  <a:cubicBezTo>
                    <a:pt x="25" y="3"/>
                    <a:pt x="22" y="2"/>
                    <a:pt x="19" y="2"/>
                  </a:cubicBezTo>
                  <a:cubicBezTo>
                    <a:pt x="13" y="1"/>
                    <a:pt x="8" y="2"/>
                    <a:pt x="5" y="4"/>
                  </a:cubicBezTo>
                  <a:cubicBezTo>
                    <a:pt x="2" y="5"/>
                    <a:pt x="0" y="6"/>
                    <a:pt x="0" y="6"/>
                  </a:cubicBezTo>
                  <a:cubicBezTo>
                    <a:pt x="0" y="6"/>
                    <a:pt x="1" y="4"/>
                    <a:pt x="4" y="3"/>
                  </a:cubicBezTo>
                  <a:cubicBezTo>
                    <a:pt x="7" y="1"/>
                    <a:pt x="13" y="-1"/>
                    <a:pt x="19" y="0"/>
                  </a:cubicBezTo>
                  <a:cubicBezTo>
                    <a:pt x="22" y="0"/>
                    <a:pt x="26" y="1"/>
                    <a:pt x="29" y="3"/>
                  </a:cubicBezTo>
                  <a:cubicBezTo>
                    <a:pt x="31" y="4"/>
                    <a:pt x="33" y="5"/>
                    <a:pt x="34" y="7"/>
                  </a:cubicBezTo>
                  <a:cubicBezTo>
                    <a:pt x="36" y="8"/>
                    <a:pt x="37" y="10"/>
                    <a:pt x="38" y="10"/>
                  </a:cubicBezTo>
                  <a:cubicBezTo>
                    <a:pt x="40" y="10"/>
                    <a:pt x="42" y="10"/>
                    <a:pt x="44" y="9"/>
                  </a:cubicBezTo>
                  <a:cubicBezTo>
                    <a:pt x="46" y="9"/>
                    <a:pt x="49" y="9"/>
                    <a:pt x="51" y="9"/>
                  </a:cubicBezTo>
                  <a:cubicBezTo>
                    <a:pt x="53" y="10"/>
                    <a:pt x="56" y="12"/>
                    <a:pt x="57" y="14"/>
                  </a:cubicBezTo>
                  <a:cubicBezTo>
                    <a:pt x="58" y="17"/>
                    <a:pt x="59" y="20"/>
                    <a:pt x="58" y="22"/>
                  </a:cubicBezTo>
                  <a:cubicBezTo>
                    <a:pt x="57" y="23"/>
                    <a:pt x="57" y="24"/>
                    <a:pt x="56" y="25"/>
                  </a:cubicBezTo>
                  <a:lnTo>
                    <a:pt x="54" y="22"/>
                  </a:lnTo>
                  <a:cubicBezTo>
                    <a:pt x="60" y="18"/>
                    <a:pt x="68" y="19"/>
                    <a:pt x="72" y="24"/>
                  </a:cubicBezTo>
                  <a:cubicBezTo>
                    <a:pt x="77" y="29"/>
                    <a:pt x="77" y="36"/>
                    <a:pt x="74" y="40"/>
                  </a:cubicBezTo>
                  <a:lnTo>
                    <a:pt x="73" y="39"/>
                  </a:lnTo>
                  <a:cubicBezTo>
                    <a:pt x="79" y="38"/>
                    <a:pt x="83" y="40"/>
                    <a:pt x="86" y="44"/>
                  </a:cubicBezTo>
                  <a:cubicBezTo>
                    <a:pt x="89" y="48"/>
                    <a:pt x="88" y="52"/>
                    <a:pt x="87" y="55"/>
                  </a:cubicBezTo>
                  <a:cubicBezTo>
                    <a:pt x="86" y="58"/>
                    <a:pt x="85" y="59"/>
                    <a:pt x="84" y="60"/>
                  </a:cubicBezTo>
                  <a:cubicBezTo>
                    <a:pt x="82" y="61"/>
                    <a:pt x="81" y="61"/>
                    <a:pt x="81" y="61"/>
                  </a:cubicBezTo>
                  <a:lnTo>
                    <a:pt x="81" y="6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047;p30">
              <a:extLst>
                <a:ext uri="{FF2B5EF4-FFF2-40B4-BE49-F238E27FC236}">
                  <a16:creationId xmlns:a16="http://schemas.microsoft.com/office/drawing/2014/main" id="{C02495A3-6C10-43F9-10A6-A562E1824E15}"/>
                </a:ext>
              </a:extLst>
            </p:cNvPr>
            <p:cNvSpPr/>
            <p:nvPr/>
          </p:nvSpPr>
          <p:spPr>
            <a:xfrm>
              <a:off x="1338205" y="3096492"/>
              <a:ext cx="169322" cy="167662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93" y="101"/>
                  </a:moveTo>
                  <a:cubicBezTo>
                    <a:pt x="93" y="101"/>
                    <a:pt x="97" y="99"/>
                    <a:pt x="99" y="94"/>
                  </a:cubicBezTo>
                  <a:cubicBezTo>
                    <a:pt x="100" y="91"/>
                    <a:pt x="101" y="88"/>
                    <a:pt x="100" y="84"/>
                  </a:cubicBezTo>
                  <a:cubicBezTo>
                    <a:pt x="98" y="80"/>
                    <a:pt x="95" y="76"/>
                    <a:pt x="90" y="75"/>
                  </a:cubicBezTo>
                  <a:lnTo>
                    <a:pt x="88" y="75"/>
                  </a:lnTo>
                  <a:lnTo>
                    <a:pt x="90" y="74"/>
                  </a:lnTo>
                  <a:cubicBezTo>
                    <a:pt x="93" y="70"/>
                    <a:pt x="97" y="65"/>
                    <a:pt x="96" y="60"/>
                  </a:cubicBezTo>
                  <a:cubicBezTo>
                    <a:pt x="95" y="57"/>
                    <a:pt x="94" y="54"/>
                    <a:pt x="91" y="53"/>
                  </a:cubicBezTo>
                  <a:cubicBezTo>
                    <a:pt x="89" y="52"/>
                    <a:pt x="85" y="51"/>
                    <a:pt x="83" y="53"/>
                  </a:cubicBezTo>
                  <a:lnTo>
                    <a:pt x="75" y="60"/>
                  </a:lnTo>
                  <a:lnTo>
                    <a:pt x="81" y="51"/>
                  </a:lnTo>
                  <a:cubicBezTo>
                    <a:pt x="84" y="48"/>
                    <a:pt x="84" y="44"/>
                    <a:pt x="83" y="40"/>
                  </a:cubicBezTo>
                  <a:cubicBezTo>
                    <a:pt x="82" y="36"/>
                    <a:pt x="79" y="33"/>
                    <a:pt x="75" y="31"/>
                  </a:cubicBezTo>
                  <a:cubicBezTo>
                    <a:pt x="72" y="30"/>
                    <a:pt x="69" y="30"/>
                    <a:pt x="66" y="31"/>
                  </a:cubicBezTo>
                  <a:lnTo>
                    <a:pt x="63" y="32"/>
                  </a:lnTo>
                  <a:lnTo>
                    <a:pt x="64" y="29"/>
                  </a:lnTo>
                  <a:cubicBezTo>
                    <a:pt x="67" y="25"/>
                    <a:pt x="63" y="19"/>
                    <a:pt x="58" y="18"/>
                  </a:cubicBezTo>
                  <a:cubicBezTo>
                    <a:pt x="53" y="17"/>
                    <a:pt x="48" y="18"/>
                    <a:pt x="44" y="20"/>
                  </a:cubicBezTo>
                  <a:lnTo>
                    <a:pt x="41" y="21"/>
                  </a:lnTo>
                  <a:lnTo>
                    <a:pt x="42" y="18"/>
                  </a:lnTo>
                  <a:cubicBezTo>
                    <a:pt x="44" y="15"/>
                    <a:pt x="42" y="11"/>
                    <a:pt x="40" y="9"/>
                  </a:cubicBezTo>
                  <a:cubicBezTo>
                    <a:pt x="38" y="6"/>
                    <a:pt x="35" y="5"/>
                    <a:pt x="32" y="4"/>
                  </a:cubicBezTo>
                  <a:cubicBezTo>
                    <a:pt x="25" y="2"/>
                    <a:pt x="19" y="2"/>
                    <a:pt x="15" y="2"/>
                  </a:cubicBezTo>
                  <a:cubicBezTo>
                    <a:pt x="5" y="3"/>
                    <a:pt x="0" y="6"/>
                    <a:pt x="0" y="6"/>
                  </a:cubicBezTo>
                  <a:cubicBezTo>
                    <a:pt x="0" y="6"/>
                    <a:pt x="1" y="5"/>
                    <a:pt x="3" y="4"/>
                  </a:cubicBezTo>
                  <a:cubicBezTo>
                    <a:pt x="6" y="3"/>
                    <a:pt x="9" y="1"/>
                    <a:pt x="14" y="1"/>
                  </a:cubicBezTo>
                  <a:cubicBezTo>
                    <a:pt x="19" y="0"/>
                    <a:pt x="25" y="0"/>
                    <a:pt x="32" y="2"/>
                  </a:cubicBezTo>
                  <a:cubicBezTo>
                    <a:pt x="35" y="3"/>
                    <a:pt x="39" y="4"/>
                    <a:pt x="42" y="7"/>
                  </a:cubicBezTo>
                  <a:cubicBezTo>
                    <a:pt x="44" y="10"/>
                    <a:pt x="46" y="15"/>
                    <a:pt x="45" y="19"/>
                  </a:cubicBezTo>
                  <a:lnTo>
                    <a:pt x="43" y="18"/>
                  </a:lnTo>
                  <a:cubicBezTo>
                    <a:pt x="47" y="16"/>
                    <a:pt x="53" y="14"/>
                    <a:pt x="59" y="16"/>
                  </a:cubicBezTo>
                  <a:cubicBezTo>
                    <a:pt x="62" y="16"/>
                    <a:pt x="64" y="18"/>
                    <a:pt x="66" y="21"/>
                  </a:cubicBezTo>
                  <a:cubicBezTo>
                    <a:pt x="68" y="24"/>
                    <a:pt x="69" y="27"/>
                    <a:pt x="67" y="31"/>
                  </a:cubicBezTo>
                  <a:lnTo>
                    <a:pt x="65" y="29"/>
                  </a:lnTo>
                  <a:cubicBezTo>
                    <a:pt x="69" y="28"/>
                    <a:pt x="73" y="28"/>
                    <a:pt x="76" y="29"/>
                  </a:cubicBezTo>
                  <a:cubicBezTo>
                    <a:pt x="81" y="30"/>
                    <a:pt x="85" y="35"/>
                    <a:pt x="86" y="39"/>
                  </a:cubicBezTo>
                  <a:cubicBezTo>
                    <a:pt x="87" y="44"/>
                    <a:pt x="86" y="49"/>
                    <a:pt x="83" y="53"/>
                  </a:cubicBezTo>
                  <a:lnTo>
                    <a:pt x="82" y="51"/>
                  </a:lnTo>
                  <a:cubicBezTo>
                    <a:pt x="85" y="49"/>
                    <a:pt x="89" y="49"/>
                    <a:pt x="92" y="51"/>
                  </a:cubicBezTo>
                  <a:cubicBezTo>
                    <a:pt x="95" y="53"/>
                    <a:pt x="98" y="56"/>
                    <a:pt x="98" y="59"/>
                  </a:cubicBezTo>
                  <a:cubicBezTo>
                    <a:pt x="99" y="66"/>
                    <a:pt x="95" y="72"/>
                    <a:pt x="91" y="75"/>
                  </a:cubicBezTo>
                  <a:lnTo>
                    <a:pt x="91" y="73"/>
                  </a:lnTo>
                  <a:cubicBezTo>
                    <a:pt x="96" y="75"/>
                    <a:pt x="100" y="79"/>
                    <a:pt x="101" y="84"/>
                  </a:cubicBezTo>
                  <a:cubicBezTo>
                    <a:pt x="103" y="88"/>
                    <a:pt x="102" y="92"/>
                    <a:pt x="100" y="95"/>
                  </a:cubicBezTo>
                  <a:cubicBezTo>
                    <a:pt x="99" y="97"/>
                    <a:pt x="97" y="99"/>
                    <a:pt x="95" y="100"/>
                  </a:cubicBezTo>
                  <a:cubicBezTo>
                    <a:pt x="94" y="101"/>
                    <a:pt x="93" y="101"/>
                    <a:pt x="93" y="10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048;p30">
              <a:extLst>
                <a:ext uri="{FF2B5EF4-FFF2-40B4-BE49-F238E27FC236}">
                  <a16:creationId xmlns:a16="http://schemas.microsoft.com/office/drawing/2014/main" id="{657DFB43-C84D-07A2-3366-A475AC2BA95A}"/>
                </a:ext>
              </a:extLst>
            </p:cNvPr>
            <p:cNvSpPr/>
            <p:nvPr/>
          </p:nvSpPr>
          <p:spPr>
            <a:xfrm>
              <a:off x="1532427" y="3141313"/>
              <a:ext cx="195882" cy="169322"/>
            </a:xfrm>
            <a:custGeom>
              <a:avLst/>
              <a:gdLst/>
              <a:ahLst/>
              <a:cxnLst/>
              <a:rect l="l" t="t" r="r" b="b"/>
              <a:pathLst>
                <a:path w="118" h="102" extrusionOk="0">
                  <a:moveTo>
                    <a:pt x="117" y="102"/>
                  </a:moveTo>
                  <a:cubicBezTo>
                    <a:pt x="117" y="102"/>
                    <a:pt x="118" y="98"/>
                    <a:pt x="115" y="94"/>
                  </a:cubicBezTo>
                  <a:cubicBezTo>
                    <a:pt x="113" y="92"/>
                    <a:pt x="110" y="90"/>
                    <a:pt x="106" y="90"/>
                  </a:cubicBezTo>
                  <a:cubicBezTo>
                    <a:pt x="102" y="89"/>
                    <a:pt x="98" y="90"/>
                    <a:pt x="93" y="92"/>
                  </a:cubicBezTo>
                  <a:lnTo>
                    <a:pt x="92" y="92"/>
                  </a:lnTo>
                  <a:lnTo>
                    <a:pt x="92" y="90"/>
                  </a:lnTo>
                  <a:cubicBezTo>
                    <a:pt x="93" y="86"/>
                    <a:pt x="89" y="80"/>
                    <a:pt x="84" y="78"/>
                  </a:cubicBezTo>
                  <a:cubicBezTo>
                    <a:pt x="78" y="76"/>
                    <a:pt x="72" y="77"/>
                    <a:pt x="65" y="79"/>
                  </a:cubicBezTo>
                  <a:lnTo>
                    <a:pt x="56" y="81"/>
                  </a:lnTo>
                  <a:lnTo>
                    <a:pt x="64" y="77"/>
                  </a:lnTo>
                  <a:cubicBezTo>
                    <a:pt x="68" y="74"/>
                    <a:pt x="68" y="67"/>
                    <a:pt x="65" y="63"/>
                  </a:cubicBezTo>
                  <a:cubicBezTo>
                    <a:pt x="61" y="59"/>
                    <a:pt x="55" y="58"/>
                    <a:pt x="49" y="58"/>
                  </a:cubicBezTo>
                  <a:lnTo>
                    <a:pt x="48" y="58"/>
                  </a:lnTo>
                  <a:lnTo>
                    <a:pt x="43" y="58"/>
                  </a:lnTo>
                  <a:lnTo>
                    <a:pt x="47" y="55"/>
                  </a:lnTo>
                  <a:cubicBezTo>
                    <a:pt x="53" y="52"/>
                    <a:pt x="53" y="43"/>
                    <a:pt x="48" y="39"/>
                  </a:cubicBezTo>
                  <a:cubicBezTo>
                    <a:pt x="43" y="35"/>
                    <a:pt x="36" y="36"/>
                    <a:pt x="31" y="39"/>
                  </a:cubicBezTo>
                  <a:lnTo>
                    <a:pt x="25" y="42"/>
                  </a:lnTo>
                  <a:lnTo>
                    <a:pt x="29" y="37"/>
                  </a:lnTo>
                  <a:cubicBezTo>
                    <a:pt x="35" y="30"/>
                    <a:pt x="35" y="20"/>
                    <a:pt x="32" y="14"/>
                  </a:cubicBezTo>
                  <a:cubicBezTo>
                    <a:pt x="28" y="7"/>
                    <a:pt x="22" y="3"/>
                    <a:pt x="17" y="2"/>
                  </a:cubicBezTo>
                  <a:cubicBezTo>
                    <a:pt x="12" y="1"/>
                    <a:pt x="7" y="1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7" y="0"/>
                    <a:pt x="12" y="-1"/>
                    <a:pt x="17" y="0"/>
                  </a:cubicBezTo>
                  <a:cubicBezTo>
                    <a:pt x="23" y="2"/>
                    <a:pt x="30" y="5"/>
                    <a:pt x="33" y="13"/>
                  </a:cubicBezTo>
                  <a:cubicBezTo>
                    <a:pt x="37" y="20"/>
                    <a:pt x="37" y="30"/>
                    <a:pt x="31" y="38"/>
                  </a:cubicBezTo>
                  <a:lnTo>
                    <a:pt x="29" y="37"/>
                  </a:lnTo>
                  <a:cubicBezTo>
                    <a:pt x="35" y="33"/>
                    <a:pt x="43" y="32"/>
                    <a:pt x="50" y="37"/>
                  </a:cubicBezTo>
                  <a:cubicBezTo>
                    <a:pt x="53" y="39"/>
                    <a:pt x="54" y="43"/>
                    <a:pt x="54" y="47"/>
                  </a:cubicBezTo>
                  <a:cubicBezTo>
                    <a:pt x="54" y="51"/>
                    <a:pt x="52" y="55"/>
                    <a:pt x="48" y="57"/>
                  </a:cubicBezTo>
                  <a:lnTo>
                    <a:pt x="48" y="55"/>
                  </a:lnTo>
                  <a:lnTo>
                    <a:pt x="49" y="55"/>
                  </a:lnTo>
                  <a:cubicBezTo>
                    <a:pt x="55" y="55"/>
                    <a:pt x="62" y="56"/>
                    <a:pt x="67" y="62"/>
                  </a:cubicBezTo>
                  <a:cubicBezTo>
                    <a:pt x="69" y="64"/>
                    <a:pt x="70" y="68"/>
                    <a:pt x="70" y="71"/>
                  </a:cubicBezTo>
                  <a:cubicBezTo>
                    <a:pt x="70" y="74"/>
                    <a:pt x="68" y="77"/>
                    <a:pt x="65" y="79"/>
                  </a:cubicBezTo>
                  <a:lnTo>
                    <a:pt x="64" y="77"/>
                  </a:lnTo>
                  <a:cubicBezTo>
                    <a:pt x="71" y="75"/>
                    <a:pt x="78" y="74"/>
                    <a:pt x="85" y="76"/>
                  </a:cubicBezTo>
                  <a:cubicBezTo>
                    <a:pt x="91" y="79"/>
                    <a:pt x="95" y="85"/>
                    <a:pt x="94" y="91"/>
                  </a:cubicBezTo>
                  <a:lnTo>
                    <a:pt x="93" y="90"/>
                  </a:lnTo>
                  <a:cubicBezTo>
                    <a:pt x="98" y="89"/>
                    <a:pt x="102" y="88"/>
                    <a:pt x="106" y="88"/>
                  </a:cubicBezTo>
                  <a:cubicBezTo>
                    <a:pt x="111" y="89"/>
                    <a:pt x="114" y="91"/>
                    <a:pt x="115" y="93"/>
                  </a:cubicBezTo>
                  <a:cubicBezTo>
                    <a:pt x="117" y="96"/>
                    <a:pt x="118" y="98"/>
                    <a:pt x="118" y="99"/>
                  </a:cubicBezTo>
                  <a:cubicBezTo>
                    <a:pt x="118" y="101"/>
                    <a:pt x="117" y="102"/>
                    <a:pt x="117" y="10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049;p30">
              <a:extLst>
                <a:ext uri="{FF2B5EF4-FFF2-40B4-BE49-F238E27FC236}">
                  <a16:creationId xmlns:a16="http://schemas.microsoft.com/office/drawing/2014/main" id="{E91F2A6A-538F-44F2-DE19-11119E7FC8CE}"/>
                </a:ext>
              </a:extLst>
            </p:cNvPr>
            <p:cNvSpPr/>
            <p:nvPr/>
          </p:nvSpPr>
          <p:spPr>
            <a:xfrm>
              <a:off x="1427846" y="3066612"/>
              <a:ext cx="200862" cy="36520"/>
            </a:xfrm>
            <a:custGeom>
              <a:avLst/>
              <a:gdLst/>
              <a:ahLst/>
              <a:cxnLst/>
              <a:rect l="l" t="t" r="r" b="b"/>
              <a:pathLst>
                <a:path w="121" h="22" extrusionOk="0">
                  <a:moveTo>
                    <a:pt x="121" y="3"/>
                  </a:moveTo>
                  <a:cubicBezTo>
                    <a:pt x="121" y="3"/>
                    <a:pt x="119" y="4"/>
                    <a:pt x="117" y="4"/>
                  </a:cubicBezTo>
                  <a:cubicBezTo>
                    <a:pt x="114" y="4"/>
                    <a:pt x="111" y="4"/>
                    <a:pt x="107" y="3"/>
                  </a:cubicBezTo>
                  <a:cubicBezTo>
                    <a:pt x="102" y="3"/>
                    <a:pt x="97" y="2"/>
                    <a:pt x="91" y="4"/>
                  </a:cubicBezTo>
                  <a:cubicBezTo>
                    <a:pt x="89" y="5"/>
                    <a:pt x="86" y="7"/>
                    <a:pt x="86" y="10"/>
                  </a:cubicBezTo>
                  <a:cubicBezTo>
                    <a:pt x="84" y="13"/>
                    <a:pt x="85" y="16"/>
                    <a:pt x="87" y="18"/>
                  </a:cubicBezTo>
                  <a:lnTo>
                    <a:pt x="85" y="19"/>
                  </a:lnTo>
                  <a:cubicBezTo>
                    <a:pt x="85" y="16"/>
                    <a:pt x="81" y="13"/>
                    <a:pt x="78" y="10"/>
                  </a:cubicBezTo>
                  <a:cubicBezTo>
                    <a:pt x="74" y="8"/>
                    <a:pt x="70" y="5"/>
                    <a:pt x="66" y="4"/>
                  </a:cubicBezTo>
                  <a:cubicBezTo>
                    <a:pt x="61" y="2"/>
                    <a:pt x="57" y="2"/>
                    <a:pt x="53" y="4"/>
                  </a:cubicBezTo>
                  <a:cubicBezTo>
                    <a:pt x="49" y="6"/>
                    <a:pt x="46" y="10"/>
                    <a:pt x="46" y="13"/>
                  </a:cubicBezTo>
                  <a:lnTo>
                    <a:pt x="46" y="17"/>
                  </a:lnTo>
                  <a:lnTo>
                    <a:pt x="44" y="14"/>
                  </a:lnTo>
                  <a:cubicBezTo>
                    <a:pt x="39" y="9"/>
                    <a:pt x="33" y="6"/>
                    <a:pt x="28" y="5"/>
                  </a:cubicBezTo>
                  <a:cubicBezTo>
                    <a:pt x="22" y="4"/>
                    <a:pt x="17" y="5"/>
                    <a:pt x="13" y="6"/>
                  </a:cubicBezTo>
                  <a:cubicBezTo>
                    <a:pt x="4" y="8"/>
                    <a:pt x="1" y="12"/>
                    <a:pt x="0" y="12"/>
                  </a:cubicBezTo>
                  <a:cubicBezTo>
                    <a:pt x="0" y="12"/>
                    <a:pt x="1" y="11"/>
                    <a:pt x="3" y="9"/>
                  </a:cubicBezTo>
                  <a:cubicBezTo>
                    <a:pt x="5" y="8"/>
                    <a:pt x="8" y="6"/>
                    <a:pt x="12" y="4"/>
                  </a:cubicBezTo>
                  <a:cubicBezTo>
                    <a:pt x="16" y="3"/>
                    <a:pt x="22" y="2"/>
                    <a:pt x="28" y="3"/>
                  </a:cubicBezTo>
                  <a:cubicBezTo>
                    <a:pt x="34" y="4"/>
                    <a:pt x="41" y="7"/>
                    <a:pt x="46" y="13"/>
                  </a:cubicBezTo>
                  <a:lnTo>
                    <a:pt x="44" y="14"/>
                  </a:lnTo>
                  <a:cubicBezTo>
                    <a:pt x="44" y="9"/>
                    <a:pt x="47" y="4"/>
                    <a:pt x="52" y="2"/>
                  </a:cubicBezTo>
                  <a:cubicBezTo>
                    <a:pt x="56" y="-1"/>
                    <a:pt x="62" y="-1"/>
                    <a:pt x="67" y="1"/>
                  </a:cubicBezTo>
                  <a:cubicBezTo>
                    <a:pt x="72" y="3"/>
                    <a:pt x="76" y="6"/>
                    <a:pt x="79" y="8"/>
                  </a:cubicBezTo>
                  <a:cubicBezTo>
                    <a:pt x="81" y="10"/>
                    <a:pt x="83" y="12"/>
                    <a:pt x="85" y="13"/>
                  </a:cubicBezTo>
                  <a:cubicBezTo>
                    <a:pt x="86" y="15"/>
                    <a:pt x="88" y="16"/>
                    <a:pt x="88" y="19"/>
                  </a:cubicBezTo>
                  <a:lnTo>
                    <a:pt x="88" y="22"/>
                  </a:lnTo>
                  <a:lnTo>
                    <a:pt x="86" y="20"/>
                  </a:lnTo>
                  <a:cubicBezTo>
                    <a:pt x="82" y="17"/>
                    <a:pt x="82" y="12"/>
                    <a:pt x="83" y="9"/>
                  </a:cubicBezTo>
                  <a:cubicBezTo>
                    <a:pt x="85" y="6"/>
                    <a:pt x="88" y="3"/>
                    <a:pt x="91" y="2"/>
                  </a:cubicBezTo>
                  <a:cubicBezTo>
                    <a:pt x="97" y="0"/>
                    <a:pt x="103" y="1"/>
                    <a:pt x="107" y="2"/>
                  </a:cubicBezTo>
                  <a:cubicBezTo>
                    <a:pt x="111" y="3"/>
                    <a:pt x="115" y="3"/>
                    <a:pt x="117" y="3"/>
                  </a:cubicBezTo>
                  <a:cubicBezTo>
                    <a:pt x="119" y="3"/>
                    <a:pt x="121" y="3"/>
                    <a:pt x="121" y="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050;p30">
              <a:extLst>
                <a:ext uri="{FF2B5EF4-FFF2-40B4-BE49-F238E27FC236}">
                  <a16:creationId xmlns:a16="http://schemas.microsoft.com/office/drawing/2014/main" id="{D19EF03E-20E5-6AE6-1B6B-F802CFC4B932}"/>
                </a:ext>
              </a:extLst>
            </p:cNvPr>
            <p:cNvSpPr/>
            <p:nvPr/>
          </p:nvSpPr>
          <p:spPr>
            <a:xfrm>
              <a:off x="1313305" y="2960371"/>
              <a:ext cx="104581" cy="104581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63" y="2"/>
                  </a:moveTo>
                  <a:cubicBezTo>
                    <a:pt x="63" y="2"/>
                    <a:pt x="60" y="1"/>
                    <a:pt x="56" y="2"/>
                  </a:cubicBezTo>
                  <a:cubicBezTo>
                    <a:pt x="54" y="2"/>
                    <a:pt x="51" y="3"/>
                    <a:pt x="49" y="5"/>
                  </a:cubicBezTo>
                  <a:cubicBezTo>
                    <a:pt x="47" y="7"/>
                    <a:pt x="44" y="10"/>
                    <a:pt x="44" y="14"/>
                  </a:cubicBezTo>
                  <a:lnTo>
                    <a:pt x="43" y="15"/>
                  </a:lnTo>
                  <a:lnTo>
                    <a:pt x="42" y="15"/>
                  </a:lnTo>
                  <a:cubicBezTo>
                    <a:pt x="39" y="13"/>
                    <a:pt x="34" y="15"/>
                    <a:pt x="32" y="19"/>
                  </a:cubicBezTo>
                  <a:cubicBezTo>
                    <a:pt x="29" y="23"/>
                    <a:pt x="29" y="28"/>
                    <a:pt x="30" y="34"/>
                  </a:cubicBezTo>
                  <a:lnTo>
                    <a:pt x="30" y="39"/>
                  </a:lnTo>
                  <a:lnTo>
                    <a:pt x="27" y="34"/>
                  </a:lnTo>
                  <a:lnTo>
                    <a:pt x="27" y="34"/>
                  </a:lnTo>
                  <a:cubicBezTo>
                    <a:pt x="25" y="31"/>
                    <a:pt x="21" y="29"/>
                    <a:pt x="18" y="29"/>
                  </a:cubicBezTo>
                  <a:cubicBezTo>
                    <a:pt x="15" y="28"/>
                    <a:pt x="11" y="30"/>
                    <a:pt x="9" y="32"/>
                  </a:cubicBezTo>
                  <a:cubicBezTo>
                    <a:pt x="4" y="36"/>
                    <a:pt x="2" y="42"/>
                    <a:pt x="2" y="47"/>
                  </a:cubicBezTo>
                  <a:cubicBezTo>
                    <a:pt x="2" y="52"/>
                    <a:pt x="3" y="56"/>
                    <a:pt x="4" y="59"/>
                  </a:cubicBezTo>
                  <a:cubicBezTo>
                    <a:pt x="4" y="61"/>
                    <a:pt x="5" y="63"/>
                    <a:pt x="5" y="63"/>
                  </a:cubicBezTo>
                  <a:cubicBezTo>
                    <a:pt x="5" y="63"/>
                    <a:pt x="4" y="62"/>
                    <a:pt x="2" y="59"/>
                  </a:cubicBezTo>
                  <a:cubicBezTo>
                    <a:pt x="1" y="56"/>
                    <a:pt x="0" y="52"/>
                    <a:pt x="0" y="47"/>
                  </a:cubicBezTo>
                  <a:cubicBezTo>
                    <a:pt x="0" y="41"/>
                    <a:pt x="2" y="34"/>
                    <a:pt x="7" y="30"/>
                  </a:cubicBezTo>
                  <a:cubicBezTo>
                    <a:pt x="13" y="25"/>
                    <a:pt x="24" y="24"/>
                    <a:pt x="29" y="32"/>
                  </a:cubicBezTo>
                  <a:cubicBezTo>
                    <a:pt x="29" y="32"/>
                    <a:pt x="29" y="33"/>
                    <a:pt x="30" y="33"/>
                  </a:cubicBezTo>
                  <a:lnTo>
                    <a:pt x="27" y="34"/>
                  </a:lnTo>
                  <a:cubicBezTo>
                    <a:pt x="27" y="28"/>
                    <a:pt x="27" y="22"/>
                    <a:pt x="30" y="18"/>
                  </a:cubicBezTo>
                  <a:cubicBezTo>
                    <a:pt x="32" y="13"/>
                    <a:pt x="38" y="10"/>
                    <a:pt x="43" y="12"/>
                  </a:cubicBezTo>
                  <a:lnTo>
                    <a:pt x="41" y="13"/>
                  </a:lnTo>
                  <a:cubicBezTo>
                    <a:pt x="42" y="9"/>
                    <a:pt x="45" y="6"/>
                    <a:pt x="48" y="4"/>
                  </a:cubicBezTo>
                  <a:cubicBezTo>
                    <a:pt x="50" y="2"/>
                    <a:pt x="53" y="1"/>
                    <a:pt x="56" y="0"/>
                  </a:cubicBezTo>
                  <a:cubicBezTo>
                    <a:pt x="58" y="0"/>
                    <a:pt x="60" y="0"/>
                    <a:pt x="61" y="1"/>
                  </a:cubicBezTo>
                  <a:cubicBezTo>
                    <a:pt x="63" y="1"/>
                    <a:pt x="63" y="1"/>
                    <a:pt x="63" y="1"/>
                  </a:cubicBezTo>
                  <a:lnTo>
                    <a:pt x="63" y="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051;p30">
              <a:extLst>
                <a:ext uri="{FF2B5EF4-FFF2-40B4-BE49-F238E27FC236}">
                  <a16:creationId xmlns:a16="http://schemas.microsoft.com/office/drawing/2014/main" id="{49E1DA62-8DCB-CCF6-F04F-1236CDC7A2E7}"/>
                </a:ext>
              </a:extLst>
            </p:cNvPr>
            <p:cNvSpPr/>
            <p:nvPr/>
          </p:nvSpPr>
          <p:spPr>
            <a:xfrm>
              <a:off x="1163903" y="2950411"/>
              <a:ext cx="46480" cy="126161"/>
            </a:xfrm>
            <a:custGeom>
              <a:avLst/>
              <a:gdLst/>
              <a:ahLst/>
              <a:cxnLst/>
              <a:rect l="l" t="t" r="r" b="b"/>
              <a:pathLst>
                <a:path w="28" h="76" extrusionOk="0">
                  <a:moveTo>
                    <a:pt x="28" y="76"/>
                  </a:moveTo>
                  <a:cubicBezTo>
                    <a:pt x="28" y="76"/>
                    <a:pt x="27" y="76"/>
                    <a:pt x="25" y="75"/>
                  </a:cubicBezTo>
                  <a:cubicBezTo>
                    <a:pt x="23" y="74"/>
                    <a:pt x="20" y="72"/>
                    <a:pt x="17" y="68"/>
                  </a:cubicBezTo>
                  <a:cubicBezTo>
                    <a:pt x="15" y="65"/>
                    <a:pt x="13" y="60"/>
                    <a:pt x="13" y="54"/>
                  </a:cubicBezTo>
                  <a:cubicBezTo>
                    <a:pt x="13" y="51"/>
                    <a:pt x="13" y="49"/>
                    <a:pt x="12" y="47"/>
                  </a:cubicBezTo>
                  <a:cubicBezTo>
                    <a:pt x="10" y="45"/>
                    <a:pt x="7" y="43"/>
                    <a:pt x="5" y="40"/>
                  </a:cubicBezTo>
                  <a:cubicBezTo>
                    <a:pt x="2" y="33"/>
                    <a:pt x="5" y="25"/>
                    <a:pt x="11" y="22"/>
                  </a:cubicBezTo>
                  <a:lnTo>
                    <a:pt x="11" y="24"/>
                  </a:lnTo>
                  <a:cubicBezTo>
                    <a:pt x="5" y="18"/>
                    <a:pt x="2" y="12"/>
                    <a:pt x="1" y="7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1" y="2"/>
                    <a:pt x="2" y="7"/>
                  </a:cubicBezTo>
                  <a:cubicBezTo>
                    <a:pt x="4" y="11"/>
                    <a:pt x="7" y="17"/>
                    <a:pt x="12" y="22"/>
                  </a:cubicBezTo>
                  <a:lnTo>
                    <a:pt x="13" y="24"/>
                  </a:lnTo>
                  <a:lnTo>
                    <a:pt x="12" y="24"/>
                  </a:lnTo>
                  <a:cubicBezTo>
                    <a:pt x="8" y="27"/>
                    <a:pt x="5" y="33"/>
                    <a:pt x="8" y="39"/>
                  </a:cubicBezTo>
                  <a:cubicBezTo>
                    <a:pt x="9" y="41"/>
                    <a:pt x="12" y="42"/>
                    <a:pt x="14" y="45"/>
                  </a:cubicBezTo>
                  <a:cubicBezTo>
                    <a:pt x="16" y="48"/>
                    <a:pt x="15" y="52"/>
                    <a:pt x="15" y="54"/>
                  </a:cubicBezTo>
                  <a:cubicBezTo>
                    <a:pt x="15" y="59"/>
                    <a:pt x="17" y="64"/>
                    <a:pt x="19" y="67"/>
                  </a:cubicBezTo>
                  <a:cubicBezTo>
                    <a:pt x="23" y="74"/>
                    <a:pt x="28" y="75"/>
                    <a:pt x="28" y="7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052;p30">
              <a:extLst>
                <a:ext uri="{FF2B5EF4-FFF2-40B4-BE49-F238E27FC236}">
                  <a16:creationId xmlns:a16="http://schemas.microsoft.com/office/drawing/2014/main" id="{F8E164F9-4A89-BAF2-DECB-5C2F50F7A64A}"/>
                </a:ext>
              </a:extLst>
            </p:cNvPr>
            <p:cNvSpPr/>
            <p:nvPr/>
          </p:nvSpPr>
          <p:spPr>
            <a:xfrm>
              <a:off x="973001" y="3015151"/>
              <a:ext cx="175962" cy="94621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106" y="56"/>
                  </a:moveTo>
                  <a:cubicBezTo>
                    <a:pt x="106" y="56"/>
                    <a:pt x="105" y="57"/>
                    <a:pt x="104" y="57"/>
                  </a:cubicBezTo>
                  <a:cubicBezTo>
                    <a:pt x="102" y="56"/>
                    <a:pt x="100" y="56"/>
                    <a:pt x="98" y="55"/>
                  </a:cubicBezTo>
                  <a:cubicBezTo>
                    <a:pt x="92" y="54"/>
                    <a:pt x="85" y="50"/>
                    <a:pt x="79" y="42"/>
                  </a:cubicBezTo>
                  <a:lnTo>
                    <a:pt x="81" y="42"/>
                  </a:lnTo>
                  <a:cubicBezTo>
                    <a:pt x="77" y="46"/>
                    <a:pt x="71" y="49"/>
                    <a:pt x="64" y="49"/>
                  </a:cubicBezTo>
                  <a:cubicBezTo>
                    <a:pt x="61" y="49"/>
                    <a:pt x="58" y="48"/>
                    <a:pt x="55" y="46"/>
                  </a:cubicBezTo>
                  <a:cubicBezTo>
                    <a:pt x="51" y="45"/>
                    <a:pt x="48" y="43"/>
                    <a:pt x="47" y="39"/>
                  </a:cubicBezTo>
                  <a:cubicBezTo>
                    <a:pt x="46" y="37"/>
                    <a:pt x="46" y="36"/>
                    <a:pt x="46" y="35"/>
                  </a:cubicBezTo>
                  <a:cubicBezTo>
                    <a:pt x="46" y="34"/>
                    <a:pt x="45" y="33"/>
                    <a:pt x="45" y="32"/>
                  </a:cubicBezTo>
                  <a:cubicBezTo>
                    <a:pt x="43" y="31"/>
                    <a:pt x="41" y="30"/>
                    <a:pt x="39" y="29"/>
                  </a:cubicBezTo>
                  <a:cubicBezTo>
                    <a:pt x="37" y="28"/>
                    <a:pt x="34" y="27"/>
                    <a:pt x="32" y="25"/>
                  </a:cubicBezTo>
                  <a:cubicBezTo>
                    <a:pt x="30" y="24"/>
                    <a:pt x="29" y="21"/>
                    <a:pt x="29" y="18"/>
                  </a:cubicBezTo>
                  <a:lnTo>
                    <a:pt x="31" y="20"/>
                  </a:lnTo>
                  <a:cubicBezTo>
                    <a:pt x="25" y="21"/>
                    <a:pt x="19" y="20"/>
                    <a:pt x="15" y="18"/>
                  </a:cubicBezTo>
                  <a:cubicBezTo>
                    <a:pt x="10" y="16"/>
                    <a:pt x="7" y="13"/>
                    <a:pt x="5" y="10"/>
                  </a:cubicBezTo>
                  <a:cubicBezTo>
                    <a:pt x="2" y="8"/>
                    <a:pt x="1" y="5"/>
                    <a:pt x="1" y="3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4"/>
                    <a:pt x="6" y="9"/>
                  </a:cubicBezTo>
                  <a:cubicBezTo>
                    <a:pt x="8" y="12"/>
                    <a:pt x="11" y="15"/>
                    <a:pt x="15" y="16"/>
                  </a:cubicBezTo>
                  <a:cubicBezTo>
                    <a:pt x="20" y="18"/>
                    <a:pt x="25" y="19"/>
                    <a:pt x="30" y="17"/>
                  </a:cubicBezTo>
                  <a:lnTo>
                    <a:pt x="32" y="17"/>
                  </a:lnTo>
                  <a:lnTo>
                    <a:pt x="32" y="19"/>
                  </a:lnTo>
                  <a:cubicBezTo>
                    <a:pt x="31" y="20"/>
                    <a:pt x="32" y="22"/>
                    <a:pt x="34" y="23"/>
                  </a:cubicBezTo>
                  <a:cubicBezTo>
                    <a:pt x="36" y="25"/>
                    <a:pt x="38" y="26"/>
                    <a:pt x="40" y="26"/>
                  </a:cubicBezTo>
                  <a:cubicBezTo>
                    <a:pt x="42" y="27"/>
                    <a:pt x="45" y="28"/>
                    <a:pt x="47" y="30"/>
                  </a:cubicBezTo>
                  <a:cubicBezTo>
                    <a:pt x="48" y="31"/>
                    <a:pt x="49" y="33"/>
                    <a:pt x="49" y="34"/>
                  </a:cubicBezTo>
                  <a:cubicBezTo>
                    <a:pt x="49" y="36"/>
                    <a:pt x="49" y="37"/>
                    <a:pt x="49" y="38"/>
                  </a:cubicBezTo>
                  <a:cubicBezTo>
                    <a:pt x="50" y="41"/>
                    <a:pt x="53" y="43"/>
                    <a:pt x="56" y="44"/>
                  </a:cubicBezTo>
                  <a:cubicBezTo>
                    <a:pt x="59" y="45"/>
                    <a:pt x="61" y="46"/>
                    <a:pt x="64" y="46"/>
                  </a:cubicBezTo>
                  <a:cubicBezTo>
                    <a:pt x="70" y="46"/>
                    <a:pt x="76" y="44"/>
                    <a:pt x="79" y="40"/>
                  </a:cubicBezTo>
                  <a:lnTo>
                    <a:pt x="80" y="39"/>
                  </a:lnTo>
                  <a:lnTo>
                    <a:pt x="81" y="41"/>
                  </a:lnTo>
                  <a:cubicBezTo>
                    <a:pt x="86" y="48"/>
                    <a:pt x="93" y="52"/>
                    <a:pt x="98" y="54"/>
                  </a:cubicBezTo>
                  <a:cubicBezTo>
                    <a:pt x="103" y="56"/>
                    <a:pt x="106" y="56"/>
                    <a:pt x="106" y="5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053;p30">
              <a:extLst>
                <a:ext uri="{FF2B5EF4-FFF2-40B4-BE49-F238E27FC236}">
                  <a16:creationId xmlns:a16="http://schemas.microsoft.com/office/drawing/2014/main" id="{5ACF96BF-DF9F-37EE-CFC9-5C9A5ED297B7}"/>
                </a:ext>
              </a:extLst>
            </p:cNvPr>
            <p:cNvSpPr/>
            <p:nvPr/>
          </p:nvSpPr>
          <p:spPr>
            <a:xfrm>
              <a:off x="783759" y="3101472"/>
              <a:ext cx="278883" cy="106241"/>
            </a:xfrm>
            <a:custGeom>
              <a:avLst/>
              <a:gdLst/>
              <a:ahLst/>
              <a:cxnLst/>
              <a:rect l="l" t="t" r="r" b="b"/>
              <a:pathLst>
                <a:path w="168" h="64" extrusionOk="0">
                  <a:moveTo>
                    <a:pt x="1" y="64"/>
                  </a:moveTo>
                  <a:lnTo>
                    <a:pt x="1" y="63"/>
                  </a:lnTo>
                  <a:cubicBezTo>
                    <a:pt x="1" y="62"/>
                    <a:pt x="0" y="61"/>
                    <a:pt x="0" y="60"/>
                  </a:cubicBezTo>
                  <a:cubicBezTo>
                    <a:pt x="1" y="57"/>
                    <a:pt x="1" y="54"/>
                    <a:pt x="3" y="49"/>
                  </a:cubicBezTo>
                  <a:cubicBezTo>
                    <a:pt x="5" y="45"/>
                    <a:pt x="8" y="40"/>
                    <a:pt x="12" y="35"/>
                  </a:cubicBezTo>
                  <a:cubicBezTo>
                    <a:pt x="14" y="33"/>
                    <a:pt x="16" y="30"/>
                    <a:pt x="19" y="27"/>
                  </a:cubicBezTo>
                  <a:cubicBezTo>
                    <a:pt x="20" y="26"/>
                    <a:pt x="22" y="25"/>
                    <a:pt x="24" y="24"/>
                  </a:cubicBezTo>
                  <a:cubicBezTo>
                    <a:pt x="26" y="23"/>
                    <a:pt x="28" y="23"/>
                    <a:pt x="30" y="25"/>
                  </a:cubicBezTo>
                  <a:lnTo>
                    <a:pt x="28" y="26"/>
                  </a:lnTo>
                  <a:cubicBezTo>
                    <a:pt x="28" y="20"/>
                    <a:pt x="32" y="13"/>
                    <a:pt x="39" y="10"/>
                  </a:cubicBezTo>
                  <a:cubicBezTo>
                    <a:pt x="45" y="7"/>
                    <a:pt x="53" y="8"/>
                    <a:pt x="59" y="14"/>
                  </a:cubicBezTo>
                  <a:lnTo>
                    <a:pt x="57" y="14"/>
                  </a:lnTo>
                  <a:cubicBezTo>
                    <a:pt x="57" y="11"/>
                    <a:pt x="59" y="7"/>
                    <a:pt x="63" y="5"/>
                  </a:cubicBezTo>
                  <a:cubicBezTo>
                    <a:pt x="66" y="3"/>
                    <a:pt x="71" y="3"/>
                    <a:pt x="74" y="5"/>
                  </a:cubicBezTo>
                  <a:cubicBezTo>
                    <a:pt x="76" y="6"/>
                    <a:pt x="78" y="7"/>
                    <a:pt x="79" y="9"/>
                  </a:cubicBezTo>
                  <a:lnTo>
                    <a:pt x="77" y="10"/>
                  </a:lnTo>
                  <a:cubicBezTo>
                    <a:pt x="77" y="7"/>
                    <a:pt x="78" y="5"/>
                    <a:pt x="80" y="4"/>
                  </a:cubicBezTo>
                  <a:cubicBezTo>
                    <a:pt x="82" y="3"/>
                    <a:pt x="84" y="2"/>
                    <a:pt x="86" y="2"/>
                  </a:cubicBezTo>
                  <a:cubicBezTo>
                    <a:pt x="91" y="2"/>
                    <a:pt x="94" y="4"/>
                    <a:pt x="97" y="6"/>
                  </a:cubicBezTo>
                  <a:lnTo>
                    <a:pt x="96" y="7"/>
                  </a:lnTo>
                  <a:cubicBezTo>
                    <a:pt x="99" y="3"/>
                    <a:pt x="104" y="0"/>
                    <a:pt x="108" y="0"/>
                  </a:cubicBezTo>
                  <a:cubicBezTo>
                    <a:pt x="113" y="-1"/>
                    <a:pt x="117" y="0"/>
                    <a:pt x="121" y="1"/>
                  </a:cubicBezTo>
                  <a:cubicBezTo>
                    <a:pt x="129" y="4"/>
                    <a:pt x="135" y="9"/>
                    <a:pt x="140" y="13"/>
                  </a:cubicBezTo>
                  <a:lnTo>
                    <a:pt x="139" y="15"/>
                  </a:lnTo>
                  <a:cubicBezTo>
                    <a:pt x="138" y="13"/>
                    <a:pt x="139" y="11"/>
                    <a:pt x="140" y="10"/>
                  </a:cubicBezTo>
                  <a:cubicBezTo>
                    <a:pt x="141" y="9"/>
                    <a:pt x="142" y="8"/>
                    <a:pt x="143" y="8"/>
                  </a:cubicBezTo>
                  <a:cubicBezTo>
                    <a:pt x="146" y="7"/>
                    <a:pt x="148" y="7"/>
                    <a:pt x="150" y="7"/>
                  </a:cubicBezTo>
                  <a:cubicBezTo>
                    <a:pt x="155" y="9"/>
                    <a:pt x="158" y="10"/>
                    <a:pt x="161" y="12"/>
                  </a:cubicBezTo>
                  <a:cubicBezTo>
                    <a:pt x="163" y="13"/>
                    <a:pt x="165" y="15"/>
                    <a:pt x="166" y="16"/>
                  </a:cubicBezTo>
                  <a:cubicBezTo>
                    <a:pt x="167" y="17"/>
                    <a:pt x="168" y="18"/>
                    <a:pt x="168" y="18"/>
                  </a:cubicBezTo>
                  <a:cubicBezTo>
                    <a:pt x="168" y="18"/>
                    <a:pt x="165" y="16"/>
                    <a:pt x="160" y="13"/>
                  </a:cubicBezTo>
                  <a:cubicBezTo>
                    <a:pt x="158" y="11"/>
                    <a:pt x="154" y="10"/>
                    <a:pt x="150" y="9"/>
                  </a:cubicBezTo>
                  <a:cubicBezTo>
                    <a:pt x="148" y="9"/>
                    <a:pt x="146" y="9"/>
                    <a:pt x="144" y="9"/>
                  </a:cubicBezTo>
                  <a:cubicBezTo>
                    <a:pt x="142" y="10"/>
                    <a:pt x="140" y="12"/>
                    <a:pt x="140" y="14"/>
                  </a:cubicBezTo>
                  <a:lnTo>
                    <a:pt x="141" y="17"/>
                  </a:lnTo>
                  <a:lnTo>
                    <a:pt x="139" y="15"/>
                  </a:lnTo>
                  <a:cubicBezTo>
                    <a:pt x="134" y="11"/>
                    <a:pt x="128" y="6"/>
                    <a:pt x="120" y="3"/>
                  </a:cubicBezTo>
                  <a:cubicBezTo>
                    <a:pt x="117" y="2"/>
                    <a:pt x="112" y="2"/>
                    <a:pt x="108" y="2"/>
                  </a:cubicBezTo>
                  <a:cubicBezTo>
                    <a:pt x="104" y="3"/>
                    <a:pt x="100" y="5"/>
                    <a:pt x="98" y="8"/>
                  </a:cubicBezTo>
                  <a:lnTo>
                    <a:pt x="97" y="9"/>
                  </a:lnTo>
                  <a:lnTo>
                    <a:pt x="96" y="9"/>
                  </a:lnTo>
                  <a:cubicBezTo>
                    <a:pt x="93" y="7"/>
                    <a:pt x="90" y="5"/>
                    <a:pt x="86" y="5"/>
                  </a:cubicBezTo>
                  <a:cubicBezTo>
                    <a:pt x="83" y="5"/>
                    <a:pt x="79" y="7"/>
                    <a:pt x="79" y="10"/>
                  </a:cubicBezTo>
                  <a:lnTo>
                    <a:pt x="79" y="15"/>
                  </a:lnTo>
                  <a:lnTo>
                    <a:pt x="77" y="11"/>
                  </a:lnTo>
                  <a:cubicBezTo>
                    <a:pt x="76" y="9"/>
                    <a:pt x="74" y="8"/>
                    <a:pt x="73" y="7"/>
                  </a:cubicBezTo>
                  <a:cubicBezTo>
                    <a:pt x="70" y="6"/>
                    <a:pt x="67" y="6"/>
                    <a:pt x="64" y="7"/>
                  </a:cubicBezTo>
                  <a:cubicBezTo>
                    <a:pt x="61" y="9"/>
                    <a:pt x="59" y="12"/>
                    <a:pt x="59" y="15"/>
                  </a:cubicBezTo>
                  <a:lnTo>
                    <a:pt x="59" y="18"/>
                  </a:lnTo>
                  <a:lnTo>
                    <a:pt x="57" y="15"/>
                  </a:lnTo>
                  <a:cubicBezTo>
                    <a:pt x="52" y="11"/>
                    <a:pt x="45" y="10"/>
                    <a:pt x="39" y="12"/>
                  </a:cubicBezTo>
                  <a:cubicBezTo>
                    <a:pt x="34" y="15"/>
                    <a:pt x="31" y="21"/>
                    <a:pt x="30" y="26"/>
                  </a:cubicBezTo>
                  <a:lnTo>
                    <a:pt x="30" y="28"/>
                  </a:lnTo>
                  <a:lnTo>
                    <a:pt x="29" y="27"/>
                  </a:lnTo>
                  <a:cubicBezTo>
                    <a:pt x="26" y="25"/>
                    <a:pt x="22" y="27"/>
                    <a:pt x="20" y="29"/>
                  </a:cubicBezTo>
                  <a:cubicBezTo>
                    <a:pt x="17" y="31"/>
                    <a:pt x="15" y="34"/>
                    <a:pt x="13" y="36"/>
                  </a:cubicBezTo>
                  <a:cubicBezTo>
                    <a:pt x="9" y="41"/>
                    <a:pt x="6" y="46"/>
                    <a:pt x="4" y="50"/>
                  </a:cubicBezTo>
                  <a:cubicBezTo>
                    <a:pt x="0" y="58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054;p30">
              <a:extLst>
                <a:ext uri="{FF2B5EF4-FFF2-40B4-BE49-F238E27FC236}">
                  <a16:creationId xmlns:a16="http://schemas.microsoft.com/office/drawing/2014/main" id="{7B1E1567-1D79-7E9B-6FC8-4BC89F859C1E}"/>
                </a:ext>
              </a:extLst>
            </p:cNvPr>
            <p:cNvSpPr/>
            <p:nvPr/>
          </p:nvSpPr>
          <p:spPr>
            <a:xfrm>
              <a:off x="787079" y="3191113"/>
              <a:ext cx="245682" cy="147741"/>
            </a:xfrm>
            <a:custGeom>
              <a:avLst/>
              <a:gdLst/>
              <a:ahLst/>
              <a:cxnLst/>
              <a:rect l="l" t="t" r="r" b="b"/>
              <a:pathLst>
                <a:path w="148" h="89" extrusionOk="0">
                  <a:moveTo>
                    <a:pt x="5" y="89"/>
                  </a:moveTo>
                  <a:lnTo>
                    <a:pt x="4" y="87"/>
                  </a:lnTo>
                  <a:cubicBezTo>
                    <a:pt x="3" y="86"/>
                    <a:pt x="2" y="84"/>
                    <a:pt x="2" y="82"/>
                  </a:cubicBezTo>
                  <a:cubicBezTo>
                    <a:pt x="1" y="79"/>
                    <a:pt x="0" y="76"/>
                    <a:pt x="0" y="72"/>
                  </a:cubicBezTo>
                  <a:cubicBezTo>
                    <a:pt x="1" y="70"/>
                    <a:pt x="2" y="68"/>
                    <a:pt x="3" y="66"/>
                  </a:cubicBezTo>
                  <a:cubicBezTo>
                    <a:pt x="5" y="64"/>
                    <a:pt x="7" y="62"/>
                    <a:pt x="10" y="62"/>
                  </a:cubicBezTo>
                  <a:lnTo>
                    <a:pt x="9" y="63"/>
                  </a:lnTo>
                  <a:cubicBezTo>
                    <a:pt x="7" y="60"/>
                    <a:pt x="7" y="54"/>
                    <a:pt x="10" y="50"/>
                  </a:cubicBezTo>
                  <a:cubicBezTo>
                    <a:pt x="13" y="46"/>
                    <a:pt x="19" y="44"/>
                    <a:pt x="24" y="46"/>
                  </a:cubicBezTo>
                  <a:lnTo>
                    <a:pt x="23" y="47"/>
                  </a:lnTo>
                  <a:cubicBezTo>
                    <a:pt x="21" y="44"/>
                    <a:pt x="22" y="39"/>
                    <a:pt x="24" y="36"/>
                  </a:cubicBezTo>
                  <a:cubicBezTo>
                    <a:pt x="27" y="32"/>
                    <a:pt x="32" y="31"/>
                    <a:pt x="36" y="32"/>
                  </a:cubicBezTo>
                  <a:cubicBezTo>
                    <a:pt x="39" y="32"/>
                    <a:pt x="41" y="32"/>
                    <a:pt x="42" y="32"/>
                  </a:cubicBezTo>
                  <a:cubicBezTo>
                    <a:pt x="44" y="32"/>
                    <a:pt x="45" y="31"/>
                    <a:pt x="46" y="29"/>
                  </a:cubicBezTo>
                  <a:cubicBezTo>
                    <a:pt x="48" y="28"/>
                    <a:pt x="49" y="26"/>
                    <a:pt x="51" y="24"/>
                  </a:cubicBezTo>
                  <a:cubicBezTo>
                    <a:pt x="52" y="22"/>
                    <a:pt x="55" y="21"/>
                    <a:pt x="57" y="21"/>
                  </a:cubicBezTo>
                  <a:cubicBezTo>
                    <a:pt x="62" y="21"/>
                    <a:pt x="67" y="22"/>
                    <a:pt x="71" y="22"/>
                  </a:cubicBezTo>
                  <a:cubicBezTo>
                    <a:pt x="76" y="23"/>
                    <a:pt x="80" y="23"/>
                    <a:pt x="83" y="20"/>
                  </a:cubicBezTo>
                  <a:cubicBezTo>
                    <a:pt x="85" y="19"/>
                    <a:pt x="86" y="17"/>
                    <a:pt x="87" y="16"/>
                  </a:cubicBezTo>
                  <a:cubicBezTo>
                    <a:pt x="89" y="14"/>
                    <a:pt x="91" y="13"/>
                    <a:pt x="93" y="12"/>
                  </a:cubicBezTo>
                  <a:cubicBezTo>
                    <a:pt x="98" y="11"/>
                    <a:pt x="102" y="12"/>
                    <a:pt x="106" y="14"/>
                  </a:cubicBezTo>
                  <a:lnTo>
                    <a:pt x="104" y="16"/>
                  </a:lnTo>
                  <a:cubicBezTo>
                    <a:pt x="102" y="11"/>
                    <a:pt x="104" y="6"/>
                    <a:pt x="107" y="4"/>
                  </a:cubicBezTo>
                  <a:cubicBezTo>
                    <a:pt x="110" y="1"/>
                    <a:pt x="114" y="0"/>
                    <a:pt x="117" y="0"/>
                  </a:cubicBezTo>
                  <a:cubicBezTo>
                    <a:pt x="124" y="0"/>
                    <a:pt x="130" y="2"/>
                    <a:pt x="135" y="4"/>
                  </a:cubicBezTo>
                  <a:cubicBezTo>
                    <a:pt x="139" y="6"/>
                    <a:pt x="142" y="8"/>
                    <a:pt x="145" y="9"/>
                  </a:cubicBezTo>
                  <a:cubicBezTo>
                    <a:pt x="147" y="11"/>
                    <a:pt x="148" y="11"/>
                    <a:pt x="148" y="12"/>
                  </a:cubicBezTo>
                  <a:cubicBezTo>
                    <a:pt x="148" y="12"/>
                    <a:pt x="143" y="8"/>
                    <a:pt x="134" y="5"/>
                  </a:cubicBezTo>
                  <a:cubicBezTo>
                    <a:pt x="130" y="3"/>
                    <a:pt x="124" y="2"/>
                    <a:pt x="117" y="2"/>
                  </a:cubicBezTo>
                  <a:cubicBezTo>
                    <a:pt x="114" y="2"/>
                    <a:pt x="111" y="3"/>
                    <a:pt x="108" y="5"/>
                  </a:cubicBezTo>
                  <a:cubicBezTo>
                    <a:pt x="106" y="7"/>
                    <a:pt x="104" y="11"/>
                    <a:pt x="106" y="15"/>
                  </a:cubicBezTo>
                  <a:lnTo>
                    <a:pt x="109" y="19"/>
                  </a:lnTo>
                  <a:lnTo>
                    <a:pt x="104" y="16"/>
                  </a:lnTo>
                  <a:cubicBezTo>
                    <a:pt x="102" y="14"/>
                    <a:pt x="98" y="13"/>
                    <a:pt x="94" y="14"/>
                  </a:cubicBezTo>
                  <a:cubicBezTo>
                    <a:pt x="92" y="15"/>
                    <a:pt x="91" y="16"/>
                    <a:pt x="89" y="17"/>
                  </a:cubicBezTo>
                  <a:cubicBezTo>
                    <a:pt x="88" y="19"/>
                    <a:pt x="87" y="21"/>
                    <a:pt x="85" y="22"/>
                  </a:cubicBezTo>
                  <a:cubicBezTo>
                    <a:pt x="83" y="24"/>
                    <a:pt x="80" y="25"/>
                    <a:pt x="78" y="25"/>
                  </a:cubicBezTo>
                  <a:cubicBezTo>
                    <a:pt x="75" y="25"/>
                    <a:pt x="73" y="25"/>
                    <a:pt x="71" y="25"/>
                  </a:cubicBezTo>
                  <a:cubicBezTo>
                    <a:pt x="66" y="25"/>
                    <a:pt x="62" y="23"/>
                    <a:pt x="57" y="24"/>
                  </a:cubicBezTo>
                  <a:cubicBezTo>
                    <a:pt x="55" y="24"/>
                    <a:pt x="54" y="25"/>
                    <a:pt x="52" y="26"/>
                  </a:cubicBezTo>
                  <a:cubicBezTo>
                    <a:pt x="51" y="27"/>
                    <a:pt x="50" y="29"/>
                    <a:pt x="49" y="31"/>
                  </a:cubicBezTo>
                  <a:cubicBezTo>
                    <a:pt x="48" y="33"/>
                    <a:pt x="45" y="35"/>
                    <a:pt x="43" y="35"/>
                  </a:cubicBezTo>
                  <a:cubicBezTo>
                    <a:pt x="40" y="35"/>
                    <a:pt x="38" y="34"/>
                    <a:pt x="36" y="34"/>
                  </a:cubicBezTo>
                  <a:cubicBezTo>
                    <a:pt x="32" y="34"/>
                    <a:pt x="29" y="35"/>
                    <a:pt x="26" y="37"/>
                  </a:cubicBezTo>
                  <a:cubicBezTo>
                    <a:pt x="24" y="40"/>
                    <a:pt x="23" y="44"/>
                    <a:pt x="25" y="46"/>
                  </a:cubicBezTo>
                  <a:lnTo>
                    <a:pt x="27" y="49"/>
                  </a:lnTo>
                  <a:lnTo>
                    <a:pt x="23" y="48"/>
                  </a:lnTo>
                  <a:cubicBezTo>
                    <a:pt x="19" y="46"/>
                    <a:pt x="14" y="48"/>
                    <a:pt x="11" y="51"/>
                  </a:cubicBezTo>
                  <a:cubicBezTo>
                    <a:pt x="9" y="55"/>
                    <a:pt x="9" y="59"/>
                    <a:pt x="10" y="62"/>
                  </a:cubicBezTo>
                  <a:lnTo>
                    <a:pt x="11" y="64"/>
                  </a:lnTo>
                  <a:lnTo>
                    <a:pt x="10" y="64"/>
                  </a:lnTo>
                  <a:cubicBezTo>
                    <a:pt x="5" y="64"/>
                    <a:pt x="3" y="69"/>
                    <a:pt x="2" y="72"/>
                  </a:cubicBezTo>
                  <a:cubicBezTo>
                    <a:pt x="1" y="76"/>
                    <a:pt x="2" y="79"/>
                    <a:pt x="2" y="82"/>
                  </a:cubicBezTo>
                  <a:cubicBezTo>
                    <a:pt x="4" y="87"/>
                    <a:pt x="5" y="89"/>
                    <a:pt x="5" y="89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055;p30">
              <a:extLst>
                <a:ext uri="{FF2B5EF4-FFF2-40B4-BE49-F238E27FC236}">
                  <a16:creationId xmlns:a16="http://schemas.microsoft.com/office/drawing/2014/main" id="{39090392-EB13-E752-99AC-25BE872CE914}"/>
                </a:ext>
              </a:extLst>
            </p:cNvPr>
            <p:cNvSpPr/>
            <p:nvPr/>
          </p:nvSpPr>
          <p:spPr>
            <a:xfrm>
              <a:off x="755539" y="3411895"/>
              <a:ext cx="112881" cy="197542"/>
            </a:xfrm>
            <a:custGeom>
              <a:avLst/>
              <a:gdLst/>
              <a:ahLst/>
              <a:cxnLst/>
              <a:rect l="l" t="t" r="r" b="b"/>
              <a:pathLst>
                <a:path w="68" h="119" extrusionOk="0">
                  <a:moveTo>
                    <a:pt x="11" y="119"/>
                  </a:moveTo>
                  <a:cubicBezTo>
                    <a:pt x="11" y="119"/>
                    <a:pt x="10" y="119"/>
                    <a:pt x="8" y="118"/>
                  </a:cubicBezTo>
                  <a:cubicBezTo>
                    <a:pt x="7" y="117"/>
                    <a:pt x="5" y="115"/>
                    <a:pt x="3" y="113"/>
                  </a:cubicBezTo>
                  <a:cubicBezTo>
                    <a:pt x="1" y="110"/>
                    <a:pt x="-1" y="106"/>
                    <a:pt x="0" y="101"/>
                  </a:cubicBezTo>
                  <a:cubicBezTo>
                    <a:pt x="0" y="96"/>
                    <a:pt x="2" y="90"/>
                    <a:pt x="7" y="86"/>
                  </a:cubicBezTo>
                  <a:lnTo>
                    <a:pt x="7" y="88"/>
                  </a:lnTo>
                  <a:cubicBezTo>
                    <a:pt x="4" y="84"/>
                    <a:pt x="2" y="79"/>
                    <a:pt x="1" y="74"/>
                  </a:cubicBezTo>
                  <a:cubicBezTo>
                    <a:pt x="1" y="71"/>
                    <a:pt x="1" y="68"/>
                    <a:pt x="3" y="65"/>
                  </a:cubicBezTo>
                  <a:cubicBezTo>
                    <a:pt x="4" y="63"/>
                    <a:pt x="6" y="60"/>
                    <a:pt x="10" y="59"/>
                  </a:cubicBezTo>
                  <a:lnTo>
                    <a:pt x="9" y="62"/>
                  </a:lnTo>
                  <a:cubicBezTo>
                    <a:pt x="5" y="58"/>
                    <a:pt x="3" y="52"/>
                    <a:pt x="4" y="47"/>
                  </a:cubicBezTo>
                  <a:cubicBezTo>
                    <a:pt x="4" y="44"/>
                    <a:pt x="6" y="41"/>
                    <a:pt x="8" y="39"/>
                  </a:cubicBezTo>
                  <a:cubicBezTo>
                    <a:pt x="10" y="36"/>
                    <a:pt x="13" y="35"/>
                    <a:pt x="15" y="34"/>
                  </a:cubicBezTo>
                  <a:cubicBezTo>
                    <a:pt x="18" y="33"/>
                    <a:pt x="19" y="32"/>
                    <a:pt x="19" y="29"/>
                  </a:cubicBezTo>
                  <a:cubicBezTo>
                    <a:pt x="20" y="27"/>
                    <a:pt x="21" y="24"/>
                    <a:pt x="22" y="22"/>
                  </a:cubicBezTo>
                  <a:cubicBezTo>
                    <a:pt x="25" y="17"/>
                    <a:pt x="29" y="14"/>
                    <a:pt x="33" y="12"/>
                  </a:cubicBezTo>
                  <a:cubicBezTo>
                    <a:pt x="37" y="10"/>
                    <a:pt x="41" y="8"/>
                    <a:pt x="44" y="6"/>
                  </a:cubicBezTo>
                  <a:cubicBezTo>
                    <a:pt x="51" y="3"/>
                    <a:pt x="57" y="1"/>
                    <a:pt x="61" y="0"/>
                  </a:cubicBezTo>
                  <a:cubicBezTo>
                    <a:pt x="63" y="0"/>
                    <a:pt x="65" y="0"/>
                    <a:pt x="66" y="0"/>
                  </a:cubicBezTo>
                  <a:cubicBezTo>
                    <a:pt x="67" y="1"/>
                    <a:pt x="68" y="1"/>
                    <a:pt x="68" y="1"/>
                  </a:cubicBezTo>
                  <a:cubicBezTo>
                    <a:pt x="68" y="1"/>
                    <a:pt x="65" y="1"/>
                    <a:pt x="61" y="1"/>
                  </a:cubicBezTo>
                  <a:cubicBezTo>
                    <a:pt x="57" y="2"/>
                    <a:pt x="51" y="4"/>
                    <a:pt x="45" y="8"/>
                  </a:cubicBezTo>
                  <a:cubicBezTo>
                    <a:pt x="42" y="10"/>
                    <a:pt x="38" y="12"/>
                    <a:pt x="34" y="14"/>
                  </a:cubicBezTo>
                  <a:cubicBezTo>
                    <a:pt x="31" y="16"/>
                    <a:pt x="27" y="19"/>
                    <a:pt x="24" y="23"/>
                  </a:cubicBezTo>
                  <a:cubicBezTo>
                    <a:pt x="23" y="25"/>
                    <a:pt x="22" y="27"/>
                    <a:pt x="22" y="30"/>
                  </a:cubicBezTo>
                  <a:cubicBezTo>
                    <a:pt x="22" y="31"/>
                    <a:pt x="21" y="33"/>
                    <a:pt x="20" y="34"/>
                  </a:cubicBezTo>
                  <a:cubicBezTo>
                    <a:pt x="19" y="35"/>
                    <a:pt x="17" y="36"/>
                    <a:pt x="16" y="36"/>
                  </a:cubicBezTo>
                  <a:cubicBezTo>
                    <a:pt x="11" y="38"/>
                    <a:pt x="7" y="42"/>
                    <a:pt x="7" y="47"/>
                  </a:cubicBezTo>
                  <a:cubicBezTo>
                    <a:pt x="6" y="52"/>
                    <a:pt x="7" y="57"/>
                    <a:pt x="11" y="60"/>
                  </a:cubicBezTo>
                  <a:lnTo>
                    <a:pt x="13" y="61"/>
                  </a:lnTo>
                  <a:lnTo>
                    <a:pt x="10" y="62"/>
                  </a:lnTo>
                  <a:cubicBezTo>
                    <a:pt x="5" y="63"/>
                    <a:pt x="3" y="69"/>
                    <a:pt x="3" y="74"/>
                  </a:cubicBezTo>
                  <a:cubicBezTo>
                    <a:pt x="4" y="78"/>
                    <a:pt x="6" y="83"/>
                    <a:pt x="8" y="87"/>
                  </a:cubicBezTo>
                  <a:lnTo>
                    <a:pt x="9" y="88"/>
                  </a:lnTo>
                  <a:lnTo>
                    <a:pt x="8" y="88"/>
                  </a:lnTo>
                  <a:cubicBezTo>
                    <a:pt x="4" y="92"/>
                    <a:pt x="2" y="96"/>
                    <a:pt x="1" y="101"/>
                  </a:cubicBezTo>
                  <a:cubicBezTo>
                    <a:pt x="1" y="105"/>
                    <a:pt x="2" y="109"/>
                    <a:pt x="4" y="112"/>
                  </a:cubicBezTo>
                  <a:cubicBezTo>
                    <a:pt x="7" y="117"/>
                    <a:pt x="11" y="119"/>
                    <a:pt x="11" y="119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056;p30">
              <a:extLst>
                <a:ext uri="{FF2B5EF4-FFF2-40B4-BE49-F238E27FC236}">
                  <a16:creationId xmlns:a16="http://schemas.microsoft.com/office/drawing/2014/main" id="{E6A51365-EF38-5728-09F1-6F278FC8D088}"/>
                </a:ext>
              </a:extLst>
            </p:cNvPr>
            <p:cNvSpPr/>
            <p:nvPr/>
          </p:nvSpPr>
          <p:spPr>
            <a:xfrm>
              <a:off x="886680" y="3330555"/>
              <a:ext cx="154381" cy="179282"/>
            </a:xfrm>
            <a:custGeom>
              <a:avLst/>
              <a:gdLst/>
              <a:ahLst/>
              <a:cxnLst/>
              <a:rect l="l" t="t" r="r" b="b"/>
              <a:pathLst>
                <a:path w="93" h="108" extrusionOk="0">
                  <a:moveTo>
                    <a:pt x="23" y="108"/>
                  </a:moveTo>
                  <a:cubicBezTo>
                    <a:pt x="23" y="108"/>
                    <a:pt x="22" y="108"/>
                    <a:pt x="19" y="107"/>
                  </a:cubicBezTo>
                  <a:cubicBezTo>
                    <a:pt x="17" y="106"/>
                    <a:pt x="14" y="104"/>
                    <a:pt x="11" y="101"/>
                  </a:cubicBezTo>
                  <a:cubicBezTo>
                    <a:pt x="7" y="98"/>
                    <a:pt x="4" y="93"/>
                    <a:pt x="1" y="87"/>
                  </a:cubicBezTo>
                  <a:cubicBezTo>
                    <a:pt x="0" y="84"/>
                    <a:pt x="-1" y="80"/>
                    <a:pt x="1" y="77"/>
                  </a:cubicBezTo>
                  <a:cubicBezTo>
                    <a:pt x="1" y="75"/>
                    <a:pt x="3" y="73"/>
                    <a:pt x="5" y="73"/>
                  </a:cubicBezTo>
                  <a:cubicBezTo>
                    <a:pt x="7" y="72"/>
                    <a:pt x="10" y="72"/>
                    <a:pt x="12" y="74"/>
                  </a:cubicBezTo>
                  <a:lnTo>
                    <a:pt x="9" y="75"/>
                  </a:lnTo>
                  <a:cubicBezTo>
                    <a:pt x="9" y="72"/>
                    <a:pt x="8" y="69"/>
                    <a:pt x="9" y="65"/>
                  </a:cubicBezTo>
                  <a:cubicBezTo>
                    <a:pt x="9" y="63"/>
                    <a:pt x="11" y="61"/>
                    <a:pt x="12" y="60"/>
                  </a:cubicBezTo>
                  <a:cubicBezTo>
                    <a:pt x="14" y="59"/>
                    <a:pt x="17" y="59"/>
                    <a:pt x="19" y="60"/>
                  </a:cubicBezTo>
                  <a:cubicBezTo>
                    <a:pt x="20" y="61"/>
                    <a:pt x="22" y="61"/>
                    <a:pt x="23" y="61"/>
                  </a:cubicBezTo>
                  <a:cubicBezTo>
                    <a:pt x="24" y="61"/>
                    <a:pt x="25" y="60"/>
                    <a:pt x="25" y="58"/>
                  </a:cubicBezTo>
                  <a:cubicBezTo>
                    <a:pt x="25" y="54"/>
                    <a:pt x="27" y="50"/>
                    <a:pt x="30" y="47"/>
                  </a:cubicBezTo>
                  <a:cubicBezTo>
                    <a:pt x="36" y="43"/>
                    <a:pt x="43" y="41"/>
                    <a:pt x="49" y="44"/>
                  </a:cubicBezTo>
                  <a:lnTo>
                    <a:pt x="47" y="45"/>
                  </a:lnTo>
                  <a:cubicBezTo>
                    <a:pt x="47" y="40"/>
                    <a:pt x="47" y="34"/>
                    <a:pt x="52" y="31"/>
                  </a:cubicBezTo>
                  <a:cubicBezTo>
                    <a:pt x="54" y="29"/>
                    <a:pt x="57" y="29"/>
                    <a:pt x="59" y="29"/>
                  </a:cubicBezTo>
                  <a:cubicBezTo>
                    <a:pt x="62" y="30"/>
                    <a:pt x="64" y="31"/>
                    <a:pt x="65" y="34"/>
                  </a:cubicBezTo>
                  <a:lnTo>
                    <a:pt x="62" y="34"/>
                  </a:lnTo>
                  <a:cubicBezTo>
                    <a:pt x="63" y="27"/>
                    <a:pt x="65" y="20"/>
                    <a:pt x="69" y="15"/>
                  </a:cubicBezTo>
                  <a:cubicBezTo>
                    <a:pt x="72" y="10"/>
                    <a:pt x="77" y="7"/>
                    <a:pt x="80" y="5"/>
                  </a:cubicBezTo>
                  <a:cubicBezTo>
                    <a:pt x="84" y="2"/>
                    <a:pt x="87" y="1"/>
                    <a:pt x="89" y="1"/>
                  </a:cubicBezTo>
                  <a:cubicBezTo>
                    <a:pt x="92" y="0"/>
                    <a:pt x="93" y="0"/>
                    <a:pt x="93" y="0"/>
                  </a:cubicBezTo>
                  <a:cubicBezTo>
                    <a:pt x="93" y="1"/>
                    <a:pt x="88" y="1"/>
                    <a:pt x="81" y="6"/>
                  </a:cubicBezTo>
                  <a:cubicBezTo>
                    <a:pt x="77" y="8"/>
                    <a:pt x="74" y="12"/>
                    <a:pt x="70" y="16"/>
                  </a:cubicBezTo>
                  <a:cubicBezTo>
                    <a:pt x="67" y="21"/>
                    <a:pt x="65" y="27"/>
                    <a:pt x="64" y="34"/>
                  </a:cubicBezTo>
                  <a:lnTo>
                    <a:pt x="64" y="44"/>
                  </a:lnTo>
                  <a:lnTo>
                    <a:pt x="62" y="35"/>
                  </a:lnTo>
                  <a:cubicBezTo>
                    <a:pt x="62" y="31"/>
                    <a:pt x="56" y="30"/>
                    <a:pt x="53" y="33"/>
                  </a:cubicBezTo>
                  <a:cubicBezTo>
                    <a:pt x="50" y="35"/>
                    <a:pt x="49" y="40"/>
                    <a:pt x="50" y="45"/>
                  </a:cubicBezTo>
                  <a:lnTo>
                    <a:pt x="50" y="47"/>
                  </a:lnTo>
                  <a:lnTo>
                    <a:pt x="48" y="46"/>
                  </a:lnTo>
                  <a:cubicBezTo>
                    <a:pt x="43" y="44"/>
                    <a:pt x="37" y="45"/>
                    <a:pt x="32" y="49"/>
                  </a:cubicBezTo>
                  <a:cubicBezTo>
                    <a:pt x="29" y="51"/>
                    <a:pt x="28" y="54"/>
                    <a:pt x="27" y="58"/>
                  </a:cubicBezTo>
                  <a:cubicBezTo>
                    <a:pt x="27" y="59"/>
                    <a:pt x="27" y="60"/>
                    <a:pt x="27" y="61"/>
                  </a:cubicBezTo>
                  <a:cubicBezTo>
                    <a:pt x="26" y="62"/>
                    <a:pt x="25" y="63"/>
                    <a:pt x="24" y="64"/>
                  </a:cubicBezTo>
                  <a:cubicBezTo>
                    <a:pt x="21" y="64"/>
                    <a:pt x="19" y="63"/>
                    <a:pt x="18" y="62"/>
                  </a:cubicBezTo>
                  <a:cubicBezTo>
                    <a:pt x="16" y="62"/>
                    <a:pt x="15" y="62"/>
                    <a:pt x="14" y="62"/>
                  </a:cubicBezTo>
                  <a:cubicBezTo>
                    <a:pt x="12" y="63"/>
                    <a:pt x="12" y="64"/>
                    <a:pt x="11" y="66"/>
                  </a:cubicBezTo>
                  <a:cubicBezTo>
                    <a:pt x="10" y="68"/>
                    <a:pt x="11" y="72"/>
                    <a:pt x="12" y="75"/>
                  </a:cubicBezTo>
                  <a:lnTo>
                    <a:pt x="13" y="81"/>
                  </a:lnTo>
                  <a:lnTo>
                    <a:pt x="10" y="76"/>
                  </a:lnTo>
                  <a:cubicBezTo>
                    <a:pt x="8" y="73"/>
                    <a:pt x="3" y="75"/>
                    <a:pt x="3" y="78"/>
                  </a:cubicBezTo>
                  <a:cubicBezTo>
                    <a:pt x="1" y="80"/>
                    <a:pt x="2" y="84"/>
                    <a:pt x="3" y="86"/>
                  </a:cubicBezTo>
                  <a:cubicBezTo>
                    <a:pt x="5" y="92"/>
                    <a:pt x="8" y="97"/>
                    <a:pt x="11" y="100"/>
                  </a:cubicBezTo>
                  <a:cubicBezTo>
                    <a:pt x="18" y="106"/>
                    <a:pt x="23" y="107"/>
                    <a:pt x="23" y="10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057;p30">
              <a:extLst>
                <a:ext uri="{FF2B5EF4-FFF2-40B4-BE49-F238E27FC236}">
                  <a16:creationId xmlns:a16="http://schemas.microsoft.com/office/drawing/2014/main" id="{C0B15BCD-F357-5527-78F4-E27E60327FC9}"/>
                </a:ext>
              </a:extLst>
            </p:cNvPr>
            <p:cNvSpPr/>
            <p:nvPr/>
          </p:nvSpPr>
          <p:spPr>
            <a:xfrm>
              <a:off x="1143983" y="3184473"/>
              <a:ext cx="33200" cy="76361"/>
            </a:xfrm>
            <a:custGeom>
              <a:avLst/>
              <a:gdLst/>
              <a:ahLst/>
              <a:cxnLst/>
              <a:rect l="l" t="t" r="r" b="b"/>
              <a:pathLst>
                <a:path w="20" h="46" extrusionOk="0">
                  <a:moveTo>
                    <a:pt x="20" y="46"/>
                  </a:moveTo>
                  <a:cubicBezTo>
                    <a:pt x="20" y="46"/>
                    <a:pt x="16" y="45"/>
                    <a:pt x="12" y="42"/>
                  </a:cubicBezTo>
                  <a:cubicBezTo>
                    <a:pt x="10" y="40"/>
                    <a:pt x="7" y="38"/>
                    <a:pt x="6" y="35"/>
                  </a:cubicBezTo>
                  <a:cubicBezTo>
                    <a:pt x="4" y="32"/>
                    <a:pt x="3" y="27"/>
                    <a:pt x="4" y="23"/>
                  </a:cubicBezTo>
                  <a:cubicBezTo>
                    <a:pt x="5" y="22"/>
                    <a:pt x="5" y="21"/>
                    <a:pt x="6" y="20"/>
                  </a:cubicBezTo>
                  <a:lnTo>
                    <a:pt x="6" y="22"/>
                  </a:lnTo>
                  <a:cubicBezTo>
                    <a:pt x="3" y="20"/>
                    <a:pt x="1" y="16"/>
                    <a:pt x="0" y="13"/>
                  </a:cubicBezTo>
                  <a:cubicBezTo>
                    <a:pt x="0" y="9"/>
                    <a:pt x="1" y="6"/>
                    <a:pt x="3" y="4"/>
                  </a:cubicBezTo>
                  <a:cubicBezTo>
                    <a:pt x="6" y="0"/>
                    <a:pt x="10" y="0"/>
                    <a:pt x="10" y="0"/>
                  </a:cubicBezTo>
                  <a:cubicBezTo>
                    <a:pt x="10" y="1"/>
                    <a:pt x="7" y="2"/>
                    <a:pt x="4" y="5"/>
                  </a:cubicBezTo>
                  <a:cubicBezTo>
                    <a:pt x="3" y="7"/>
                    <a:pt x="2" y="10"/>
                    <a:pt x="3" y="12"/>
                  </a:cubicBezTo>
                  <a:cubicBezTo>
                    <a:pt x="3" y="15"/>
                    <a:pt x="5" y="18"/>
                    <a:pt x="7" y="20"/>
                  </a:cubicBezTo>
                  <a:lnTo>
                    <a:pt x="8" y="21"/>
                  </a:lnTo>
                  <a:lnTo>
                    <a:pt x="8" y="22"/>
                  </a:lnTo>
                  <a:cubicBezTo>
                    <a:pt x="7" y="22"/>
                    <a:pt x="7" y="23"/>
                    <a:pt x="7" y="24"/>
                  </a:cubicBezTo>
                  <a:cubicBezTo>
                    <a:pt x="5" y="27"/>
                    <a:pt x="6" y="31"/>
                    <a:pt x="8" y="34"/>
                  </a:cubicBezTo>
                  <a:cubicBezTo>
                    <a:pt x="9" y="36"/>
                    <a:pt x="11" y="39"/>
                    <a:pt x="13" y="40"/>
                  </a:cubicBezTo>
                  <a:cubicBezTo>
                    <a:pt x="17" y="44"/>
                    <a:pt x="20" y="45"/>
                    <a:pt x="19" y="46"/>
                  </a:cubicBezTo>
                  <a:lnTo>
                    <a:pt x="20" y="46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058;p30">
              <a:extLst>
                <a:ext uri="{FF2B5EF4-FFF2-40B4-BE49-F238E27FC236}">
                  <a16:creationId xmlns:a16="http://schemas.microsoft.com/office/drawing/2014/main" id="{BB2AD3C3-0F5D-6BEE-4133-986401881361}"/>
                </a:ext>
              </a:extLst>
            </p:cNvPr>
            <p:cNvSpPr/>
            <p:nvPr/>
          </p:nvSpPr>
          <p:spPr>
            <a:xfrm>
              <a:off x="1177183" y="3144633"/>
              <a:ext cx="114541" cy="79681"/>
            </a:xfrm>
            <a:custGeom>
              <a:avLst/>
              <a:gdLst/>
              <a:ahLst/>
              <a:cxnLst/>
              <a:rect l="l" t="t" r="r" b="b"/>
              <a:pathLst>
                <a:path w="69" h="48" extrusionOk="0">
                  <a:moveTo>
                    <a:pt x="65" y="48"/>
                  </a:moveTo>
                  <a:cubicBezTo>
                    <a:pt x="64" y="48"/>
                    <a:pt x="68" y="45"/>
                    <a:pt x="68" y="38"/>
                  </a:cubicBezTo>
                  <a:cubicBezTo>
                    <a:pt x="68" y="35"/>
                    <a:pt x="66" y="31"/>
                    <a:pt x="62" y="29"/>
                  </a:cubicBezTo>
                  <a:cubicBezTo>
                    <a:pt x="59" y="27"/>
                    <a:pt x="53" y="27"/>
                    <a:pt x="49" y="30"/>
                  </a:cubicBezTo>
                  <a:lnTo>
                    <a:pt x="48" y="31"/>
                  </a:lnTo>
                  <a:lnTo>
                    <a:pt x="47" y="29"/>
                  </a:lnTo>
                  <a:cubicBezTo>
                    <a:pt x="47" y="26"/>
                    <a:pt x="47" y="23"/>
                    <a:pt x="45" y="21"/>
                  </a:cubicBezTo>
                  <a:cubicBezTo>
                    <a:pt x="44" y="18"/>
                    <a:pt x="42" y="16"/>
                    <a:pt x="39" y="15"/>
                  </a:cubicBezTo>
                  <a:cubicBezTo>
                    <a:pt x="35" y="14"/>
                    <a:pt x="30" y="18"/>
                    <a:pt x="31" y="21"/>
                  </a:cubicBezTo>
                  <a:lnTo>
                    <a:pt x="28" y="21"/>
                  </a:lnTo>
                  <a:cubicBezTo>
                    <a:pt x="28" y="16"/>
                    <a:pt x="25" y="11"/>
                    <a:pt x="22" y="7"/>
                  </a:cubicBezTo>
                  <a:cubicBezTo>
                    <a:pt x="19" y="4"/>
                    <a:pt x="15" y="2"/>
                    <a:pt x="11" y="2"/>
                  </a:cubicBezTo>
                  <a:cubicBezTo>
                    <a:pt x="4" y="1"/>
                    <a:pt x="0" y="3"/>
                    <a:pt x="0" y="3"/>
                  </a:cubicBezTo>
                  <a:cubicBezTo>
                    <a:pt x="0" y="2"/>
                    <a:pt x="1" y="2"/>
                    <a:pt x="3" y="1"/>
                  </a:cubicBezTo>
                  <a:cubicBezTo>
                    <a:pt x="5" y="0"/>
                    <a:pt x="8" y="0"/>
                    <a:pt x="11" y="0"/>
                  </a:cubicBezTo>
                  <a:cubicBezTo>
                    <a:pt x="15" y="0"/>
                    <a:pt x="20" y="2"/>
                    <a:pt x="24" y="6"/>
                  </a:cubicBezTo>
                  <a:cubicBezTo>
                    <a:pt x="27" y="9"/>
                    <a:pt x="30" y="15"/>
                    <a:pt x="31" y="21"/>
                  </a:cubicBezTo>
                  <a:lnTo>
                    <a:pt x="28" y="22"/>
                  </a:lnTo>
                  <a:cubicBezTo>
                    <a:pt x="27" y="19"/>
                    <a:pt x="29" y="16"/>
                    <a:pt x="31" y="14"/>
                  </a:cubicBezTo>
                  <a:cubicBezTo>
                    <a:pt x="34" y="13"/>
                    <a:pt x="37" y="12"/>
                    <a:pt x="40" y="13"/>
                  </a:cubicBezTo>
                  <a:cubicBezTo>
                    <a:pt x="44" y="14"/>
                    <a:pt x="46" y="17"/>
                    <a:pt x="48" y="19"/>
                  </a:cubicBezTo>
                  <a:cubicBezTo>
                    <a:pt x="49" y="23"/>
                    <a:pt x="50" y="26"/>
                    <a:pt x="50" y="29"/>
                  </a:cubicBezTo>
                  <a:lnTo>
                    <a:pt x="48" y="28"/>
                  </a:lnTo>
                  <a:cubicBezTo>
                    <a:pt x="53" y="24"/>
                    <a:pt x="59" y="25"/>
                    <a:pt x="64" y="27"/>
                  </a:cubicBezTo>
                  <a:cubicBezTo>
                    <a:pt x="68" y="30"/>
                    <a:pt x="69" y="35"/>
                    <a:pt x="69" y="38"/>
                  </a:cubicBezTo>
                  <a:cubicBezTo>
                    <a:pt x="69" y="42"/>
                    <a:pt x="68" y="44"/>
                    <a:pt x="67" y="46"/>
                  </a:cubicBezTo>
                  <a:cubicBezTo>
                    <a:pt x="66" y="47"/>
                    <a:pt x="65" y="48"/>
                    <a:pt x="65" y="4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059;p30">
              <a:extLst>
                <a:ext uri="{FF2B5EF4-FFF2-40B4-BE49-F238E27FC236}">
                  <a16:creationId xmlns:a16="http://schemas.microsoft.com/office/drawing/2014/main" id="{2F447A73-944F-FF82-3D01-B4B3E749B62A}"/>
                </a:ext>
              </a:extLst>
            </p:cNvPr>
            <p:cNvSpPr/>
            <p:nvPr/>
          </p:nvSpPr>
          <p:spPr>
            <a:xfrm>
              <a:off x="1243584" y="3675838"/>
              <a:ext cx="89641" cy="91301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29" y="54"/>
                  </a:moveTo>
                  <a:cubicBezTo>
                    <a:pt x="29" y="54"/>
                    <a:pt x="28" y="55"/>
                    <a:pt x="25" y="54"/>
                  </a:cubicBezTo>
                  <a:cubicBezTo>
                    <a:pt x="22" y="54"/>
                    <a:pt x="17" y="52"/>
                    <a:pt x="13" y="49"/>
                  </a:cubicBezTo>
                  <a:cubicBezTo>
                    <a:pt x="10" y="48"/>
                    <a:pt x="8" y="46"/>
                    <a:pt x="6" y="44"/>
                  </a:cubicBezTo>
                  <a:cubicBezTo>
                    <a:pt x="3" y="41"/>
                    <a:pt x="1" y="38"/>
                    <a:pt x="0" y="35"/>
                  </a:cubicBezTo>
                  <a:cubicBezTo>
                    <a:pt x="-1" y="27"/>
                    <a:pt x="1" y="19"/>
                    <a:pt x="5" y="11"/>
                  </a:cubicBezTo>
                  <a:cubicBezTo>
                    <a:pt x="8" y="7"/>
                    <a:pt x="12" y="3"/>
                    <a:pt x="16" y="0"/>
                  </a:cubicBezTo>
                  <a:lnTo>
                    <a:pt x="16" y="0"/>
                  </a:lnTo>
                  <a:lnTo>
                    <a:pt x="17" y="0"/>
                  </a:lnTo>
                  <a:cubicBezTo>
                    <a:pt x="29" y="5"/>
                    <a:pt x="38" y="12"/>
                    <a:pt x="45" y="17"/>
                  </a:cubicBezTo>
                  <a:cubicBezTo>
                    <a:pt x="48" y="19"/>
                    <a:pt x="50" y="21"/>
                    <a:pt x="52" y="23"/>
                  </a:cubicBezTo>
                  <a:cubicBezTo>
                    <a:pt x="54" y="24"/>
                    <a:pt x="54" y="25"/>
                    <a:pt x="54" y="25"/>
                  </a:cubicBezTo>
                  <a:cubicBezTo>
                    <a:pt x="54" y="26"/>
                    <a:pt x="50" y="22"/>
                    <a:pt x="44" y="18"/>
                  </a:cubicBezTo>
                  <a:cubicBezTo>
                    <a:pt x="37" y="13"/>
                    <a:pt x="28" y="7"/>
                    <a:pt x="16" y="2"/>
                  </a:cubicBezTo>
                  <a:lnTo>
                    <a:pt x="17" y="2"/>
                  </a:lnTo>
                  <a:cubicBezTo>
                    <a:pt x="13" y="5"/>
                    <a:pt x="10" y="8"/>
                    <a:pt x="7" y="13"/>
                  </a:cubicBezTo>
                  <a:cubicBezTo>
                    <a:pt x="3" y="19"/>
                    <a:pt x="1" y="27"/>
                    <a:pt x="2" y="34"/>
                  </a:cubicBezTo>
                  <a:cubicBezTo>
                    <a:pt x="4" y="41"/>
                    <a:pt x="9" y="45"/>
                    <a:pt x="13" y="48"/>
                  </a:cubicBezTo>
                  <a:cubicBezTo>
                    <a:pt x="18" y="51"/>
                    <a:pt x="22" y="53"/>
                    <a:pt x="25" y="53"/>
                  </a:cubicBezTo>
                  <a:cubicBezTo>
                    <a:pt x="28" y="54"/>
                    <a:pt x="29" y="54"/>
                    <a:pt x="29" y="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060;p30">
              <a:extLst>
                <a:ext uri="{FF2B5EF4-FFF2-40B4-BE49-F238E27FC236}">
                  <a16:creationId xmlns:a16="http://schemas.microsoft.com/office/drawing/2014/main" id="{9E7AB932-D0E6-38CF-3C9F-DDA3E4A6E64E}"/>
                </a:ext>
              </a:extLst>
            </p:cNvPr>
            <p:cNvSpPr/>
            <p:nvPr/>
          </p:nvSpPr>
          <p:spPr>
            <a:xfrm>
              <a:off x="825259" y="4115742"/>
              <a:ext cx="1037509" cy="670646"/>
            </a:xfrm>
            <a:custGeom>
              <a:avLst/>
              <a:gdLst/>
              <a:ahLst/>
              <a:cxnLst/>
              <a:rect l="l" t="t" r="r" b="b"/>
              <a:pathLst>
                <a:path w="625" h="404" extrusionOk="0">
                  <a:moveTo>
                    <a:pt x="625" y="59"/>
                  </a:moveTo>
                  <a:cubicBezTo>
                    <a:pt x="625" y="59"/>
                    <a:pt x="501" y="337"/>
                    <a:pt x="483" y="351"/>
                  </a:cubicBezTo>
                  <a:cubicBezTo>
                    <a:pt x="480" y="354"/>
                    <a:pt x="459" y="378"/>
                    <a:pt x="429" y="379"/>
                  </a:cubicBezTo>
                  <a:cubicBezTo>
                    <a:pt x="310" y="382"/>
                    <a:pt x="38" y="404"/>
                    <a:pt x="38" y="404"/>
                  </a:cubicBezTo>
                  <a:lnTo>
                    <a:pt x="0" y="247"/>
                  </a:lnTo>
                  <a:lnTo>
                    <a:pt x="327" y="223"/>
                  </a:lnTo>
                  <a:lnTo>
                    <a:pt x="491" y="0"/>
                  </a:lnTo>
                  <a:lnTo>
                    <a:pt x="625" y="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061;p30">
              <a:extLst>
                <a:ext uri="{FF2B5EF4-FFF2-40B4-BE49-F238E27FC236}">
                  <a16:creationId xmlns:a16="http://schemas.microsoft.com/office/drawing/2014/main" id="{9F986BB7-8E1D-7478-F246-D4F1CB4D42D9}"/>
                </a:ext>
              </a:extLst>
            </p:cNvPr>
            <p:cNvSpPr/>
            <p:nvPr/>
          </p:nvSpPr>
          <p:spPr>
            <a:xfrm>
              <a:off x="1217024" y="4087522"/>
              <a:ext cx="1044149" cy="1074030"/>
            </a:xfrm>
            <a:custGeom>
              <a:avLst/>
              <a:gdLst/>
              <a:ahLst/>
              <a:cxnLst/>
              <a:rect l="l" t="t" r="r" b="b"/>
              <a:pathLst>
                <a:path w="629" h="647" extrusionOk="0">
                  <a:moveTo>
                    <a:pt x="15" y="283"/>
                  </a:moveTo>
                  <a:cubicBezTo>
                    <a:pt x="15" y="283"/>
                    <a:pt x="195" y="566"/>
                    <a:pt x="212" y="588"/>
                  </a:cubicBezTo>
                  <a:cubicBezTo>
                    <a:pt x="249" y="635"/>
                    <a:pt x="299" y="660"/>
                    <a:pt x="370" y="641"/>
                  </a:cubicBezTo>
                  <a:cubicBezTo>
                    <a:pt x="440" y="622"/>
                    <a:pt x="629" y="519"/>
                    <a:pt x="629" y="519"/>
                  </a:cubicBezTo>
                  <a:lnTo>
                    <a:pt x="573" y="391"/>
                  </a:lnTo>
                  <a:lnTo>
                    <a:pt x="353" y="438"/>
                  </a:lnTo>
                  <a:lnTo>
                    <a:pt x="182" y="96"/>
                  </a:lnTo>
                  <a:cubicBezTo>
                    <a:pt x="165" y="59"/>
                    <a:pt x="133" y="29"/>
                    <a:pt x="94" y="14"/>
                  </a:cubicBezTo>
                  <a:cubicBezTo>
                    <a:pt x="68" y="5"/>
                    <a:pt x="35" y="-8"/>
                    <a:pt x="0" y="6"/>
                  </a:cubicBezTo>
                  <a:lnTo>
                    <a:pt x="15" y="2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062;p30">
              <a:extLst>
                <a:ext uri="{FF2B5EF4-FFF2-40B4-BE49-F238E27FC236}">
                  <a16:creationId xmlns:a16="http://schemas.microsoft.com/office/drawing/2014/main" id="{C6B6BAEF-38FA-5F12-F387-39DC1D6F1EA3}"/>
                </a:ext>
              </a:extLst>
            </p:cNvPr>
            <p:cNvSpPr/>
            <p:nvPr/>
          </p:nvSpPr>
          <p:spPr>
            <a:xfrm>
              <a:off x="418555" y="4012821"/>
              <a:ext cx="1030869" cy="1190231"/>
            </a:xfrm>
            <a:custGeom>
              <a:avLst/>
              <a:gdLst/>
              <a:ahLst/>
              <a:cxnLst/>
              <a:rect l="l" t="t" r="r" b="b"/>
              <a:pathLst>
                <a:path w="621" h="717" extrusionOk="0">
                  <a:moveTo>
                    <a:pt x="535" y="37"/>
                  </a:moveTo>
                  <a:lnTo>
                    <a:pt x="326" y="0"/>
                  </a:lnTo>
                  <a:cubicBezTo>
                    <a:pt x="289" y="-6"/>
                    <a:pt x="181" y="54"/>
                    <a:pt x="157" y="110"/>
                  </a:cubicBezTo>
                  <a:lnTo>
                    <a:pt x="0" y="717"/>
                  </a:lnTo>
                  <a:lnTo>
                    <a:pt x="512" y="717"/>
                  </a:lnTo>
                  <a:lnTo>
                    <a:pt x="536" y="545"/>
                  </a:lnTo>
                  <a:cubicBezTo>
                    <a:pt x="536" y="545"/>
                    <a:pt x="607" y="466"/>
                    <a:pt x="620" y="449"/>
                  </a:cubicBezTo>
                  <a:cubicBezTo>
                    <a:pt x="634" y="433"/>
                    <a:pt x="535" y="37"/>
                    <a:pt x="535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063;p30">
              <a:extLst>
                <a:ext uri="{FF2B5EF4-FFF2-40B4-BE49-F238E27FC236}">
                  <a16:creationId xmlns:a16="http://schemas.microsoft.com/office/drawing/2014/main" id="{CC7D3269-4A05-244E-FF92-A27A06D70657}"/>
                </a:ext>
              </a:extLst>
            </p:cNvPr>
            <p:cNvSpPr/>
            <p:nvPr/>
          </p:nvSpPr>
          <p:spPr>
            <a:xfrm>
              <a:off x="903280" y="3921520"/>
              <a:ext cx="429944" cy="175962"/>
            </a:xfrm>
            <a:custGeom>
              <a:avLst/>
              <a:gdLst/>
              <a:ahLst/>
              <a:cxnLst/>
              <a:rect l="l" t="t" r="r" b="b"/>
              <a:pathLst>
                <a:path w="259" h="106" extrusionOk="0">
                  <a:moveTo>
                    <a:pt x="250" y="106"/>
                  </a:moveTo>
                  <a:lnTo>
                    <a:pt x="259" y="54"/>
                  </a:lnTo>
                  <a:cubicBezTo>
                    <a:pt x="260" y="44"/>
                    <a:pt x="254" y="36"/>
                    <a:pt x="244" y="34"/>
                  </a:cubicBezTo>
                  <a:lnTo>
                    <a:pt x="29" y="0"/>
                  </a:lnTo>
                  <a:cubicBezTo>
                    <a:pt x="19" y="-2"/>
                    <a:pt x="10" y="5"/>
                    <a:pt x="9" y="14"/>
                  </a:cubicBezTo>
                  <a:lnTo>
                    <a:pt x="0" y="76"/>
                  </a:lnTo>
                  <a:lnTo>
                    <a:pt x="250" y="10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064;p30">
              <a:extLst>
                <a:ext uri="{FF2B5EF4-FFF2-40B4-BE49-F238E27FC236}">
                  <a16:creationId xmlns:a16="http://schemas.microsoft.com/office/drawing/2014/main" id="{529A6397-F812-A09B-3B78-A975FF126480}"/>
                </a:ext>
              </a:extLst>
            </p:cNvPr>
            <p:cNvSpPr/>
            <p:nvPr/>
          </p:nvSpPr>
          <p:spPr>
            <a:xfrm>
              <a:off x="1318285" y="4092502"/>
              <a:ext cx="484724" cy="722107"/>
            </a:xfrm>
            <a:custGeom>
              <a:avLst/>
              <a:gdLst/>
              <a:ahLst/>
              <a:cxnLst/>
              <a:rect l="l" t="t" r="r" b="b"/>
              <a:pathLst>
                <a:path w="292" h="435" extrusionOk="0">
                  <a:moveTo>
                    <a:pt x="0" y="0"/>
                  </a:moveTo>
                  <a:cubicBezTo>
                    <a:pt x="0" y="0"/>
                    <a:pt x="1" y="0"/>
                    <a:pt x="4" y="1"/>
                  </a:cubicBezTo>
                  <a:cubicBezTo>
                    <a:pt x="6" y="2"/>
                    <a:pt x="9" y="3"/>
                    <a:pt x="13" y="5"/>
                  </a:cubicBezTo>
                  <a:cubicBezTo>
                    <a:pt x="21" y="8"/>
                    <a:pt x="34" y="13"/>
                    <a:pt x="49" y="18"/>
                  </a:cubicBezTo>
                  <a:lnTo>
                    <a:pt x="49" y="18"/>
                  </a:lnTo>
                  <a:cubicBezTo>
                    <a:pt x="59" y="24"/>
                    <a:pt x="71" y="32"/>
                    <a:pt x="82" y="42"/>
                  </a:cubicBezTo>
                  <a:cubicBezTo>
                    <a:pt x="94" y="53"/>
                    <a:pt x="104" y="67"/>
                    <a:pt x="114" y="83"/>
                  </a:cubicBezTo>
                  <a:cubicBezTo>
                    <a:pt x="123" y="99"/>
                    <a:pt x="132" y="117"/>
                    <a:pt x="141" y="135"/>
                  </a:cubicBezTo>
                  <a:cubicBezTo>
                    <a:pt x="151" y="154"/>
                    <a:pt x="160" y="173"/>
                    <a:pt x="170" y="194"/>
                  </a:cubicBezTo>
                  <a:cubicBezTo>
                    <a:pt x="203" y="260"/>
                    <a:pt x="233" y="321"/>
                    <a:pt x="255" y="365"/>
                  </a:cubicBezTo>
                  <a:cubicBezTo>
                    <a:pt x="266" y="386"/>
                    <a:pt x="275" y="404"/>
                    <a:pt x="282" y="416"/>
                  </a:cubicBezTo>
                  <a:cubicBezTo>
                    <a:pt x="285" y="422"/>
                    <a:pt x="287" y="427"/>
                    <a:pt x="289" y="430"/>
                  </a:cubicBezTo>
                  <a:cubicBezTo>
                    <a:pt x="290" y="432"/>
                    <a:pt x="291" y="433"/>
                    <a:pt x="291" y="434"/>
                  </a:cubicBezTo>
                  <a:lnTo>
                    <a:pt x="292" y="435"/>
                  </a:lnTo>
                  <a:cubicBezTo>
                    <a:pt x="292" y="435"/>
                    <a:pt x="292" y="434"/>
                    <a:pt x="291" y="434"/>
                  </a:cubicBezTo>
                  <a:cubicBezTo>
                    <a:pt x="291" y="433"/>
                    <a:pt x="290" y="431"/>
                    <a:pt x="290" y="430"/>
                  </a:cubicBezTo>
                  <a:cubicBezTo>
                    <a:pt x="288" y="426"/>
                    <a:pt x="286" y="422"/>
                    <a:pt x="283" y="416"/>
                  </a:cubicBezTo>
                  <a:cubicBezTo>
                    <a:pt x="276" y="403"/>
                    <a:pt x="268" y="386"/>
                    <a:pt x="257" y="364"/>
                  </a:cubicBezTo>
                  <a:cubicBezTo>
                    <a:pt x="235" y="320"/>
                    <a:pt x="206" y="259"/>
                    <a:pt x="173" y="192"/>
                  </a:cubicBezTo>
                  <a:cubicBezTo>
                    <a:pt x="163" y="172"/>
                    <a:pt x="153" y="153"/>
                    <a:pt x="144" y="134"/>
                  </a:cubicBezTo>
                  <a:cubicBezTo>
                    <a:pt x="134" y="115"/>
                    <a:pt x="125" y="98"/>
                    <a:pt x="116" y="82"/>
                  </a:cubicBezTo>
                  <a:cubicBezTo>
                    <a:pt x="106" y="65"/>
                    <a:pt x="96" y="51"/>
                    <a:pt x="84" y="41"/>
                  </a:cubicBezTo>
                  <a:cubicBezTo>
                    <a:pt x="72" y="30"/>
                    <a:pt x="60" y="22"/>
                    <a:pt x="49" y="17"/>
                  </a:cubicBezTo>
                  <a:lnTo>
                    <a:pt x="49" y="17"/>
                  </a:lnTo>
                  <a:cubicBezTo>
                    <a:pt x="34" y="11"/>
                    <a:pt x="22" y="7"/>
                    <a:pt x="13" y="4"/>
                  </a:cubicBezTo>
                  <a:cubicBezTo>
                    <a:pt x="9" y="2"/>
                    <a:pt x="6" y="1"/>
                    <a:pt x="4" y="1"/>
                  </a:cubicBezTo>
                  <a:cubicBezTo>
                    <a:pt x="2" y="0"/>
                    <a:pt x="0" y="-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065;p30">
              <a:extLst>
                <a:ext uri="{FF2B5EF4-FFF2-40B4-BE49-F238E27FC236}">
                  <a16:creationId xmlns:a16="http://schemas.microsoft.com/office/drawing/2014/main" id="{B4D0411A-DD6B-2CFE-ABFB-30B6A51276BF}"/>
                </a:ext>
              </a:extLst>
            </p:cNvPr>
            <p:cNvSpPr/>
            <p:nvPr/>
          </p:nvSpPr>
          <p:spPr>
            <a:xfrm>
              <a:off x="1190463" y="4489246"/>
              <a:ext cx="234062" cy="355243"/>
            </a:xfrm>
            <a:custGeom>
              <a:avLst/>
              <a:gdLst/>
              <a:ahLst/>
              <a:cxnLst/>
              <a:rect l="l" t="t" r="r" b="b"/>
              <a:pathLst>
                <a:path w="141" h="214" extrusionOk="0">
                  <a:moveTo>
                    <a:pt x="0" y="0"/>
                  </a:move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4" y="6"/>
                    <a:pt x="6" y="9"/>
                  </a:cubicBezTo>
                  <a:cubicBezTo>
                    <a:pt x="10" y="14"/>
                    <a:pt x="15" y="22"/>
                    <a:pt x="21" y="31"/>
                  </a:cubicBezTo>
                  <a:cubicBezTo>
                    <a:pt x="35" y="50"/>
                    <a:pt x="53" y="77"/>
                    <a:pt x="72" y="106"/>
                  </a:cubicBezTo>
                  <a:cubicBezTo>
                    <a:pt x="91" y="136"/>
                    <a:pt x="108" y="163"/>
                    <a:pt x="121" y="182"/>
                  </a:cubicBezTo>
                  <a:cubicBezTo>
                    <a:pt x="127" y="192"/>
                    <a:pt x="132" y="200"/>
                    <a:pt x="136" y="206"/>
                  </a:cubicBezTo>
                  <a:cubicBezTo>
                    <a:pt x="137" y="208"/>
                    <a:pt x="138" y="210"/>
                    <a:pt x="140" y="212"/>
                  </a:cubicBezTo>
                  <a:cubicBezTo>
                    <a:pt x="141" y="213"/>
                    <a:pt x="141" y="214"/>
                    <a:pt x="141" y="214"/>
                  </a:cubicBezTo>
                  <a:cubicBezTo>
                    <a:pt x="141" y="214"/>
                    <a:pt x="141" y="213"/>
                    <a:pt x="140" y="212"/>
                  </a:cubicBezTo>
                  <a:lnTo>
                    <a:pt x="136" y="205"/>
                  </a:lnTo>
                  <a:cubicBezTo>
                    <a:pt x="133" y="199"/>
                    <a:pt x="128" y="191"/>
                    <a:pt x="122" y="181"/>
                  </a:cubicBezTo>
                  <a:cubicBezTo>
                    <a:pt x="110" y="162"/>
                    <a:pt x="93" y="135"/>
                    <a:pt x="74" y="105"/>
                  </a:cubicBezTo>
                  <a:cubicBezTo>
                    <a:pt x="54" y="76"/>
                    <a:pt x="37" y="49"/>
                    <a:pt x="23" y="30"/>
                  </a:cubicBezTo>
                  <a:cubicBezTo>
                    <a:pt x="16" y="21"/>
                    <a:pt x="11" y="13"/>
                    <a:pt x="7" y="8"/>
                  </a:cubicBezTo>
                  <a:cubicBezTo>
                    <a:pt x="5" y="6"/>
                    <a:pt x="3" y="4"/>
                    <a:pt x="2" y="2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2025" rIns="90000" bIns="320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066;p30">
              <a:extLst>
                <a:ext uri="{FF2B5EF4-FFF2-40B4-BE49-F238E27FC236}">
                  <a16:creationId xmlns:a16="http://schemas.microsoft.com/office/drawing/2014/main" id="{007F25CD-F8F9-EE51-0743-93A1FD8DB0DC}"/>
                </a:ext>
              </a:extLst>
            </p:cNvPr>
            <p:cNvSpPr/>
            <p:nvPr/>
          </p:nvSpPr>
          <p:spPr>
            <a:xfrm>
              <a:off x="904940" y="4022781"/>
              <a:ext cx="413344" cy="81341"/>
            </a:xfrm>
            <a:custGeom>
              <a:avLst/>
              <a:gdLst/>
              <a:ahLst/>
              <a:cxnLst/>
              <a:rect l="l" t="t" r="r" b="b"/>
              <a:pathLst>
                <a:path w="249" h="49" extrusionOk="0">
                  <a:moveTo>
                    <a:pt x="0" y="0"/>
                  </a:moveTo>
                  <a:cubicBezTo>
                    <a:pt x="0" y="0"/>
                    <a:pt x="1" y="0"/>
                    <a:pt x="2" y="1"/>
                  </a:cubicBezTo>
                  <a:lnTo>
                    <a:pt x="9" y="5"/>
                  </a:lnTo>
                  <a:cubicBezTo>
                    <a:pt x="11" y="7"/>
                    <a:pt x="15" y="9"/>
                    <a:pt x="19" y="11"/>
                  </a:cubicBezTo>
                  <a:cubicBezTo>
                    <a:pt x="23" y="13"/>
                    <a:pt x="28" y="15"/>
                    <a:pt x="33" y="18"/>
                  </a:cubicBezTo>
                  <a:cubicBezTo>
                    <a:pt x="39" y="20"/>
                    <a:pt x="44" y="23"/>
                    <a:pt x="51" y="25"/>
                  </a:cubicBezTo>
                  <a:cubicBezTo>
                    <a:pt x="57" y="28"/>
                    <a:pt x="64" y="30"/>
                    <a:pt x="72" y="33"/>
                  </a:cubicBezTo>
                  <a:cubicBezTo>
                    <a:pt x="87" y="37"/>
                    <a:pt x="103" y="41"/>
                    <a:pt x="121" y="44"/>
                  </a:cubicBezTo>
                  <a:cubicBezTo>
                    <a:pt x="138" y="47"/>
                    <a:pt x="155" y="49"/>
                    <a:pt x="171" y="49"/>
                  </a:cubicBezTo>
                  <a:cubicBezTo>
                    <a:pt x="179" y="49"/>
                    <a:pt x="186" y="49"/>
                    <a:pt x="193" y="49"/>
                  </a:cubicBezTo>
                  <a:cubicBezTo>
                    <a:pt x="200" y="49"/>
                    <a:pt x="206" y="48"/>
                    <a:pt x="212" y="48"/>
                  </a:cubicBezTo>
                  <a:cubicBezTo>
                    <a:pt x="218" y="47"/>
                    <a:pt x="223" y="46"/>
                    <a:pt x="228" y="46"/>
                  </a:cubicBezTo>
                  <a:cubicBezTo>
                    <a:pt x="232" y="45"/>
                    <a:pt x="236" y="45"/>
                    <a:pt x="240" y="44"/>
                  </a:cubicBezTo>
                  <a:lnTo>
                    <a:pt x="247" y="42"/>
                  </a:lnTo>
                  <a:cubicBezTo>
                    <a:pt x="249" y="42"/>
                    <a:pt x="249" y="42"/>
                    <a:pt x="249" y="42"/>
                  </a:cubicBezTo>
                  <a:cubicBezTo>
                    <a:pt x="249" y="42"/>
                    <a:pt x="248" y="42"/>
                    <a:pt x="247" y="42"/>
                  </a:cubicBezTo>
                  <a:cubicBezTo>
                    <a:pt x="245" y="42"/>
                    <a:pt x="242" y="42"/>
                    <a:pt x="239" y="43"/>
                  </a:cubicBezTo>
                  <a:cubicBezTo>
                    <a:pt x="236" y="43"/>
                    <a:pt x="232" y="44"/>
                    <a:pt x="228" y="44"/>
                  </a:cubicBezTo>
                  <a:cubicBezTo>
                    <a:pt x="223" y="45"/>
                    <a:pt x="218" y="46"/>
                    <a:pt x="212" y="46"/>
                  </a:cubicBezTo>
                  <a:cubicBezTo>
                    <a:pt x="206" y="46"/>
                    <a:pt x="200" y="47"/>
                    <a:pt x="193" y="47"/>
                  </a:cubicBezTo>
                  <a:cubicBezTo>
                    <a:pt x="186" y="47"/>
                    <a:pt x="179" y="47"/>
                    <a:pt x="171" y="47"/>
                  </a:cubicBezTo>
                  <a:cubicBezTo>
                    <a:pt x="156" y="46"/>
                    <a:pt x="139" y="45"/>
                    <a:pt x="121" y="42"/>
                  </a:cubicBezTo>
                  <a:cubicBezTo>
                    <a:pt x="104" y="39"/>
                    <a:pt x="87" y="35"/>
                    <a:pt x="72" y="30"/>
                  </a:cubicBezTo>
                  <a:cubicBezTo>
                    <a:pt x="65" y="28"/>
                    <a:pt x="58" y="26"/>
                    <a:pt x="52" y="23"/>
                  </a:cubicBezTo>
                  <a:cubicBezTo>
                    <a:pt x="45" y="21"/>
                    <a:pt x="39" y="18"/>
                    <a:pt x="34" y="16"/>
                  </a:cubicBezTo>
                  <a:cubicBezTo>
                    <a:pt x="29" y="14"/>
                    <a:pt x="24" y="11"/>
                    <a:pt x="20" y="9"/>
                  </a:cubicBezTo>
                  <a:cubicBezTo>
                    <a:pt x="16" y="7"/>
                    <a:pt x="12" y="6"/>
                    <a:pt x="9" y="4"/>
                  </a:cubicBezTo>
                  <a:cubicBezTo>
                    <a:pt x="6" y="3"/>
                    <a:pt x="4" y="2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067;p30">
              <a:extLst>
                <a:ext uri="{FF2B5EF4-FFF2-40B4-BE49-F238E27FC236}">
                  <a16:creationId xmlns:a16="http://schemas.microsoft.com/office/drawing/2014/main" id="{845D37D0-6436-E729-7CD6-0A79C994C66B}"/>
                </a:ext>
              </a:extLst>
            </p:cNvPr>
            <p:cNvSpPr/>
            <p:nvPr/>
          </p:nvSpPr>
          <p:spPr>
            <a:xfrm>
              <a:off x="1368085" y="4550667"/>
              <a:ext cx="298803" cy="190902"/>
            </a:xfrm>
            <a:custGeom>
              <a:avLst/>
              <a:gdLst/>
              <a:ahLst/>
              <a:cxnLst/>
              <a:rect l="l" t="t" r="r" b="b"/>
              <a:pathLst>
                <a:path w="180" h="115" extrusionOk="0">
                  <a:moveTo>
                    <a:pt x="0" y="115"/>
                  </a:moveTo>
                  <a:cubicBezTo>
                    <a:pt x="0" y="115"/>
                    <a:pt x="3" y="114"/>
                    <a:pt x="8" y="111"/>
                  </a:cubicBezTo>
                  <a:cubicBezTo>
                    <a:pt x="13" y="108"/>
                    <a:pt x="19" y="104"/>
                    <a:pt x="27" y="99"/>
                  </a:cubicBezTo>
                  <a:cubicBezTo>
                    <a:pt x="44" y="88"/>
                    <a:pt x="66" y="74"/>
                    <a:pt x="91" y="59"/>
                  </a:cubicBezTo>
                  <a:cubicBezTo>
                    <a:pt x="116" y="43"/>
                    <a:pt x="138" y="29"/>
                    <a:pt x="154" y="18"/>
                  </a:cubicBezTo>
                  <a:cubicBezTo>
                    <a:pt x="162" y="12"/>
                    <a:pt x="169" y="8"/>
                    <a:pt x="173" y="5"/>
                  </a:cubicBezTo>
                  <a:cubicBezTo>
                    <a:pt x="178" y="2"/>
                    <a:pt x="180" y="0"/>
                    <a:pt x="180" y="0"/>
                  </a:cubicBezTo>
                  <a:cubicBezTo>
                    <a:pt x="180" y="-1"/>
                    <a:pt x="177" y="1"/>
                    <a:pt x="173" y="4"/>
                  </a:cubicBezTo>
                  <a:cubicBezTo>
                    <a:pt x="168" y="7"/>
                    <a:pt x="161" y="11"/>
                    <a:pt x="153" y="16"/>
                  </a:cubicBezTo>
                  <a:cubicBezTo>
                    <a:pt x="137" y="27"/>
                    <a:pt x="114" y="41"/>
                    <a:pt x="89" y="56"/>
                  </a:cubicBezTo>
                  <a:cubicBezTo>
                    <a:pt x="65" y="72"/>
                    <a:pt x="42" y="87"/>
                    <a:pt x="26" y="97"/>
                  </a:cubicBezTo>
                  <a:cubicBezTo>
                    <a:pt x="18" y="103"/>
                    <a:pt x="12" y="107"/>
                    <a:pt x="7" y="110"/>
                  </a:cubicBezTo>
                  <a:cubicBezTo>
                    <a:pt x="3" y="113"/>
                    <a:pt x="0" y="115"/>
                    <a:pt x="0" y="1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068;p30">
              <a:extLst>
                <a:ext uri="{FF2B5EF4-FFF2-40B4-BE49-F238E27FC236}">
                  <a16:creationId xmlns:a16="http://schemas.microsoft.com/office/drawing/2014/main" id="{A6991421-F5A0-6E97-932D-1CB1AE09EC88}"/>
                </a:ext>
              </a:extLst>
            </p:cNvPr>
            <p:cNvSpPr/>
            <p:nvPr/>
          </p:nvSpPr>
          <p:spPr>
            <a:xfrm>
              <a:off x="1308325" y="4459366"/>
              <a:ext cx="312083" cy="189242"/>
            </a:xfrm>
            <a:custGeom>
              <a:avLst/>
              <a:gdLst/>
              <a:ahLst/>
              <a:cxnLst/>
              <a:rect l="l" t="t" r="r" b="b"/>
              <a:pathLst>
                <a:path w="188" h="114" extrusionOk="0">
                  <a:moveTo>
                    <a:pt x="0" y="114"/>
                  </a:moveTo>
                  <a:cubicBezTo>
                    <a:pt x="0" y="114"/>
                    <a:pt x="2" y="113"/>
                    <a:pt x="7" y="110"/>
                  </a:cubicBezTo>
                  <a:cubicBezTo>
                    <a:pt x="11" y="107"/>
                    <a:pt x="19" y="103"/>
                    <a:pt x="28" y="98"/>
                  </a:cubicBezTo>
                  <a:cubicBezTo>
                    <a:pt x="45" y="88"/>
                    <a:pt x="68" y="73"/>
                    <a:pt x="94" y="57"/>
                  </a:cubicBezTo>
                  <a:cubicBezTo>
                    <a:pt x="119" y="40"/>
                    <a:pt x="143" y="26"/>
                    <a:pt x="160" y="16"/>
                  </a:cubicBezTo>
                  <a:cubicBezTo>
                    <a:pt x="169" y="11"/>
                    <a:pt x="176" y="7"/>
                    <a:pt x="181" y="4"/>
                  </a:cubicBezTo>
                  <a:cubicBezTo>
                    <a:pt x="185" y="2"/>
                    <a:pt x="188" y="0"/>
                    <a:pt x="188" y="0"/>
                  </a:cubicBezTo>
                  <a:cubicBezTo>
                    <a:pt x="188" y="0"/>
                    <a:pt x="185" y="1"/>
                    <a:pt x="180" y="4"/>
                  </a:cubicBezTo>
                  <a:cubicBezTo>
                    <a:pt x="175" y="6"/>
                    <a:pt x="168" y="10"/>
                    <a:pt x="159" y="14"/>
                  </a:cubicBezTo>
                  <a:cubicBezTo>
                    <a:pt x="142" y="24"/>
                    <a:pt x="118" y="38"/>
                    <a:pt x="92" y="54"/>
                  </a:cubicBezTo>
                  <a:cubicBezTo>
                    <a:pt x="67" y="71"/>
                    <a:pt x="44" y="85"/>
                    <a:pt x="27" y="96"/>
                  </a:cubicBezTo>
                  <a:cubicBezTo>
                    <a:pt x="19" y="102"/>
                    <a:pt x="12" y="106"/>
                    <a:pt x="7" y="109"/>
                  </a:cubicBezTo>
                  <a:cubicBezTo>
                    <a:pt x="2" y="112"/>
                    <a:pt x="0" y="114"/>
                    <a:pt x="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069;p30">
              <a:extLst>
                <a:ext uri="{FF2B5EF4-FFF2-40B4-BE49-F238E27FC236}">
                  <a16:creationId xmlns:a16="http://schemas.microsoft.com/office/drawing/2014/main" id="{751DD2E4-3E34-F066-BDFC-1F2A93F114E4}"/>
                </a:ext>
              </a:extLst>
            </p:cNvPr>
            <p:cNvSpPr/>
            <p:nvPr/>
          </p:nvSpPr>
          <p:spPr>
            <a:xfrm>
              <a:off x="529776" y="4771449"/>
              <a:ext cx="849928" cy="64741"/>
            </a:xfrm>
            <a:custGeom>
              <a:avLst/>
              <a:gdLst/>
              <a:ahLst/>
              <a:cxnLst/>
              <a:rect l="l" t="t" r="r" b="b"/>
              <a:pathLst>
                <a:path w="512" h="39" extrusionOk="0">
                  <a:moveTo>
                    <a:pt x="0" y="0"/>
                  </a:moveTo>
                  <a:lnTo>
                    <a:pt x="1" y="0"/>
                  </a:lnTo>
                  <a:lnTo>
                    <a:pt x="5" y="1"/>
                  </a:lnTo>
                  <a:cubicBezTo>
                    <a:pt x="9" y="1"/>
                    <a:pt x="14" y="2"/>
                    <a:pt x="20" y="3"/>
                  </a:cubicBezTo>
                  <a:cubicBezTo>
                    <a:pt x="33" y="4"/>
                    <a:pt x="52" y="7"/>
                    <a:pt x="75" y="9"/>
                  </a:cubicBezTo>
                  <a:cubicBezTo>
                    <a:pt x="121" y="15"/>
                    <a:pt x="185" y="20"/>
                    <a:pt x="256" y="25"/>
                  </a:cubicBezTo>
                  <a:cubicBezTo>
                    <a:pt x="327" y="30"/>
                    <a:pt x="391" y="33"/>
                    <a:pt x="437" y="36"/>
                  </a:cubicBezTo>
                  <a:cubicBezTo>
                    <a:pt x="460" y="37"/>
                    <a:pt x="479" y="38"/>
                    <a:pt x="492" y="39"/>
                  </a:cubicBezTo>
                  <a:cubicBezTo>
                    <a:pt x="498" y="39"/>
                    <a:pt x="503" y="39"/>
                    <a:pt x="507" y="39"/>
                  </a:cubicBezTo>
                  <a:cubicBezTo>
                    <a:pt x="509" y="39"/>
                    <a:pt x="510" y="39"/>
                    <a:pt x="511" y="39"/>
                  </a:cubicBezTo>
                  <a:cubicBezTo>
                    <a:pt x="512" y="39"/>
                    <a:pt x="512" y="39"/>
                    <a:pt x="512" y="39"/>
                  </a:cubicBezTo>
                  <a:lnTo>
                    <a:pt x="511" y="39"/>
                  </a:lnTo>
                  <a:lnTo>
                    <a:pt x="507" y="39"/>
                  </a:lnTo>
                  <a:cubicBezTo>
                    <a:pt x="504" y="38"/>
                    <a:pt x="499" y="38"/>
                    <a:pt x="492" y="38"/>
                  </a:cubicBezTo>
                  <a:cubicBezTo>
                    <a:pt x="479" y="37"/>
                    <a:pt x="460" y="35"/>
                    <a:pt x="437" y="34"/>
                  </a:cubicBezTo>
                  <a:cubicBezTo>
                    <a:pt x="391" y="31"/>
                    <a:pt x="327" y="27"/>
                    <a:pt x="256" y="23"/>
                  </a:cubicBezTo>
                  <a:cubicBezTo>
                    <a:pt x="185" y="18"/>
                    <a:pt x="121" y="12"/>
                    <a:pt x="75" y="8"/>
                  </a:cubicBezTo>
                  <a:cubicBezTo>
                    <a:pt x="52" y="5"/>
                    <a:pt x="33" y="3"/>
                    <a:pt x="20" y="2"/>
                  </a:cubicBezTo>
                  <a:cubicBezTo>
                    <a:pt x="14" y="1"/>
                    <a:pt x="9" y="0"/>
                    <a:pt x="5" y="0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070;p30">
              <a:extLst>
                <a:ext uri="{FF2B5EF4-FFF2-40B4-BE49-F238E27FC236}">
                  <a16:creationId xmlns:a16="http://schemas.microsoft.com/office/drawing/2014/main" id="{4C35C819-FC80-70E9-6449-700F5D0B67E8}"/>
                </a:ext>
              </a:extLst>
            </p:cNvPr>
            <p:cNvSpPr/>
            <p:nvPr/>
          </p:nvSpPr>
          <p:spPr>
            <a:xfrm>
              <a:off x="569617" y="4617067"/>
              <a:ext cx="753647" cy="64741"/>
            </a:xfrm>
            <a:custGeom>
              <a:avLst/>
              <a:gdLst/>
              <a:ahLst/>
              <a:cxnLst/>
              <a:rect l="l" t="t" r="r" b="b"/>
              <a:pathLst>
                <a:path w="454" h="39" extrusionOk="0">
                  <a:moveTo>
                    <a:pt x="0" y="0"/>
                  </a:moveTo>
                  <a:cubicBezTo>
                    <a:pt x="0" y="0"/>
                    <a:pt x="2" y="1"/>
                    <a:pt x="5" y="1"/>
                  </a:cubicBezTo>
                  <a:cubicBezTo>
                    <a:pt x="8" y="1"/>
                    <a:pt x="12" y="2"/>
                    <a:pt x="18" y="2"/>
                  </a:cubicBezTo>
                  <a:cubicBezTo>
                    <a:pt x="30" y="3"/>
                    <a:pt x="46" y="4"/>
                    <a:pt x="67" y="5"/>
                  </a:cubicBezTo>
                  <a:cubicBezTo>
                    <a:pt x="108" y="8"/>
                    <a:pt x="165" y="12"/>
                    <a:pt x="227" y="18"/>
                  </a:cubicBezTo>
                  <a:cubicBezTo>
                    <a:pt x="290" y="23"/>
                    <a:pt x="347" y="29"/>
                    <a:pt x="388" y="33"/>
                  </a:cubicBezTo>
                  <a:cubicBezTo>
                    <a:pt x="408" y="35"/>
                    <a:pt x="425" y="36"/>
                    <a:pt x="437" y="37"/>
                  </a:cubicBezTo>
                  <a:cubicBezTo>
                    <a:pt x="442" y="38"/>
                    <a:pt x="446" y="38"/>
                    <a:pt x="450" y="39"/>
                  </a:cubicBezTo>
                  <a:cubicBezTo>
                    <a:pt x="453" y="39"/>
                    <a:pt x="454" y="39"/>
                    <a:pt x="454" y="39"/>
                  </a:cubicBezTo>
                  <a:cubicBezTo>
                    <a:pt x="454" y="39"/>
                    <a:pt x="453" y="39"/>
                    <a:pt x="450" y="38"/>
                  </a:cubicBezTo>
                  <a:cubicBezTo>
                    <a:pt x="447" y="38"/>
                    <a:pt x="442" y="37"/>
                    <a:pt x="437" y="36"/>
                  </a:cubicBezTo>
                  <a:cubicBezTo>
                    <a:pt x="425" y="35"/>
                    <a:pt x="408" y="33"/>
                    <a:pt x="388" y="31"/>
                  </a:cubicBezTo>
                  <a:cubicBezTo>
                    <a:pt x="347" y="26"/>
                    <a:pt x="290" y="20"/>
                    <a:pt x="228" y="15"/>
                  </a:cubicBezTo>
                  <a:cubicBezTo>
                    <a:pt x="165" y="10"/>
                    <a:pt x="108" y="6"/>
                    <a:pt x="67" y="3"/>
                  </a:cubicBezTo>
                  <a:cubicBezTo>
                    <a:pt x="46" y="2"/>
                    <a:pt x="29" y="1"/>
                    <a:pt x="18" y="1"/>
                  </a:cubicBezTo>
                  <a:cubicBezTo>
                    <a:pt x="12" y="1"/>
                    <a:pt x="8" y="1"/>
                    <a:pt x="5" y="0"/>
                  </a:cubicBezTo>
                  <a:cubicBezTo>
                    <a:pt x="2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071;p30">
              <a:extLst>
                <a:ext uri="{FF2B5EF4-FFF2-40B4-BE49-F238E27FC236}">
                  <a16:creationId xmlns:a16="http://schemas.microsoft.com/office/drawing/2014/main" id="{64698B48-3154-C2EA-3C94-935109CA8D9E}"/>
                </a:ext>
              </a:extLst>
            </p:cNvPr>
            <p:cNvSpPr/>
            <p:nvPr/>
          </p:nvSpPr>
          <p:spPr>
            <a:xfrm>
              <a:off x="1236944" y="4552327"/>
              <a:ext cx="166001" cy="258962"/>
            </a:xfrm>
            <a:custGeom>
              <a:avLst/>
              <a:gdLst/>
              <a:ahLst/>
              <a:cxnLst/>
              <a:rect l="l" t="t" r="r" b="b"/>
              <a:pathLst>
                <a:path w="100" h="156" extrusionOk="0">
                  <a:moveTo>
                    <a:pt x="100" y="156"/>
                  </a:moveTo>
                  <a:cubicBezTo>
                    <a:pt x="45" y="122"/>
                    <a:pt x="7" y="65"/>
                    <a:pt x="0" y="0"/>
                  </a:cubicBezTo>
                  <a:lnTo>
                    <a:pt x="100" y="156"/>
                  </a:lnTo>
                  <a:close/>
                </a:path>
              </a:pathLst>
            </a:custGeom>
            <a:solidFill>
              <a:srgbClr val="000000">
                <a:alpha val="29800"/>
              </a:srgbClr>
            </a:solidFill>
            <a:ln>
              <a:noFill/>
            </a:ln>
          </p:spPr>
          <p:txBody>
            <a:bodyPr spcFirstLastPara="1" wrap="square" lIns="90000" tIns="11150" rIns="90000" bIns="111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6" name="Google Shape;1976;p46"/>
          <p:cNvSpPr txBox="1">
            <a:spLocks noGrp="1"/>
          </p:cNvSpPr>
          <p:nvPr>
            <p:ph type="body" idx="4294967295"/>
          </p:nvPr>
        </p:nvSpPr>
        <p:spPr>
          <a:xfrm>
            <a:off x="960000" y="1202409"/>
            <a:ext cx="10272000" cy="280956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52400" indent="0" algn="ctr">
              <a:buNone/>
            </a:pPr>
            <a:r>
              <a:rPr lang="it-IT" sz="1400" dirty="0">
                <a:solidFill>
                  <a:srgbClr val="FF0000"/>
                </a:solidFill>
              </a:rPr>
              <a:t>People </a:t>
            </a:r>
            <a:r>
              <a:rPr lang="it-IT" sz="1400" dirty="0">
                <a:solidFill>
                  <a:schemeClr val="tx1"/>
                </a:solidFill>
              </a:rPr>
              <a:t>mostra in un riquadro le informazioni </a:t>
            </a:r>
            <a:r>
              <a:rPr lang="it-IT" sz="1400" dirty="0"/>
              <a:t>(API: </a:t>
            </a:r>
            <a:r>
              <a:rPr lang="it-IT" sz="1400" dirty="0" err="1">
                <a:solidFill>
                  <a:srgbClr val="FF0000"/>
                </a:solidFill>
              </a:rPr>
              <a:t>Get_User_By_Id</a:t>
            </a:r>
            <a:r>
              <a:rPr lang="it-IT" sz="1400" dirty="0"/>
              <a:t>) e la classifica dei tag estratti dai video più visti dall’utente (API: </a:t>
            </a:r>
            <a:r>
              <a:rPr lang="it-IT" sz="1400" dirty="0" err="1">
                <a:solidFill>
                  <a:srgbClr val="FF0000"/>
                </a:solidFill>
              </a:rPr>
              <a:t>Get_Percentage</a:t>
            </a:r>
            <a:r>
              <a:rPr lang="it-IT" sz="1400" dirty="0"/>
              <a:t>) </a:t>
            </a:r>
            <a:endParaRPr lang="it-IT" sz="1400" dirty="0">
              <a:solidFill>
                <a:srgbClr val="FF0000"/>
              </a:solidFill>
            </a:endParaRPr>
          </a:p>
          <a:p>
            <a:pPr marL="152400" indent="0" algn="ctr">
              <a:buNone/>
            </a:pPr>
            <a:endParaRPr lang="it-IT" sz="1400" dirty="0">
              <a:solidFill>
                <a:srgbClr val="FF0000"/>
              </a:solidFill>
            </a:endParaRPr>
          </a:p>
          <a:p>
            <a:pPr marL="152400" indent="0" algn="ctr">
              <a:buNone/>
            </a:pPr>
            <a:r>
              <a:rPr lang="it-IT" sz="1400" dirty="0">
                <a:solidFill>
                  <a:schemeClr val="tx1"/>
                </a:solidFill>
              </a:rPr>
              <a:t>Segue</a:t>
            </a:r>
            <a:r>
              <a:rPr lang="it-IT" sz="1400" dirty="0"/>
              <a:t> una lista di sei utenti casuali (API: </a:t>
            </a:r>
            <a:r>
              <a:rPr lang="it-IT" sz="1400" dirty="0" err="1">
                <a:solidFill>
                  <a:srgbClr val="FF0000"/>
                </a:solidFill>
              </a:rPr>
              <a:t>Get_Casual_Users</a:t>
            </a:r>
            <a:r>
              <a:rPr lang="it-IT" sz="1400" dirty="0"/>
              <a:t>) con relative informazioni e percentuali (API: </a:t>
            </a:r>
            <a:r>
              <a:rPr lang="it-IT" sz="1400" dirty="0" err="1">
                <a:solidFill>
                  <a:srgbClr val="FF0000"/>
                </a:solidFill>
              </a:rPr>
              <a:t>Get_User_By_Id</a:t>
            </a:r>
            <a:r>
              <a:rPr lang="it-IT" sz="1400" dirty="0">
                <a:solidFill>
                  <a:srgbClr val="FF0000"/>
                </a:solidFill>
              </a:rPr>
              <a:t> </a:t>
            </a:r>
            <a:r>
              <a:rPr lang="it-IT" sz="1400" dirty="0"/>
              <a:t>e </a:t>
            </a:r>
            <a:r>
              <a:rPr lang="it-IT" sz="1400" dirty="0" err="1">
                <a:solidFill>
                  <a:srgbClr val="FF0000"/>
                </a:solidFill>
              </a:rPr>
              <a:t>Get_Percentage</a:t>
            </a:r>
            <a:r>
              <a:rPr lang="it-IT" sz="1400" dirty="0"/>
              <a:t>). Se si desidera vedere più utenti, è possibile premere il pulsante </a:t>
            </a:r>
            <a:r>
              <a:rPr lang="it-IT" sz="1400" i="1" dirty="0">
                <a:solidFill>
                  <a:srgbClr val="0070C0"/>
                </a:solidFill>
              </a:rPr>
              <a:t>Carica altri </a:t>
            </a:r>
            <a:r>
              <a:rPr lang="it-IT" sz="1400" dirty="0"/>
              <a:t>per caricare ulteriori gruppi di sei</a:t>
            </a:r>
          </a:p>
          <a:p>
            <a:pPr marL="152400" indent="0" algn="ctr">
              <a:buNone/>
            </a:pPr>
            <a:endParaRPr lang="it-IT" sz="1400" dirty="0"/>
          </a:p>
          <a:p>
            <a:pPr marL="152400" indent="0" algn="ctr">
              <a:buNone/>
            </a:pPr>
            <a:r>
              <a:rPr lang="it-IT" sz="1400" dirty="0"/>
              <a:t>Se l'icona </a:t>
            </a:r>
            <a:r>
              <a:rPr lang="it-IT" sz="1400" i="1" dirty="0">
                <a:solidFill>
                  <a:srgbClr val="0070C0"/>
                </a:solidFill>
              </a:rPr>
              <a:t>Vicini a me</a:t>
            </a:r>
            <a:r>
              <a:rPr lang="it-IT" sz="1400" dirty="0"/>
              <a:t> è attiva, gli utenti vengono ordinati per vicinanza rispetto alla posizione dell'utente, mostrando anche la distanza relativa (API: </a:t>
            </a:r>
            <a:r>
              <a:rPr lang="it-IT" sz="1400" dirty="0" err="1">
                <a:solidFill>
                  <a:srgbClr val="FF0000"/>
                </a:solidFill>
              </a:rPr>
              <a:t>Get_Distance</a:t>
            </a:r>
            <a:r>
              <a:rPr lang="it-IT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16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960000" y="312298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0070C0"/>
                </a:solidFill>
              </a:rPr>
              <a:t>Page 4 </a:t>
            </a:r>
            <a:r>
              <a:rPr lang="en" dirty="0"/>
              <a:t>– </a:t>
            </a:r>
            <a:r>
              <a:rPr lang="it-IT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Chats</a:t>
            </a:r>
            <a:endParaRPr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76" name="Google Shape;1976;p46"/>
          <p:cNvSpPr txBox="1">
            <a:spLocks noGrp="1"/>
          </p:cNvSpPr>
          <p:nvPr>
            <p:ph type="body" idx="4294967295"/>
          </p:nvPr>
        </p:nvSpPr>
        <p:spPr>
          <a:xfrm>
            <a:off x="960000" y="1202409"/>
            <a:ext cx="10272000" cy="202872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lnSpc>
                <a:spcPct val="115000"/>
              </a:lnSpc>
              <a:buNone/>
            </a:pPr>
            <a:r>
              <a:rPr lang="en" sz="1400" dirty="0">
                <a:solidFill>
                  <a:srgbClr val="FF0000"/>
                </a:solidFill>
              </a:rPr>
              <a:t>Chats </a:t>
            </a:r>
            <a:r>
              <a:rPr lang="en" sz="1400" dirty="0">
                <a:solidFill>
                  <a:schemeClr val="tx1"/>
                </a:solidFill>
              </a:rPr>
              <a:t>mostra gli utenti con cui è possibile inviare messaggi. Nella versione attuale di </a:t>
            </a:r>
            <a:r>
              <a:rPr lang="en" sz="1400" dirty="0">
                <a:solidFill>
                  <a:srgbClr val="FF0000"/>
                </a:solidFill>
              </a:rPr>
              <a:t>ConnecTEDx</a:t>
            </a:r>
            <a:r>
              <a:rPr lang="en" sz="1400" dirty="0">
                <a:solidFill>
                  <a:schemeClr val="tx1"/>
                </a:solidFill>
              </a:rPr>
              <a:t> non è stata implementa</a:t>
            </a:r>
            <a:endParaRPr sz="1400" dirty="0">
              <a:solidFill>
                <a:schemeClr val="tx1"/>
              </a:solidFill>
            </a:endParaRPr>
          </a:p>
        </p:txBody>
      </p:sp>
      <p:grpSp>
        <p:nvGrpSpPr>
          <p:cNvPr id="1995" name="Google Shape;1995;p46"/>
          <p:cNvGrpSpPr/>
          <p:nvPr/>
        </p:nvGrpSpPr>
        <p:grpSpPr>
          <a:xfrm>
            <a:off x="5162329" y="2795404"/>
            <a:ext cx="555817" cy="765866"/>
            <a:chOff x="3372113" y="2037307"/>
            <a:chExt cx="426416" cy="587503"/>
          </a:xfrm>
        </p:grpSpPr>
        <p:sp>
          <p:nvSpPr>
            <p:cNvPr id="1996" name="Google Shape;1996;p46"/>
            <p:cNvSpPr/>
            <p:nvPr/>
          </p:nvSpPr>
          <p:spPr>
            <a:xfrm>
              <a:off x="3477848" y="2149496"/>
              <a:ext cx="212712" cy="337311"/>
            </a:xfrm>
            <a:custGeom>
              <a:avLst/>
              <a:gdLst/>
              <a:ahLst/>
              <a:cxnLst/>
              <a:rect l="l" t="t" r="r" b="b"/>
              <a:pathLst>
                <a:path w="857" h="1359" extrusionOk="0">
                  <a:moveTo>
                    <a:pt x="428" y="1359"/>
                  </a:moveTo>
                  <a:lnTo>
                    <a:pt x="428" y="1359"/>
                  </a:lnTo>
                  <a:cubicBezTo>
                    <a:pt x="192" y="1359"/>
                    <a:pt x="0" y="1168"/>
                    <a:pt x="0" y="931"/>
                  </a:cubicBezTo>
                  <a:lnTo>
                    <a:pt x="0" y="428"/>
                  </a:lnTo>
                  <a:cubicBezTo>
                    <a:pt x="0" y="192"/>
                    <a:pt x="192" y="0"/>
                    <a:pt x="428" y="0"/>
                  </a:cubicBezTo>
                  <a:lnTo>
                    <a:pt x="428" y="0"/>
                  </a:lnTo>
                  <a:cubicBezTo>
                    <a:pt x="665" y="0"/>
                    <a:pt x="857" y="192"/>
                    <a:pt x="857" y="428"/>
                  </a:cubicBezTo>
                  <a:lnTo>
                    <a:pt x="857" y="931"/>
                  </a:lnTo>
                  <a:cubicBezTo>
                    <a:pt x="857" y="1168"/>
                    <a:pt x="665" y="1359"/>
                    <a:pt x="428" y="1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3427214" y="2394723"/>
              <a:ext cx="313731" cy="156866"/>
            </a:xfrm>
            <a:custGeom>
              <a:avLst/>
              <a:gdLst/>
              <a:ahLst/>
              <a:cxnLst/>
              <a:rect l="l" t="t" r="r" b="b"/>
              <a:pathLst>
                <a:path w="1264" h="632" extrusionOk="0">
                  <a:moveTo>
                    <a:pt x="632" y="632"/>
                  </a:moveTo>
                  <a:cubicBezTo>
                    <a:pt x="284" y="632"/>
                    <a:pt x="0" y="348"/>
                    <a:pt x="0" y="0"/>
                  </a:cubicBezTo>
                  <a:lnTo>
                    <a:pt x="61" y="0"/>
                  </a:lnTo>
                  <a:cubicBezTo>
                    <a:pt x="61" y="314"/>
                    <a:pt x="318" y="570"/>
                    <a:pt x="632" y="570"/>
                  </a:cubicBezTo>
                  <a:cubicBezTo>
                    <a:pt x="968" y="570"/>
                    <a:pt x="1203" y="335"/>
                    <a:pt x="1203" y="0"/>
                  </a:cubicBezTo>
                  <a:lnTo>
                    <a:pt x="1264" y="0"/>
                  </a:lnTo>
                  <a:cubicBezTo>
                    <a:pt x="1264" y="371"/>
                    <a:pt x="1004" y="631"/>
                    <a:pt x="632" y="6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576634" y="2543894"/>
              <a:ext cx="15141" cy="76695"/>
            </a:xfrm>
            <a:custGeom>
              <a:avLst/>
              <a:gdLst/>
              <a:ahLst/>
              <a:cxnLst/>
              <a:rect l="l" t="t" r="r" b="b"/>
              <a:pathLst>
                <a:path w="61" h="309" extrusionOk="0">
                  <a:moveTo>
                    <a:pt x="0" y="0"/>
                  </a:moveTo>
                  <a:lnTo>
                    <a:pt x="61" y="0"/>
                  </a:lnTo>
                  <a:lnTo>
                    <a:pt x="61" y="309"/>
                  </a:lnTo>
                  <a:lnTo>
                    <a:pt x="0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3491500" y="2609669"/>
              <a:ext cx="185409" cy="15141"/>
            </a:xfrm>
            <a:custGeom>
              <a:avLst/>
              <a:gdLst/>
              <a:ahLst/>
              <a:cxnLst/>
              <a:rect l="l" t="t" r="r" b="b"/>
              <a:pathLst>
                <a:path w="747" h="61" extrusionOk="0">
                  <a:moveTo>
                    <a:pt x="0" y="0"/>
                  </a:moveTo>
                  <a:lnTo>
                    <a:pt x="747" y="0"/>
                  </a:lnTo>
                  <a:lnTo>
                    <a:pt x="747" y="61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3372113" y="2181762"/>
              <a:ext cx="65030" cy="37231"/>
            </a:xfrm>
            <a:custGeom>
              <a:avLst/>
              <a:gdLst/>
              <a:ahLst/>
              <a:cxnLst/>
              <a:rect l="l" t="t" r="r" b="b"/>
              <a:pathLst>
                <a:path w="262" h="150" extrusionOk="0">
                  <a:moveTo>
                    <a:pt x="223" y="150"/>
                  </a:moveTo>
                  <a:cubicBezTo>
                    <a:pt x="201" y="150"/>
                    <a:pt x="167" y="138"/>
                    <a:pt x="113" y="115"/>
                  </a:cubicBezTo>
                  <a:cubicBezTo>
                    <a:pt x="22" y="76"/>
                    <a:pt x="-9" y="56"/>
                    <a:pt x="2" y="24"/>
                  </a:cubicBezTo>
                  <a:lnTo>
                    <a:pt x="6" y="11"/>
                  </a:lnTo>
                  <a:lnTo>
                    <a:pt x="21" y="4"/>
                  </a:lnTo>
                  <a:cubicBezTo>
                    <a:pt x="53" y="-11"/>
                    <a:pt x="133" y="23"/>
                    <a:pt x="149" y="29"/>
                  </a:cubicBezTo>
                  <a:cubicBezTo>
                    <a:pt x="165" y="36"/>
                    <a:pt x="245" y="71"/>
                    <a:pt x="257" y="105"/>
                  </a:cubicBezTo>
                  <a:lnTo>
                    <a:pt x="262" y="117"/>
                  </a:lnTo>
                  <a:lnTo>
                    <a:pt x="255" y="132"/>
                  </a:lnTo>
                  <a:lnTo>
                    <a:pt x="255" y="132"/>
                  </a:lnTo>
                  <a:cubicBezTo>
                    <a:pt x="249" y="144"/>
                    <a:pt x="239" y="150"/>
                    <a:pt x="224" y="150"/>
                  </a:cubicBezTo>
                  <a:lnTo>
                    <a:pt x="223" y="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3443596" y="2073545"/>
              <a:ext cx="52868" cy="66023"/>
            </a:xfrm>
            <a:custGeom>
              <a:avLst/>
              <a:gdLst/>
              <a:ahLst/>
              <a:cxnLst/>
              <a:rect l="l" t="t" r="r" b="b"/>
              <a:pathLst>
                <a:path w="213" h="266" extrusionOk="0">
                  <a:moveTo>
                    <a:pt x="180" y="266"/>
                  </a:moveTo>
                  <a:cubicBezTo>
                    <a:pt x="161" y="266"/>
                    <a:pt x="131" y="244"/>
                    <a:pt x="69" y="160"/>
                  </a:cubicBezTo>
                  <a:cubicBezTo>
                    <a:pt x="-4" y="61"/>
                    <a:pt x="0" y="37"/>
                    <a:pt x="1" y="29"/>
                  </a:cubicBezTo>
                  <a:lnTo>
                    <a:pt x="3" y="17"/>
                  </a:lnTo>
                  <a:lnTo>
                    <a:pt x="25" y="0"/>
                  </a:lnTo>
                  <a:lnTo>
                    <a:pt x="39" y="2"/>
                  </a:lnTo>
                  <a:cubicBezTo>
                    <a:pt x="47" y="3"/>
                    <a:pt x="71" y="6"/>
                    <a:pt x="144" y="106"/>
                  </a:cubicBezTo>
                  <a:cubicBezTo>
                    <a:pt x="230" y="221"/>
                    <a:pt x="220" y="243"/>
                    <a:pt x="199" y="259"/>
                  </a:cubicBezTo>
                  <a:lnTo>
                    <a:pt x="199" y="259"/>
                  </a:lnTo>
                  <a:cubicBezTo>
                    <a:pt x="193" y="263"/>
                    <a:pt x="188" y="266"/>
                    <a:pt x="180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3573407" y="2037307"/>
              <a:ext cx="23083" cy="73469"/>
            </a:xfrm>
            <a:custGeom>
              <a:avLst/>
              <a:gdLst/>
              <a:ahLst/>
              <a:cxnLst/>
              <a:rect l="l" t="t" r="r" b="b"/>
              <a:pathLst>
                <a:path w="93" h="296" extrusionOk="0">
                  <a:moveTo>
                    <a:pt x="34" y="296"/>
                  </a:moveTo>
                  <a:lnTo>
                    <a:pt x="22" y="286"/>
                  </a:lnTo>
                  <a:cubicBezTo>
                    <a:pt x="16" y="280"/>
                    <a:pt x="-2" y="264"/>
                    <a:pt x="0" y="147"/>
                  </a:cubicBezTo>
                  <a:cubicBezTo>
                    <a:pt x="1" y="30"/>
                    <a:pt x="20" y="14"/>
                    <a:pt x="25" y="8"/>
                  </a:cubicBezTo>
                  <a:lnTo>
                    <a:pt x="35" y="0"/>
                  </a:lnTo>
                  <a:lnTo>
                    <a:pt x="51" y="0"/>
                  </a:lnTo>
                  <a:cubicBezTo>
                    <a:pt x="69" y="1"/>
                    <a:pt x="94" y="3"/>
                    <a:pt x="93" y="148"/>
                  </a:cubicBezTo>
                  <a:cubicBezTo>
                    <a:pt x="91" y="293"/>
                    <a:pt x="66" y="294"/>
                    <a:pt x="47" y="295"/>
                  </a:cubicBezTo>
                  <a:lnTo>
                    <a:pt x="34" y="2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3668966" y="2074289"/>
              <a:ext cx="46911" cy="57087"/>
            </a:xfrm>
            <a:custGeom>
              <a:avLst/>
              <a:gdLst/>
              <a:ahLst/>
              <a:cxnLst/>
              <a:rect l="l" t="t" r="r" b="b"/>
              <a:pathLst>
                <a:path w="189" h="230" extrusionOk="0">
                  <a:moveTo>
                    <a:pt x="24" y="230"/>
                  </a:moveTo>
                  <a:lnTo>
                    <a:pt x="12" y="220"/>
                  </a:lnTo>
                  <a:cubicBezTo>
                    <a:pt x="-15" y="195"/>
                    <a:pt x="9" y="160"/>
                    <a:pt x="62" y="89"/>
                  </a:cubicBezTo>
                  <a:cubicBezTo>
                    <a:pt x="115" y="19"/>
                    <a:pt x="141" y="-14"/>
                    <a:pt x="173" y="5"/>
                  </a:cubicBezTo>
                  <a:lnTo>
                    <a:pt x="185" y="12"/>
                  </a:lnTo>
                  <a:lnTo>
                    <a:pt x="189" y="28"/>
                  </a:lnTo>
                  <a:cubicBezTo>
                    <a:pt x="197" y="65"/>
                    <a:pt x="142" y="138"/>
                    <a:pt x="136" y="146"/>
                  </a:cubicBezTo>
                  <a:cubicBezTo>
                    <a:pt x="130" y="154"/>
                    <a:pt x="75" y="226"/>
                    <a:pt x="38" y="229"/>
                  </a:cubicBezTo>
                  <a:lnTo>
                    <a:pt x="25" y="230"/>
                  </a:lnTo>
                  <a:lnTo>
                    <a:pt x="24" y="2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50400" rIns="120000" bIns="504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3735237" y="2174564"/>
              <a:ext cx="63292" cy="43436"/>
            </a:xfrm>
            <a:custGeom>
              <a:avLst/>
              <a:gdLst/>
              <a:ahLst/>
              <a:cxnLst/>
              <a:rect l="l" t="t" r="r" b="b"/>
              <a:pathLst>
                <a:path w="255" h="175" extrusionOk="0">
                  <a:moveTo>
                    <a:pt x="34" y="175"/>
                  </a:moveTo>
                  <a:cubicBezTo>
                    <a:pt x="17" y="175"/>
                    <a:pt x="10" y="167"/>
                    <a:pt x="5" y="157"/>
                  </a:cubicBezTo>
                  <a:cubicBezTo>
                    <a:pt x="-11" y="128"/>
                    <a:pt x="20" y="104"/>
                    <a:pt x="35" y="92"/>
                  </a:cubicBezTo>
                  <a:cubicBezTo>
                    <a:pt x="53" y="78"/>
                    <a:pt x="78" y="62"/>
                    <a:pt x="105" y="47"/>
                  </a:cubicBezTo>
                  <a:cubicBezTo>
                    <a:pt x="219" y="-18"/>
                    <a:pt x="239" y="-3"/>
                    <a:pt x="251" y="17"/>
                  </a:cubicBezTo>
                  <a:cubicBezTo>
                    <a:pt x="267" y="46"/>
                    <a:pt x="236" y="70"/>
                    <a:pt x="221" y="82"/>
                  </a:cubicBezTo>
                  <a:cubicBezTo>
                    <a:pt x="203" y="96"/>
                    <a:pt x="178" y="112"/>
                    <a:pt x="151" y="127"/>
                  </a:cubicBezTo>
                  <a:cubicBezTo>
                    <a:pt x="89" y="163"/>
                    <a:pt x="55" y="175"/>
                    <a:pt x="34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24000" rIns="120000" bIns="24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8828146" y="5573057"/>
            <a:ext cx="555817" cy="537432"/>
            <a:chOff x="6157221" y="4191981"/>
            <a:chExt cx="426416" cy="412269"/>
          </a:xfrm>
        </p:grpSpPr>
        <p:sp>
          <p:nvSpPr>
            <p:cNvPr id="2080" name="Google Shape;2080;p46"/>
            <p:cNvSpPr/>
            <p:nvPr/>
          </p:nvSpPr>
          <p:spPr>
            <a:xfrm>
              <a:off x="6157221" y="4191981"/>
              <a:ext cx="426416" cy="412269"/>
            </a:xfrm>
            <a:custGeom>
              <a:avLst/>
              <a:gdLst/>
              <a:ahLst/>
              <a:cxnLst/>
              <a:rect l="l" t="t" r="r" b="b"/>
              <a:pathLst>
                <a:path w="1718" h="1661" extrusionOk="0">
                  <a:moveTo>
                    <a:pt x="0" y="0"/>
                  </a:moveTo>
                  <a:lnTo>
                    <a:pt x="1718" y="0"/>
                  </a:lnTo>
                  <a:lnTo>
                    <a:pt x="1718" y="1661"/>
                  </a:lnTo>
                  <a:lnTo>
                    <a:pt x="0" y="1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6179063" y="4345620"/>
              <a:ext cx="360145" cy="212215"/>
            </a:xfrm>
            <a:custGeom>
              <a:avLst/>
              <a:gdLst/>
              <a:ahLst/>
              <a:cxnLst/>
              <a:rect l="l" t="t" r="r" b="b"/>
              <a:pathLst>
                <a:path w="1451" h="855" extrusionOk="0">
                  <a:moveTo>
                    <a:pt x="1451" y="855"/>
                  </a:moveTo>
                  <a:lnTo>
                    <a:pt x="976" y="0"/>
                  </a:lnTo>
                  <a:lnTo>
                    <a:pt x="587" y="546"/>
                  </a:lnTo>
                  <a:lnTo>
                    <a:pt x="351" y="256"/>
                  </a:lnTo>
                  <a:lnTo>
                    <a:pt x="0" y="855"/>
                  </a:lnTo>
                  <a:lnTo>
                    <a:pt x="1451" y="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6283806" y="4273640"/>
              <a:ext cx="61307" cy="61307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0" y="123"/>
                  </a:moveTo>
                  <a:cubicBezTo>
                    <a:pt x="0" y="192"/>
                    <a:pt x="55" y="247"/>
                    <a:pt x="123" y="247"/>
                  </a:cubicBezTo>
                  <a:cubicBezTo>
                    <a:pt x="192" y="247"/>
                    <a:pt x="247" y="192"/>
                    <a:pt x="247" y="123"/>
                  </a:cubicBezTo>
                  <a:cubicBezTo>
                    <a:pt x="247" y="55"/>
                    <a:pt x="192" y="0"/>
                    <a:pt x="123" y="0"/>
                  </a:cubicBezTo>
                  <a:cubicBezTo>
                    <a:pt x="55" y="0"/>
                    <a:pt x="0" y="55"/>
                    <a:pt x="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58533" rIns="120000" bIns="58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6188247" y="4223999"/>
              <a:ext cx="364365" cy="347983"/>
            </a:xfrm>
            <a:custGeom>
              <a:avLst/>
              <a:gdLst/>
              <a:ahLst/>
              <a:cxnLst/>
              <a:rect l="l" t="t" r="r" b="b"/>
              <a:pathLst>
                <a:path w="1468" h="1402" extrusionOk="0">
                  <a:moveTo>
                    <a:pt x="8" y="1395"/>
                  </a:moveTo>
                  <a:cubicBezTo>
                    <a:pt x="8" y="1395"/>
                    <a:pt x="8" y="1393"/>
                    <a:pt x="9" y="1388"/>
                  </a:cubicBezTo>
                  <a:cubicBezTo>
                    <a:pt x="9" y="1383"/>
                    <a:pt x="9" y="1377"/>
                    <a:pt x="9" y="1369"/>
                  </a:cubicBezTo>
                  <a:cubicBezTo>
                    <a:pt x="9" y="1351"/>
                    <a:pt x="9" y="1326"/>
                    <a:pt x="10" y="1294"/>
                  </a:cubicBezTo>
                  <a:cubicBezTo>
                    <a:pt x="10" y="1228"/>
                    <a:pt x="11" y="1133"/>
                    <a:pt x="11" y="1012"/>
                  </a:cubicBezTo>
                  <a:cubicBezTo>
                    <a:pt x="12" y="769"/>
                    <a:pt x="14" y="423"/>
                    <a:pt x="15" y="8"/>
                  </a:cubicBezTo>
                  <a:lnTo>
                    <a:pt x="8" y="15"/>
                  </a:lnTo>
                  <a:cubicBezTo>
                    <a:pt x="428" y="16"/>
                    <a:pt x="927" y="16"/>
                    <a:pt x="1459" y="16"/>
                  </a:cubicBezTo>
                  <a:cubicBezTo>
                    <a:pt x="1461" y="18"/>
                    <a:pt x="1444" y="1"/>
                    <a:pt x="1451" y="8"/>
                  </a:cubicBezTo>
                  <a:lnTo>
                    <a:pt x="1451" y="8"/>
                  </a:lnTo>
                  <a:lnTo>
                    <a:pt x="1451" y="196"/>
                  </a:lnTo>
                  <a:cubicBezTo>
                    <a:pt x="1451" y="259"/>
                    <a:pt x="1451" y="321"/>
                    <a:pt x="1451" y="381"/>
                  </a:cubicBezTo>
                  <a:cubicBezTo>
                    <a:pt x="1451" y="504"/>
                    <a:pt x="1451" y="623"/>
                    <a:pt x="1451" y="739"/>
                  </a:cubicBezTo>
                  <a:cubicBezTo>
                    <a:pt x="1451" y="972"/>
                    <a:pt x="1452" y="1192"/>
                    <a:pt x="1452" y="1394"/>
                  </a:cubicBezTo>
                  <a:lnTo>
                    <a:pt x="1459" y="1387"/>
                  </a:lnTo>
                  <a:cubicBezTo>
                    <a:pt x="1026" y="1389"/>
                    <a:pt x="664" y="1390"/>
                    <a:pt x="410" y="1391"/>
                  </a:cubicBezTo>
                  <a:cubicBezTo>
                    <a:pt x="283" y="1392"/>
                    <a:pt x="183" y="1392"/>
                    <a:pt x="114" y="1393"/>
                  </a:cubicBezTo>
                  <a:cubicBezTo>
                    <a:pt x="80" y="1393"/>
                    <a:pt x="54" y="1393"/>
                    <a:pt x="35" y="1394"/>
                  </a:cubicBezTo>
                  <a:cubicBezTo>
                    <a:pt x="27" y="1394"/>
                    <a:pt x="20" y="1394"/>
                    <a:pt x="15" y="1394"/>
                  </a:cubicBezTo>
                  <a:cubicBezTo>
                    <a:pt x="10" y="1394"/>
                    <a:pt x="7" y="1394"/>
                    <a:pt x="7" y="1394"/>
                  </a:cubicBezTo>
                  <a:cubicBezTo>
                    <a:pt x="7" y="1394"/>
                    <a:pt x="10" y="1395"/>
                    <a:pt x="14" y="1395"/>
                  </a:cubicBezTo>
                  <a:cubicBezTo>
                    <a:pt x="19" y="1395"/>
                    <a:pt x="25" y="1395"/>
                    <a:pt x="33" y="1395"/>
                  </a:cubicBezTo>
                  <a:cubicBezTo>
                    <a:pt x="52" y="1395"/>
                    <a:pt x="77" y="1396"/>
                    <a:pt x="110" y="1396"/>
                  </a:cubicBezTo>
                  <a:cubicBezTo>
                    <a:pt x="179" y="1396"/>
                    <a:pt x="279" y="1397"/>
                    <a:pt x="405" y="1398"/>
                  </a:cubicBezTo>
                  <a:cubicBezTo>
                    <a:pt x="660" y="1399"/>
                    <a:pt x="1023" y="1400"/>
                    <a:pt x="1458" y="1402"/>
                  </a:cubicBezTo>
                  <a:lnTo>
                    <a:pt x="1466" y="1402"/>
                  </a:lnTo>
                  <a:lnTo>
                    <a:pt x="1466" y="1394"/>
                  </a:lnTo>
                  <a:cubicBezTo>
                    <a:pt x="1466" y="1192"/>
                    <a:pt x="1466" y="972"/>
                    <a:pt x="1466" y="739"/>
                  </a:cubicBezTo>
                  <a:cubicBezTo>
                    <a:pt x="1466" y="623"/>
                    <a:pt x="1466" y="503"/>
                    <a:pt x="1466" y="381"/>
                  </a:cubicBezTo>
                  <a:cubicBezTo>
                    <a:pt x="1466" y="320"/>
                    <a:pt x="1466" y="259"/>
                    <a:pt x="1466" y="196"/>
                  </a:cubicBezTo>
                  <a:lnTo>
                    <a:pt x="1466" y="9"/>
                  </a:lnTo>
                  <a:lnTo>
                    <a:pt x="1466" y="9"/>
                  </a:lnTo>
                  <a:cubicBezTo>
                    <a:pt x="1474" y="16"/>
                    <a:pt x="1456" y="-2"/>
                    <a:pt x="1458" y="0"/>
                  </a:cubicBezTo>
                  <a:cubicBezTo>
                    <a:pt x="925" y="1"/>
                    <a:pt x="427" y="1"/>
                    <a:pt x="7" y="1"/>
                  </a:cubicBezTo>
                  <a:lnTo>
                    <a:pt x="0" y="1"/>
                  </a:lnTo>
                  <a:lnTo>
                    <a:pt x="0" y="8"/>
                  </a:lnTo>
                  <a:cubicBezTo>
                    <a:pt x="1" y="425"/>
                    <a:pt x="2" y="772"/>
                    <a:pt x="4" y="1016"/>
                  </a:cubicBezTo>
                  <a:cubicBezTo>
                    <a:pt x="4" y="1136"/>
                    <a:pt x="5" y="1231"/>
                    <a:pt x="5" y="1297"/>
                  </a:cubicBezTo>
                  <a:cubicBezTo>
                    <a:pt x="6" y="1328"/>
                    <a:pt x="6" y="1353"/>
                    <a:pt x="6" y="1370"/>
                  </a:cubicBezTo>
                  <a:cubicBezTo>
                    <a:pt x="6" y="1378"/>
                    <a:pt x="6" y="1384"/>
                    <a:pt x="6" y="1389"/>
                  </a:cubicBezTo>
                  <a:cubicBezTo>
                    <a:pt x="6" y="1393"/>
                    <a:pt x="6" y="1395"/>
                    <a:pt x="7" y="1395"/>
                  </a:cubicBezTo>
                  <a:lnTo>
                    <a:pt x="8" y="13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46"/>
          <p:cNvSpPr/>
          <p:nvPr/>
        </p:nvSpPr>
        <p:spPr>
          <a:xfrm>
            <a:off x="9586607" y="2795404"/>
            <a:ext cx="547755" cy="598875"/>
          </a:xfrm>
          <a:custGeom>
            <a:avLst/>
            <a:gdLst/>
            <a:ahLst/>
            <a:cxnLst/>
            <a:rect l="l" t="t" r="r" b="b"/>
            <a:pathLst>
              <a:path w="1693" h="1851" extrusionOk="0">
                <a:moveTo>
                  <a:pt x="671" y="957"/>
                </a:moveTo>
                <a:cubicBezTo>
                  <a:pt x="499" y="885"/>
                  <a:pt x="377" y="707"/>
                  <a:pt x="376" y="498"/>
                </a:cubicBezTo>
                <a:cubicBezTo>
                  <a:pt x="375" y="224"/>
                  <a:pt x="582" y="1"/>
                  <a:pt x="839" y="0"/>
                </a:cubicBezTo>
                <a:cubicBezTo>
                  <a:pt x="1096" y="-2"/>
                  <a:pt x="1305" y="220"/>
                  <a:pt x="1306" y="494"/>
                </a:cubicBezTo>
                <a:cubicBezTo>
                  <a:pt x="1307" y="705"/>
                  <a:pt x="1184" y="884"/>
                  <a:pt x="1010" y="957"/>
                </a:cubicBezTo>
                <a:cubicBezTo>
                  <a:pt x="1726" y="1065"/>
                  <a:pt x="1693" y="1843"/>
                  <a:pt x="1693" y="1843"/>
                </a:cubicBezTo>
                <a:lnTo>
                  <a:pt x="0" y="1851"/>
                </a:lnTo>
                <a:cubicBezTo>
                  <a:pt x="0" y="1851"/>
                  <a:pt x="-39" y="1064"/>
                  <a:pt x="671" y="9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1" name="Google Shape;2091;p46"/>
          <p:cNvGrpSpPr/>
          <p:nvPr/>
        </p:nvGrpSpPr>
        <p:grpSpPr>
          <a:xfrm>
            <a:off x="6637353" y="2743200"/>
            <a:ext cx="2289587" cy="2349349"/>
            <a:chOff x="4447089" y="2007522"/>
            <a:chExt cx="1756547" cy="1802207"/>
          </a:xfrm>
        </p:grpSpPr>
        <p:sp>
          <p:nvSpPr>
            <p:cNvPr id="2092" name="Google Shape;2092;p46"/>
            <p:cNvSpPr/>
            <p:nvPr/>
          </p:nvSpPr>
          <p:spPr>
            <a:xfrm>
              <a:off x="4635355" y="3549114"/>
              <a:ext cx="260615" cy="260615"/>
            </a:xfrm>
            <a:custGeom>
              <a:avLst/>
              <a:gdLst/>
              <a:ahLst/>
              <a:cxnLst/>
              <a:rect l="l" t="t" r="r" b="b"/>
              <a:pathLst>
                <a:path w="1050" h="1050" extrusionOk="0">
                  <a:moveTo>
                    <a:pt x="935" y="390"/>
                  </a:moveTo>
                  <a:lnTo>
                    <a:pt x="1040" y="408"/>
                  </a:lnTo>
                  <a:lnTo>
                    <a:pt x="1050" y="583"/>
                  </a:lnTo>
                  <a:lnTo>
                    <a:pt x="948" y="612"/>
                  </a:lnTo>
                  <a:cubicBezTo>
                    <a:pt x="940" y="650"/>
                    <a:pt x="927" y="686"/>
                    <a:pt x="910" y="720"/>
                  </a:cubicBezTo>
                  <a:lnTo>
                    <a:pt x="971" y="806"/>
                  </a:lnTo>
                  <a:lnTo>
                    <a:pt x="854" y="937"/>
                  </a:lnTo>
                  <a:lnTo>
                    <a:pt x="762" y="886"/>
                  </a:lnTo>
                  <a:cubicBezTo>
                    <a:pt x="730" y="907"/>
                    <a:pt x="696" y="923"/>
                    <a:pt x="659" y="935"/>
                  </a:cubicBezTo>
                  <a:lnTo>
                    <a:pt x="641" y="1040"/>
                  </a:lnTo>
                  <a:lnTo>
                    <a:pt x="466" y="1050"/>
                  </a:lnTo>
                  <a:lnTo>
                    <a:pt x="437" y="948"/>
                  </a:lnTo>
                  <a:cubicBezTo>
                    <a:pt x="399" y="940"/>
                    <a:pt x="363" y="927"/>
                    <a:pt x="329" y="910"/>
                  </a:cubicBezTo>
                  <a:lnTo>
                    <a:pt x="243" y="971"/>
                  </a:lnTo>
                  <a:lnTo>
                    <a:pt x="112" y="854"/>
                  </a:lnTo>
                  <a:lnTo>
                    <a:pt x="164" y="762"/>
                  </a:lnTo>
                  <a:cubicBezTo>
                    <a:pt x="143" y="730"/>
                    <a:pt x="126" y="696"/>
                    <a:pt x="114" y="659"/>
                  </a:cubicBezTo>
                  <a:lnTo>
                    <a:pt x="9" y="642"/>
                  </a:lnTo>
                  <a:lnTo>
                    <a:pt x="0" y="466"/>
                  </a:lnTo>
                  <a:lnTo>
                    <a:pt x="101" y="437"/>
                  </a:lnTo>
                  <a:cubicBezTo>
                    <a:pt x="109" y="399"/>
                    <a:pt x="122" y="363"/>
                    <a:pt x="139" y="329"/>
                  </a:cubicBezTo>
                  <a:lnTo>
                    <a:pt x="78" y="243"/>
                  </a:lnTo>
                  <a:lnTo>
                    <a:pt x="195" y="112"/>
                  </a:lnTo>
                  <a:lnTo>
                    <a:pt x="287" y="164"/>
                  </a:lnTo>
                  <a:cubicBezTo>
                    <a:pt x="319" y="143"/>
                    <a:pt x="354" y="126"/>
                    <a:pt x="390" y="114"/>
                  </a:cubicBezTo>
                  <a:lnTo>
                    <a:pt x="408" y="9"/>
                  </a:lnTo>
                  <a:lnTo>
                    <a:pt x="583" y="0"/>
                  </a:lnTo>
                  <a:lnTo>
                    <a:pt x="612" y="102"/>
                  </a:lnTo>
                  <a:cubicBezTo>
                    <a:pt x="650" y="109"/>
                    <a:pt x="686" y="122"/>
                    <a:pt x="720" y="139"/>
                  </a:cubicBezTo>
                  <a:lnTo>
                    <a:pt x="806" y="78"/>
                  </a:lnTo>
                  <a:lnTo>
                    <a:pt x="937" y="195"/>
                  </a:lnTo>
                  <a:lnTo>
                    <a:pt x="886" y="288"/>
                  </a:lnTo>
                  <a:cubicBezTo>
                    <a:pt x="907" y="319"/>
                    <a:pt x="923" y="354"/>
                    <a:pt x="935" y="390"/>
                  </a:cubicBezTo>
                  <a:moveTo>
                    <a:pt x="514" y="329"/>
                  </a:moveTo>
                  <a:cubicBezTo>
                    <a:pt x="410" y="335"/>
                    <a:pt x="331" y="424"/>
                    <a:pt x="336" y="527"/>
                  </a:cubicBezTo>
                  <a:cubicBezTo>
                    <a:pt x="342" y="631"/>
                    <a:pt x="431" y="711"/>
                    <a:pt x="535" y="705"/>
                  </a:cubicBezTo>
                  <a:cubicBezTo>
                    <a:pt x="639" y="699"/>
                    <a:pt x="718" y="610"/>
                    <a:pt x="712" y="506"/>
                  </a:cubicBezTo>
                  <a:cubicBezTo>
                    <a:pt x="706" y="403"/>
                    <a:pt x="617" y="323"/>
                    <a:pt x="514" y="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4517331" y="2904537"/>
              <a:ext cx="501126" cy="500878"/>
            </a:xfrm>
            <a:custGeom>
              <a:avLst/>
              <a:gdLst/>
              <a:ahLst/>
              <a:cxnLst/>
              <a:rect l="l" t="t" r="r" b="b"/>
              <a:pathLst>
                <a:path w="2019" h="2018" extrusionOk="0">
                  <a:moveTo>
                    <a:pt x="1640" y="459"/>
                  </a:moveTo>
                  <a:lnTo>
                    <a:pt x="1840" y="412"/>
                  </a:lnTo>
                  <a:lnTo>
                    <a:pt x="1990" y="716"/>
                  </a:lnTo>
                  <a:lnTo>
                    <a:pt x="1830" y="845"/>
                  </a:lnTo>
                  <a:cubicBezTo>
                    <a:pt x="1845" y="919"/>
                    <a:pt x="1850" y="993"/>
                    <a:pt x="1845" y="1066"/>
                  </a:cubicBezTo>
                  <a:lnTo>
                    <a:pt x="2019" y="1174"/>
                  </a:lnTo>
                  <a:lnTo>
                    <a:pt x="1910" y="1495"/>
                  </a:lnTo>
                  <a:lnTo>
                    <a:pt x="1706" y="1474"/>
                  </a:lnTo>
                  <a:cubicBezTo>
                    <a:pt x="1666" y="1535"/>
                    <a:pt x="1617" y="1591"/>
                    <a:pt x="1560" y="1640"/>
                  </a:cubicBezTo>
                  <a:lnTo>
                    <a:pt x="1608" y="1838"/>
                  </a:lnTo>
                  <a:lnTo>
                    <a:pt x="1304" y="1988"/>
                  </a:lnTo>
                  <a:lnTo>
                    <a:pt x="1175" y="1830"/>
                  </a:lnTo>
                  <a:cubicBezTo>
                    <a:pt x="1101" y="1844"/>
                    <a:pt x="1027" y="1848"/>
                    <a:pt x="954" y="1843"/>
                  </a:cubicBezTo>
                  <a:lnTo>
                    <a:pt x="846" y="2018"/>
                  </a:lnTo>
                  <a:lnTo>
                    <a:pt x="525" y="1909"/>
                  </a:lnTo>
                  <a:lnTo>
                    <a:pt x="546" y="1706"/>
                  </a:lnTo>
                  <a:cubicBezTo>
                    <a:pt x="485" y="1666"/>
                    <a:pt x="429" y="1617"/>
                    <a:pt x="380" y="1560"/>
                  </a:cubicBezTo>
                  <a:lnTo>
                    <a:pt x="180" y="1608"/>
                  </a:lnTo>
                  <a:lnTo>
                    <a:pt x="30" y="1304"/>
                  </a:lnTo>
                  <a:lnTo>
                    <a:pt x="190" y="1175"/>
                  </a:lnTo>
                  <a:cubicBezTo>
                    <a:pt x="175" y="1101"/>
                    <a:pt x="170" y="1027"/>
                    <a:pt x="175" y="954"/>
                  </a:cubicBezTo>
                  <a:lnTo>
                    <a:pt x="0" y="846"/>
                  </a:lnTo>
                  <a:lnTo>
                    <a:pt x="110" y="525"/>
                  </a:lnTo>
                  <a:lnTo>
                    <a:pt x="314" y="546"/>
                  </a:lnTo>
                  <a:cubicBezTo>
                    <a:pt x="354" y="485"/>
                    <a:pt x="403" y="429"/>
                    <a:pt x="459" y="380"/>
                  </a:cubicBezTo>
                  <a:lnTo>
                    <a:pt x="412" y="180"/>
                  </a:lnTo>
                  <a:lnTo>
                    <a:pt x="716" y="30"/>
                  </a:lnTo>
                  <a:lnTo>
                    <a:pt x="845" y="190"/>
                  </a:lnTo>
                  <a:cubicBezTo>
                    <a:pt x="919" y="175"/>
                    <a:pt x="993" y="170"/>
                    <a:pt x="1066" y="175"/>
                  </a:cubicBezTo>
                  <a:lnTo>
                    <a:pt x="1173" y="0"/>
                  </a:lnTo>
                  <a:lnTo>
                    <a:pt x="1495" y="110"/>
                  </a:lnTo>
                  <a:lnTo>
                    <a:pt x="1473" y="314"/>
                  </a:lnTo>
                  <a:cubicBezTo>
                    <a:pt x="1534" y="354"/>
                    <a:pt x="1591" y="403"/>
                    <a:pt x="1640" y="459"/>
                  </a:cubicBezTo>
                  <a:moveTo>
                    <a:pt x="842" y="669"/>
                  </a:moveTo>
                  <a:cubicBezTo>
                    <a:pt x="662" y="758"/>
                    <a:pt x="588" y="976"/>
                    <a:pt x="677" y="1157"/>
                  </a:cubicBezTo>
                  <a:cubicBezTo>
                    <a:pt x="766" y="1337"/>
                    <a:pt x="984" y="1411"/>
                    <a:pt x="1164" y="1322"/>
                  </a:cubicBezTo>
                  <a:cubicBezTo>
                    <a:pt x="1345" y="1234"/>
                    <a:pt x="1419" y="1015"/>
                    <a:pt x="1330" y="835"/>
                  </a:cubicBezTo>
                  <a:cubicBezTo>
                    <a:pt x="1241" y="654"/>
                    <a:pt x="1023" y="580"/>
                    <a:pt x="842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5865829" y="2264911"/>
              <a:ext cx="337807" cy="338055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1105" y="310"/>
                  </a:moveTo>
                  <a:lnTo>
                    <a:pt x="1239" y="277"/>
                  </a:lnTo>
                  <a:lnTo>
                    <a:pt x="1340" y="483"/>
                  </a:lnTo>
                  <a:lnTo>
                    <a:pt x="1233" y="570"/>
                  </a:lnTo>
                  <a:cubicBezTo>
                    <a:pt x="1243" y="619"/>
                    <a:pt x="1246" y="670"/>
                    <a:pt x="1243" y="719"/>
                  </a:cubicBezTo>
                  <a:lnTo>
                    <a:pt x="1361" y="791"/>
                  </a:lnTo>
                  <a:lnTo>
                    <a:pt x="1287" y="1008"/>
                  </a:lnTo>
                  <a:lnTo>
                    <a:pt x="1150" y="993"/>
                  </a:lnTo>
                  <a:cubicBezTo>
                    <a:pt x="1122" y="1035"/>
                    <a:pt x="1089" y="1072"/>
                    <a:pt x="1051" y="1106"/>
                  </a:cubicBezTo>
                  <a:lnTo>
                    <a:pt x="1083" y="1240"/>
                  </a:lnTo>
                  <a:lnTo>
                    <a:pt x="878" y="1341"/>
                  </a:lnTo>
                  <a:lnTo>
                    <a:pt x="791" y="1234"/>
                  </a:lnTo>
                  <a:cubicBezTo>
                    <a:pt x="742" y="1244"/>
                    <a:pt x="691" y="1247"/>
                    <a:pt x="642" y="1244"/>
                  </a:cubicBezTo>
                  <a:lnTo>
                    <a:pt x="570" y="1362"/>
                  </a:lnTo>
                  <a:lnTo>
                    <a:pt x="353" y="1288"/>
                  </a:lnTo>
                  <a:lnTo>
                    <a:pt x="368" y="1151"/>
                  </a:lnTo>
                  <a:cubicBezTo>
                    <a:pt x="327" y="1123"/>
                    <a:pt x="289" y="1090"/>
                    <a:pt x="256" y="1052"/>
                  </a:cubicBezTo>
                  <a:lnTo>
                    <a:pt x="121" y="1084"/>
                  </a:lnTo>
                  <a:lnTo>
                    <a:pt x="20" y="879"/>
                  </a:lnTo>
                  <a:lnTo>
                    <a:pt x="128" y="792"/>
                  </a:lnTo>
                  <a:cubicBezTo>
                    <a:pt x="117" y="743"/>
                    <a:pt x="115" y="692"/>
                    <a:pt x="118" y="643"/>
                  </a:cubicBezTo>
                  <a:lnTo>
                    <a:pt x="0" y="571"/>
                  </a:lnTo>
                  <a:lnTo>
                    <a:pt x="73" y="354"/>
                  </a:lnTo>
                  <a:lnTo>
                    <a:pt x="211" y="369"/>
                  </a:lnTo>
                  <a:cubicBezTo>
                    <a:pt x="238" y="328"/>
                    <a:pt x="271" y="290"/>
                    <a:pt x="309" y="257"/>
                  </a:cubicBezTo>
                  <a:lnTo>
                    <a:pt x="277" y="122"/>
                  </a:lnTo>
                  <a:lnTo>
                    <a:pt x="482" y="21"/>
                  </a:lnTo>
                  <a:lnTo>
                    <a:pt x="569" y="128"/>
                  </a:lnTo>
                  <a:cubicBezTo>
                    <a:pt x="619" y="118"/>
                    <a:pt x="669" y="115"/>
                    <a:pt x="718" y="118"/>
                  </a:cubicBezTo>
                  <a:lnTo>
                    <a:pt x="791" y="0"/>
                  </a:lnTo>
                  <a:lnTo>
                    <a:pt x="1007" y="74"/>
                  </a:lnTo>
                  <a:lnTo>
                    <a:pt x="993" y="212"/>
                  </a:lnTo>
                  <a:cubicBezTo>
                    <a:pt x="1034" y="239"/>
                    <a:pt x="1072" y="272"/>
                    <a:pt x="1105" y="310"/>
                  </a:cubicBezTo>
                  <a:moveTo>
                    <a:pt x="567" y="451"/>
                  </a:moveTo>
                  <a:cubicBezTo>
                    <a:pt x="445" y="511"/>
                    <a:pt x="395" y="658"/>
                    <a:pt x="455" y="780"/>
                  </a:cubicBezTo>
                  <a:cubicBezTo>
                    <a:pt x="515" y="902"/>
                    <a:pt x="663" y="952"/>
                    <a:pt x="784" y="892"/>
                  </a:cubicBezTo>
                  <a:cubicBezTo>
                    <a:pt x="906" y="832"/>
                    <a:pt x="956" y="685"/>
                    <a:pt x="896" y="563"/>
                  </a:cubicBezTo>
                  <a:cubicBezTo>
                    <a:pt x="836" y="441"/>
                    <a:pt x="689" y="391"/>
                    <a:pt x="567" y="4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447089" y="2007522"/>
              <a:ext cx="485241" cy="484993"/>
            </a:xfrm>
            <a:custGeom>
              <a:avLst/>
              <a:gdLst/>
              <a:ahLst/>
              <a:cxnLst/>
              <a:rect l="l" t="t" r="r" b="b"/>
              <a:pathLst>
                <a:path w="1955" h="1954" extrusionOk="0">
                  <a:moveTo>
                    <a:pt x="1587" y="444"/>
                  </a:moveTo>
                  <a:lnTo>
                    <a:pt x="1780" y="398"/>
                  </a:lnTo>
                  <a:lnTo>
                    <a:pt x="1926" y="693"/>
                  </a:lnTo>
                  <a:lnTo>
                    <a:pt x="1771" y="818"/>
                  </a:lnTo>
                  <a:cubicBezTo>
                    <a:pt x="1786" y="889"/>
                    <a:pt x="1790" y="961"/>
                    <a:pt x="1785" y="1031"/>
                  </a:cubicBezTo>
                  <a:lnTo>
                    <a:pt x="1955" y="1135"/>
                  </a:lnTo>
                  <a:lnTo>
                    <a:pt x="1849" y="1446"/>
                  </a:lnTo>
                  <a:lnTo>
                    <a:pt x="1652" y="1426"/>
                  </a:lnTo>
                  <a:cubicBezTo>
                    <a:pt x="1612" y="1485"/>
                    <a:pt x="1565" y="1539"/>
                    <a:pt x="1510" y="1587"/>
                  </a:cubicBezTo>
                  <a:lnTo>
                    <a:pt x="1557" y="1780"/>
                  </a:lnTo>
                  <a:lnTo>
                    <a:pt x="1262" y="1925"/>
                  </a:lnTo>
                  <a:lnTo>
                    <a:pt x="1137" y="1771"/>
                  </a:lnTo>
                  <a:cubicBezTo>
                    <a:pt x="1066" y="1785"/>
                    <a:pt x="994" y="1790"/>
                    <a:pt x="923" y="1785"/>
                  </a:cubicBezTo>
                  <a:lnTo>
                    <a:pt x="819" y="1954"/>
                  </a:lnTo>
                  <a:lnTo>
                    <a:pt x="508" y="1849"/>
                  </a:lnTo>
                  <a:lnTo>
                    <a:pt x="529" y="1651"/>
                  </a:lnTo>
                  <a:cubicBezTo>
                    <a:pt x="470" y="1612"/>
                    <a:pt x="415" y="1565"/>
                    <a:pt x="368" y="1510"/>
                  </a:cubicBezTo>
                  <a:lnTo>
                    <a:pt x="174" y="1556"/>
                  </a:lnTo>
                  <a:lnTo>
                    <a:pt x="29" y="1262"/>
                  </a:lnTo>
                  <a:lnTo>
                    <a:pt x="183" y="1137"/>
                  </a:lnTo>
                  <a:cubicBezTo>
                    <a:pt x="169" y="1066"/>
                    <a:pt x="165" y="994"/>
                    <a:pt x="169" y="923"/>
                  </a:cubicBezTo>
                  <a:lnTo>
                    <a:pt x="0" y="819"/>
                  </a:lnTo>
                  <a:lnTo>
                    <a:pt x="106" y="508"/>
                  </a:lnTo>
                  <a:lnTo>
                    <a:pt x="303" y="529"/>
                  </a:lnTo>
                  <a:cubicBezTo>
                    <a:pt x="342" y="470"/>
                    <a:pt x="390" y="415"/>
                    <a:pt x="444" y="367"/>
                  </a:cubicBezTo>
                  <a:lnTo>
                    <a:pt x="398" y="174"/>
                  </a:lnTo>
                  <a:lnTo>
                    <a:pt x="693" y="29"/>
                  </a:lnTo>
                  <a:lnTo>
                    <a:pt x="818" y="183"/>
                  </a:lnTo>
                  <a:cubicBezTo>
                    <a:pt x="889" y="169"/>
                    <a:pt x="961" y="164"/>
                    <a:pt x="1031" y="169"/>
                  </a:cubicBezTo>
                  <a:lnTo>
                    <a:pt x="1135" y="0"/>
                  </a:lnTo>
                  <a:lnTo>
                    <a:pt x="1446" y="105"/>
                  </a:lnTo>
                  <a:lnTo>
                    <a:pt x="1426" y="303"/>
                  </a:lnTo>
                  <a:cubicBezTo>
                    <a:pt x="1485" y="342"/>
                    <a:pt x="1539" y="390"/>
                    <a:pt x="1587" y="444"/>
                  </a:cubicBezTo>
                  <a:moveTo>
                    <a:pt x="815" y="648"/>
                  </a:moveTo>
                  <a:cubicBezTo>
                    <a:pt x="640" y="734"/>
                    <a:pt x="569" y="945"/>
                    <a:pt x="655" y="1120"/>
                  </a:cubicBezTo>
                  <a:cubicBezTo>
                    <a:pt x="741" y="1294"/>
                    <a:pt x="953" y="1366"/>
                    <a:pt x="1127" y="1280"/>
                  </a:cubicBezTo>
                  <a:cubicBezTo>
                    <a:pt x="1302" y="1194"/>
                    <a:pt x="1373" y="982"/>
                    <a:pt x="1287" y="808"/>
                  </a:cubicBezTo>
                  <a:cubicBezTo>
                    <a:pt x="1201" y="633"/>
                    <a:pt x="990" y="562"/>
                    <a:pt x="815" y="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46"/>
          <p:cNvSpPr/>
          <p:nvPr/>
        </p:nvSpPr>
        <p:spPr>
          <a:xfrm>
            <a:off x="7305398" y="5783787"/>
            <a:ext cx="1144044" cy="323865"/>
          </a:xfrm>
          <a:custGeom>
            <a:avLst/>
            <a:gdLst/>
            <a:ahLst/>
            <a:cxnLst/>
            <a:rect l="l" t="t" r="r" b="b"/>
            <a:pathLst>
              <a:path w="3536" h="1001" extrusionOk="0">
                <a:moveTo>
                  <a:pt x="468" y="994"/>
                </a:moveTo>
                <a:cubicBezTo>
                  <a:pt x="468" y="994"/>
                  <a:pt x="461" y="993"/>
                  <a:pt x="447" y="992"/>
                </a:cubicBezTo>
                <a:cubicBezTo>
                  <a:pt x="439" y="992"/>
                  <a:pt x="431" y="991"/>
                  <a:pt x="420" y="991"/>
                </a:cubicBezTo>
                <a:cubicBezTo>
                  <a:pt x="410" y="989"/>
                  <a:pt x="398" y="987"/>
                  <a:pt x="385" y="985"/>
                </a:cubicBezTo>
                <a:cubicBezTo>
                  <a:pt x="358" y="980"/>
                  <a:pt x="325" y="971"/>
                  <a:pt x="288" y="956"/>
                </a:cubicBezTo>
                <a:cubicBezTo>
                  <a:pt x="252" y="939"/>
                  <a:pt x="211" y="917"/>
                  <a:pt x="171" y="884"/>
                </a:cubicBezTo>
                <a:cubicBezTo>
                  <a:pt x="132" y="850"/>
                  <a:pt x="94" y="806"/>
                  <a:pt x="63" y="751"/>
                </a:cubicBezTo>
                <a:cubicBezTo>
                  <a:pt x="33" y="695"/>
                  <a:pt x="13" y="629"/>
                  <a:pt x="9" y="556"/>
                </a:cubicBezTo>
                <a:cubicBezTo>
                  <a:pt x="7" y="482"/>
                  <a:pt x="4" y="402"/>
                  <a:pt x="33" y="323"/>
                </a:cubicBezTo>
                <a:cubicBezTo>
                  <a:pt x="46" y="283"/>
                  <a:pt x="66" y="245"/>
                  <a:pt x="90" y="209"/>
                </a:cubicBezTo>
                <a:cubicBezTo>
                  <a:pt x="115" y="173"/>
                  <a:pt x="147" y="140"/>
                  <a:pt x="182" y="111"/>
                </a:cubicBezTo>
                <a:cubicBezTo>
                  <a:pt x="218" y="82"/>
                  <a:pt x="260" y="59"/>
                  <a:pt x="305" y="42"/>
                </a:cubicBezTo>
                <a:cubicBezTo>
                  <a:pt x="327" y="32"/>
                  <a:pt x="351" y="27"/>
                  <a:pt x="375" y="21"/>
                </a:cubicBezTo>
                <a:cubicBezTo>
                  <a:pt x="399" y="17"/>
                  <a:pt x="424" y="13"/>
                  <a:pt x="449" y="12"/>
                </a:cubicBezTo>
                <a:cubicBezTo>
                  <a:pt x="550" y="11"/>
                  <a:pt x="656" y="12"/>
                  <a:pt x="765" y="12"/>
                </a:cubicBezTo>
                <a:cubicBezTo>
                  <a:pt x="984" y="12"/>
                  <a:pt x="1218" y="12"/>
                  <a:pt x="1464" y="12"/>
                </a:cubicBezTo>
                <a:cubicBezTo>
                  <a:pt x="1957" y="12"/>
                  <a:pt x="2498" y="13"/>
                  <a:pt x="3066" y="13"/>
                </a:cubicBezTo>
                <a:cubicBezTo>
                  <a:pt x="3206" y="13"/>
                  <a:pt x="3342" y="80"/>
                  <a:pt x="3426" y="189"/>
                </a:cubicBezTo>
                <a:cubicBezTo>
                  <a:pt x="3467" y="242"/>
                  <a:pt x="3497" y="305"/>
                  <a:pt x="3511" y="370"/>
                </a:cubicBezTo>
                <a:cubicBezTo>
                  <a:pt x="3515" y="387"/>
                  <a:pt x="3517" y="403"/>
                  <a:pt x="3520" y="420"/>
                </a:cubicBezTo>
                <a:cubicBezTo>
                  <a:pt x="3521" y="436"/>
                  <a:pt x="3522" y="453"/>
                  <a:pt x="3523" y="470"/>
                </a:cubicBezTo>
                <a:cubicBezTo>
                  <a:pt x="3523" y="504"/>
                  <a:pt x="3523" y="537"/>
                  <a:pt x="3520" y="570"/>
                </a:cubicBezTo>
                <a:cubicBezTo>
                  <a:pt x="3510" y="702"/>
                  <a:pt x="3438" y="823"/>
                  <a:pt x="3336" y="898"/>
                </a:cubicBezTo>
                <a:cubicBezTo>
                  <a:pt x="3284" y="936"/>
                  <a:pt x="3226" y="962"/>
                  <a:pt x="3165" y="976"/>
                </a:cubicBezTo>
                <a:cubicBezTo>
                  <a:pt x="3105" y="990"/>
                  <a:pt x="3042" y="986"/>
                  <a:pt x="2981" y="987"/>
                </a:cubicBezTo>
                <a:cubicBezTo>
                  <a:pt x="2489" y="988"/>
                  <a:pt x="2045" y="988"/>
                  <a:pt x="1673" y="989"/>
                </a:cubicBezTo>
                <a:cubicBezTo>
                  <a:pt x="1301" y="990"/>
                  <a:pt x="1000" y="990"/>
                  <a:pt x="791" y="991"/>
                </a:cubicBezTo>
                <a:cubicBezTo>
                  <a:pt x="687" y="991"/>
                  <a:pt x="606" y="992"/>
                  <a:pt x="551" y="992"/>
                </a:cubicBezTo>
                <a:cubicBezTo>
                  <a:pt x="524" y="993"/>
                  <a:pt x="503" y="993"/>
                  <a:pt x="489" y="993"/>
                </a:cubicBezTo>
                <a:cubicBezTo>
                  <a:pt x="475" y="993"/>
                  <a:pt x="468" y="994"/>
                  <a:pt x="468" y="994"/>
                </a:cubicBezTo>
                <a:cubicBezTo>
                  <a:pt x="468" y="994"/>
                  <a:pt x="475" y="994"/>
                  <a:pt x="489" y="995"/>
                </a:cubicBezTo>
                <a:cubicBezTo>
                  <a:pt x="503" y="995"/>
                  <a:pt x="524" y="995"/>
                  <a:pt x="551" y="995"/>
                </a:cubicBezTo>
                <a:cubicBezTo>
                  <a:pt x="606" y="996"/>
                  <a:pt x="687" y="996"/>
                  <a:pt x="791" y="997"/>
                </a:cubicBezTo>
                <a:cubicBezTo>
                  <a:pt x="999" y="997"/>
                  <a:pt x="1301" y="998"/>
                  <a:pt x="1673" y="999"/>
                </a:cubicBezTo>
                <a:cubicBezTo>
                  <a:pt x="2045" y="999"/>
                  <a:pt x="2488" y="1000"/>
                  <a:pt x="2981" y="1000"/>
                </a:cubicBezTo>
                <a:cubicBezTo>
                  <a:pt x="3042" y="1000"/>
                  <a:pt x="3105" y="1004"/>
                  <a:pt x="3168" y="989"/>
                </a:cubicBezTo>
                <a:cubicBezTo>
                  <a:pt x="3231" y="975"/>
                  <a:pt x="3291" y="948"/>
                  <a:pt x="3343" y="909"/>
                </a:cubicBezTo>
                <a:cubicBezTo>
                  <a:pt x="3449" y="833"/>
                  <a:pt x="3523" y="708"/>
                  <a:pt x="3534" y="572"/>
                </a:cubicBezTo>
                <a:cubicBezTo>
                  <a:pt x="3536" y="538"/>
                  <a:pt x="3536" y="504"/>
                  <a:pt x="3536" y="470"/>
                </a:cubicBezTo>
                <a:cubicBezTo>
                  <a:pt x="3535" y="453"/>
                  <a:pt x="3535" y="436"/>
                  <a:pt x="3533" y="419"/>
                </a:cubicBezTo>
                <a:cubicBezTo>
                  <a:pt x="3530" y="402"/>
                  <a:pt x="3529" y="385"/>
                  <a:pt x="3525" y="368"/>
                </a:cubicBezTo>
                <a:cubicBezTo>
                  <a:pt x="3510" y="300"/>
                  <a:pt x="3479" y="236"/>
                  <a:pt x="3436" y="181"/>
                </a:cubicBezTo>
                <a:cubicBezTo>
                  <a:pt x="3351" y="69"/>
                  <a:pt x="3210" y="0"/>
                  <a:pt x="3065" y="0"/>
                </a:cubicBezTo>
                <a:cubicBezTo>
                  <a:pt x="2497" y="0"/>
                  <a:pt x="1956" y="0"/>
                  <a:pt x="1464" y="0"/>
                </a:cubicBezTo>
                <a:cubicBezTo>
                  <a:pt x="1218" y="0"/>
                  <a:pt x="984" y="1"/>
                  <a:pt x="765" y="1"/>
                </a:cubicBezTo>
                <a:cubicBezTo>
                  <a:pt x="655" y="1"/>
                  <a:pt x="550" y="0"/>
                  <a:pt x="448" y="2"/>
                </a:cubicBezTo>
                <a:cubicBezTo>
                  <a:pt x="422" y="2"/>
                  <a:pt x="397" y="7"/>
                  <a:pt x="372" y="11"/>
                </a:cubicBezTo>
                <a:cubicBezTo>
                  <a:pt x="348" y="17"/>
                  <a:pt x="324" y="23"/>
                  <a:pt x="301" y="32"/>
                </a:cubicBezTo>
                <a:cubicBezTo>
                  <a:pt x="255" y="50"/>
                  <a:pt x="212" y="73"/>
                  <a:pt x="176" y="103"/>
                </a:cubicBezTo>
                <a:cubicBezTo>
                  <a:pt x="140" y="133"/>
                  <a:pt x="108" y="167"/>
                  <a:pt x="82" y="204"/>
                </a:cubicBezTo>
                <a:cubicBezTo>
                  <a:pt x="58" y="241"/>
                  <a:pt x="37" y="280"/>
                  <a:pt x="24" y="320"/>
                </a:cubicBezTo>
                <a:cubicBezTo>
                  <a:pt x="-4" y="400"/>
                  <a:pt x="-1" y="482"/>
                  <a:pt x="1" y="556"/>
                </a:cubicBezTo>
                <a:cubicBezTo>
                  <a:pt x="5" y="630"/>
                  <a:pt x="26" y="698"/>
                  <a:pt x="57" y="754"/>
                </a:cubicBezTo>
                <a:cubicBezTo>
                  <a:pt x="88" y="810"/>
                  <a:pt x="128" y="854"/>
                  <a:pt x="168" y="888"/>
                </a:cubicBezTo>
                <a:cubicBezTo>
                  <a:pt x="209" y="921"/>
                  <a:pt x="250" y="943"/>
                  <a:pt x="287" y="959"/>
                </a:cubicBezTo>
                <a:cubicBezTo>
                  <a:pt x="324" y="974"/>
                  <a:pt x="357" y="983"/>
                  <a:pt x="384" y="988"/>
                </a:cubicBezTo>
                <a:cubicBezTo>
                  <a:pt x="398" y="989"/>
                  <a:pt x="410" y="991"/>
                  <a:pt x="420" y="993"/>
                </a:cubicBezTo>
                <a:cubicBezTo>
                  <a:pt x="430" y="993"/>
                  <a:pt x="439" y="993"/>
                  <a:pt x="446" y="994"/>
                </a:cubicBezTo>
                <a:cubicBezTo>
                  <a:pt x="460" y="994"/>
                  <a:pt x="468" y="994"/>
                  <a:pt x="468" y="9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7" name="Google Shape;2097;p46"/>
          <p:cNvGrpSpPr/>
          <p:nvPr/>
        </p:nvGrpSpPr>
        <p:grpSpPr>
          <a:xfrm>
            <a:off x="6212230" y="2863364"/>
            <a:ext cx="3270840" cy="3406752"/>
            <a:chOff x="4115239" y="2115491"/>
            <a:chExt cx="2509353" cy="2613351"/>
          </a:xfrm>
        </p:grpSpPr>
        <p:sp>
          <p:nvSpPr>
            <p:cNvPr id="2098" name="Google Shape;2098;p46"/>
            <p:cNvSpPr/>
            <p:nvPr/>
          </p:nvSpPr>
          <p:spPr>
            <a:xfrm>
              <a:off x="4792838" y="2237609"/>
              <a:ext cx="1189895" cy="2489496"/>
            </a:xfrm>
            <a:custGeom>
              <a:avLst/>
              <a:gdLst/>
              <a:ahLst/>
              <a:cxnLst/>
              <a:rect l="l" t="t" r="r" b="b"/>
              <a:pathLst>
                <a:path w="4794" h="10030" extrusionOk="0">
                  <a:moveTo>
                    <a:pt x="554" y="17"/>
                  </a:moveTo>
                  <a:lnTo>
                    <a:pt x="1262" y="13"/>
                  </a:lnTo>
                  <a:cubicBezTo>
                    <a:pt x="1357" y="13"/>
                    <a:pt x="1434" y="93"/>
                    <a:pt x="1434" y="192"/>
                  </a:cubicBezTo>
                  <a:lnTo>
                    <a:pt x="1435" y="320"/>
                  </a:lnTo>
                  <a:cubicBezTo>
                    <a:pt x="1435" y="419"/>
                    <a:pt x="1512" y="499"/>
                    <a:pt x="1607" y="498"/>
                  </a:cubicBezTo>
                  <a:lnTo>
                    <a:pt x="2986" y="492"/>
                  </a:lnTo>
                  <a:cubicBezTo>
                    <a:pt x="3081" y="491"/>
                    <a:pt x="3158" y="411"/>
                    <a:pt x="3158" y="312"/>
                  </a:cubicBezTo>
                  <a:lnTo>
                    <a:pt x="3157" y="184"/>
                  </a:lnTo>
                  <a:cubicBezTo>
                    <a:pt x="3156" y="85"/>
                    <a:pt x="3233" y="4"/>
                    <a:pt x="3328" y="4"/>
                  </a:cubicBezTo>
                  <a:lnTo>
                    <a:pt x="3577" y="3"/>
                  </a:lnTo>
                  <a:lnTo>
                    <a:pt x="4197" y="0"/>
                  </a:lnTo>
                  <a:cubicBezTo>
                    <a:pt x="4504" y="-1"/>
                    <a:pt x="4755" y="246"/>
                    <a:pt x="4756" y="553"/>
                  </a:cubicBezTo>
                  <a:lnTo>
                    <a:pt x="4794" y="9456"/>
                  </a:lnTo>
                  <a:cubicBezTo>
                    <a:pt x="4795" y="9763"/>
                    <a:pt x="4547" y="10012"/>
                    <a:pt x="4239" y="10014"/>
                  </a:cubicBezTo>
                  <a:lnTo>
                    <a:pt x="597" y="10030"/>
                  </a:lnTo>
                  <a:cubicBezTo>
                    <a:pt x="290" y="10032"/>
                    <a:pt x="39" y="9784"/>
                    <a:pt x="38" y="9478"/>
                  </a:cubicBezTo>
                  <a:lnTo>
                    <a:pt x="0" y="574"/>
                  </a:lnTo>
                  <a:cubicBezTo>
                    <a:pt x="-1" y="268"/>
                    <a:pt x="247" y="18"/>
                    <a:pt x="55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792094" y="2236119"/>
              <a:ext cx="1192129" cy="2492723"/>
            </a:xfrm>
            <a:custGeom>
              <a:avLst/>
              <a:gdLst/>
              <a:ahLst/>
              <a:cxnLst/>
              <a:rect l="l" t="t" r="r" b="b"/>
              <a:pathLst>
                <a:path w="4803" h="10043" extrusionOk="0">
                  <a:moveTo>
                    <a:pt x="557" y="23"/>
                  </a:moveTo>
                  <a:cubicBezTo>
                    <a:pt x="557" y="23"/>
                    <a:pt x="551" y="23"/>
                    <a:pt x="538" y="23"/>
                  </a:cubicBezTo>
                  <a:cubicBezTo>
                    <a:pt x="526" y="25"/>
                    <a:pt x="506" y="23"/>
                    <a:pt x="482" y="28"/>
                  </a:cubicBezTo>
                  <a:cubicBezTo>
                    <a:pt x="432" y="34"/>
                    <a:pt x="358" y="50"/>
                    <a:pt x="273" y="100"/>
                  </a:cubicBezTo>
                  <a:cubicBezTo>
                    <a:pt x="231" y="124"/>
                    <a:pt x="188" y="159"/>
                    <a:pt x="147" y="203"/>
                  </a:cubicBezTo>
                  <a:cubicBezTo>
                    <a:pt x="106" y="248"/>
                    <a:pt x="68" y="303"/>
                    <a:pt x="41" y="369"/>
                  </a:cubicBezTo>
                  <a:cubicBezTo>
                    <a:pt x="14" y="436"/>
                    <a:pt x="-1" y="513"/>
                    <a:pt x="0" y="595"/>
                  </a:cubicBezTo>
                  <a:cubicBezTo>
                    <a:pt x="0" y="677"/>
                    <a:pt x="1" y="764"/>
                    <a:pt x="1" y="857"/>
                  </a:cubicBezTo>
                  <a:cubicBezTo>
                    <a:pt x="4" y="1597"/>
                    <a:pt x="8" y="2668"/>
                    <a:pt x="12" y="3992"/>
                  </a:cubicBezTo>
                  <a:cubicBezTo>
                    <a:pt x="18" y="5314"/>
                    <a:pt x="24" y="6890"/>
                    <a:pt x="31" y="8640"/>
                  </a:cubicBezTo>
                  <a:cubicBezTo>
                    <a:pt x="31" y="8859"/>
                    <a:pt x="32" y="9081"/>
                    <a:pt x="33" y="9305"/>
                  </a:cubicBezTo>
                  <a:cubicBezTo>
                    <a:pt x="33" y="9361"/>
                    <a:pt x="34" y="9417"/>
                    <a:pt x="34" y="9473"/>
                  </a:cubicBezTo>
                  <a:cubicBezTo>
                    <a:pt x="35" y="9530"/>
                    <a:pt x="40" y="9588"/>
                    <a:pt x="58" y="9642"/>
                  </a:cubicBezTo>
                  <a:cubicBezTo>
                    <a:pt x="75" y="9697"/>
                    <a:pt x="99" y="9749"/>
                    <a:pt x="131" y="9797"/>
                  </a:cubicBezTo>
                  <a:cubicBezTo>
                    <a:pt x="164" y="9845"/>
                    <a:pt x="204" y="9887"/>
                    <a:pt x="250" y="9923"/>
                  </a:cubicBezTo>
                  <a:cubicBezTo>
                    <a:pt x="295" y="9960"/>
                    <a:pt x="347" y="9987"/>
                    <a:pt x="401" y="10007"/>
                  </a:cubicBezTo>
                  <a:cubicBezTo>
                    <a:pt x="428" y="10018"/>
                    <a:pt x="457" y="10025"/>
                    <a:pt x="485" y="10032"/>
                  </a:cubicBezTo>
                  <a:cubicBezTo>
                    <a:pt x="514" y="10036"/>
                    <a:pt x="543" y="10041"/>
                    <a:pt x="572" y="10042"/>
                  </a:cubicBezTo>
                  <a:cubicBezTo>
                    <a:pt x="689" y="10044"/>
                    <a:pt x="804" y="10041"/>
                    <a:pt x="921" y="10042"/>
                  </a:cubicBezTo>
                  <a:cubicBezTo>
                    <a:pt x="1155" y="10041"/>
                    <a:pt x="1391" y="10040"/>
                    <a:pt x="1629" y="10039"/>
                  </a:cubicBezTo>
                  <a:cubicBezTo>
                    <a:pt x="2105" y="10036"/>
                    <a:pt x="2590" y="10034"/>
                    <a:pt x="3081" y="10032"/>
                  </a:cubicBezTo>
                  <a:cubicBezTo>
                    <a:pt x="3327" y="10031"/>
                    <a:pt x="3575" y="10030"/>
                    <a:pt x="3824" y="10029"/>
                  </a:cubicBezTo>
                  <a:cubicBezTo>
                    <a:pt x="3949" y="10028"/>
                    <a:pt x="4074" y="10027"/>
                    <a:pt x="4200" y="10027"/>
                  </a:cubicBezTo>
                  <a:cubicBezTo>
                    <a:pt x="4325" y="10032"/>
                    <a:pt x="4456" y="9999"/>
                    <a:pt x="4561" y="9926"/>
                  </a:cubicBezTo>
                  <a:cubicBezTo>
                    <a:pt x="4666" y="9853"/>
                    <a:pt x="4744" y="9744"/>
                    <a:pt x="4780" y="9622"/>
                  </a:cubicBezTo>
                  <a:cubicBezTo>
                    <a:pt x="4800" y="9562"/>
                    <a:pt x="4803" y="9497"/>
                    <a:pt x="4803" y="9434"/>
                  </a:cubicBezTo>
                  <a:cubicBezTo>
                    <a:pt x="4803" y="9372"/>
                    <a:pt x="4803" y="9309"/>
                    <a:pt x="4802" y="9247"/>
                  </a:cubicBezTo>
                  <a:cubicBezTo>
                    <a:pt x="4801" y="8998"/>
                    <a:pt x="4800" y="8750"/>
                    <a:pt x="4799" y="8504"/>
                  </a:cubicBezTo>
                  <a:cubicBezTo>
                    <a:pt x="4797" y="8012"/>
                    <a:pt x="4795" y="7527"/>
                    <a:pt x="4793" y="7051"/>
                  </a:cubicBezTo>
                  <a:cubicBezTo>
                    <a:pt x="4788" y="6099"/>
                    <a:pt x="4785" y="5180"/>
                    <a:pt x="4781" y="4306"/>
                  </a:cubicBezTo>
                  <a:cubicBezTo>
                    <a:pt x="4777" y="3431"/>
                    <a:pt x="4773" y="2600"/>
                    <a:pt x="4769" y="1821"/>
                  </a:cubicBezTo>
                  <a:cubicBezTo>
                    <a:pt x="4768" y="1432"/>
                    <a:pt x="4766" y="1056"/>
                    <a:pt x="4764" y="695"/>
                  </a:cubicBezTo>
                  <a:cubicBezTo>
                    <a:pt x="4764" y="650"/>
                    <a:pt x="4764" y="605"/>
                    <a:pt x="4764" y="560"/>
                  </a:cubicBezTo>
                  <a:cubicBezTo>
                    <a:pt x="4762" y="538"/>
                    <a:pt x="4762" y="515"/>
                    <a:pt x="4759" y="493"/>
                  </a:cubicBezTo>
                  <a:cubicBezTo>
                    <a:pt x="4755" y="471"/>
                    <a:pt x="4754" y="449"/>
                    <a:pt x="4747" y="427"/>
                  </a:cubicBezTo>
                  <a:cubicBezTo>
                    <a:pt x="4725" y="341"/>
                    <a:pt x="4684" y="260"/>
                    <a:pt x="4626" y="194"/>
                  </a:cubicBezTo>
                  <a:cubicBezTo>
                    <a:pt x="4568" y="129"/>
                    <a:pt x="4496" y="77"/>
                    <a:pt x="4418" y="43"/>
                  </a:cubicBezTo>
                  <a:cubicBezTo>
                    <a:pt x="4397" y="37"/>
                    <a:pt x="4378" y="28"/>
                    <a:pt x="4357" y="23"/>
                  </a:cubicBezTo>
                  <a:cubicBezTo>
                    <a:pt x="4337" y="18"/>
                    <a:pt x="4316" y="11"/>
                    <a:pt x="4295" y="9"/>
                  </a:cubicBezTo>
                  <a:cubicBezTo>
                    <a:pt x="4274" y="6"/>
                    <a:pt x="4254" y="2"/>
                    <a:pt x="4233" y="2"/>
                  </a:cubicBezTo>
                  <a:cubicBezTo>
                    <a:pt x="4212" y="1"/>
                    <a:pt x="4191" y="0"/>
                    <a:pt x="4170" y="1"/>
                  </a:cubicBezTo>
                  <a:cubicBezTo>
                    <a:pt x="4005" y="2"/>
                    <a:pt x="3843" y="2"/>
                    <a:pt x="3686" y="3"/>
                  </a:cubicBezTo>
                  <a:cubicBezTo>
                    <a:pt x="3607" y="4"/>
                    <a:pt x="3529" y="4"/>
                    <a:pt x="3453" y="5"/>
                  </a:cubicBezTo>
                  <a:cubicBezTo>
                    <a:pt x="3414" y="5"/>
                    <a:pt x="3376" y="5"/>
                    <a:pt x="3338" y="5"/>
                  </a:cubicBezTo>
                  <a:cubicBezTo>
                    <a:pt x="3300" y="4"/>
                    <a:pt x="3261" y="16"/>
                    <a:pt x="3230" y="38"/>
                  </a:cubicBezTo>
                  <a:cubicBezTo>
                    <a:pt x="3199" y="61"/>
                    <a:pt x="3176" y="93"/>
                    <a:pt x="3165" y="129"/>
                  </a:cubicBezTo>
                  <a:cubicBezTo>
                    <a:pt x="3152" y="165"/>
                    <a:pt x="3156" y="203"/>
                    <a:pt x="3156" y="239"/>
                  </a:cubicBezTo>
                  <a:cubicBezTo>
                    <a:pt x="3156" y="257"/>
                    <a:pt x="3156" y="275"/>
                    <a:pt x="3156" y="293"/>
                  </a:cubicBezTo>
                  <a:cubicBezTo>
                    <a:pt x="3156" y="311"/>
                    <a:pt x="3157" y="329"/>
                    <a:pt x="3154" y="346"/>
                  </a:cubicBezTo>
                  <a:cubicBezTo>
                    <a:pt x="3149" y="380"/>
                    <a:pt x="3133" y="413"/>
                    <a:pt x="3110" y="438"/>
                  </a:cubicBezTo>
                  <a:cubicBezTo>
                    <a:pt x="3087" y="464"/>
                    <a:pt x="3057" y="482"/>
                    <a:pt x="3023" y="489"/>
                  </a:cubicBezTo>
                  <a:cubicBezTo>
                    <a:pt x="3007" y="493"/>
                    <a:pt x="2990" y="493"/>
                    <a:pt x="2973" y="493"/>
                  </a:cubicBezTo>
                  <a:cubicBezTo>
                    <a:pt x="2956" y="493"/>
                    <a:pt x="2939" y="493"/>
                    <a:pt x="2922" y="493"/>
                  </a:cubicBezTo>
                  <a:cubicBezTo>
                    <a:pt x="2854" y="494"/>
                    <a:pt x="2787" y="494"/>
                    <a:pt x="2721" y="495"/>
                  </a:cubicBezTo>
                  <a:cubicBezTo>
                    <a:pt x="2458" y="496"/>
                    <a:pt x="2214" y="497"/>
                    <a:pt x="1989" y="499"/>
                  </a:cubicBezTo>
                  <a:cubicBezTo>
                    <a:pt x="1876" y="499"/>
                    <a:pt x="1768" y="500"/>
                    <a:pt x="1666" y="500"/>
                  </a:cubicBezTo>
                  <a:cubicBezTo>
                    <a:pt x="1640" y="500"/>
                    <a:pt x="1614" y="502"/>
                    <a:pt x="1590" y="500"/>
                  </a:cubicBezTo>
                  <a:cubicBezTo>
                    <a:pt x="1566" y="497"/>
                    <a:pt x="1542" y="488"/>
                    <a:pt x="1522" y="475"/>
                  </a:cubicBezTo>
                  <a:cubicBezTo>
                    <a:pt x="1481" y="450"/>
                    <a:pt x="1453" y="408"/>
                    <a:pt x="1444" y="363"/>
                  </a:cubicBezTo>
                  <a:cubicBezTo>
                    <a:pt x="1439" y="341"/>
                    <a:pt x="1440" y="318"/>
                    <a:pt x="1440" y="296"/>
                  </a:cubicBezTo>
                  <a:cubicBezTo>
                    <a:pt x="1440" y="273"/>
                    <a:pt x="1440" y="251"/>
                    <a:pt x="1440" y="229"/>
                  </a:cubicBezTo>
                  <a:cubicBezTo>
                    <a:pt x="1439" y="208"/>
                    <a:pt x="1441" y="186"/>
                    <a:pt x="1436" y="164"/>
                  </a:cubicBezTo>
                  <a:cubicBezTo>
                    <a:pt x="1432" y="143"/>
                    <a:pt x="1425" y="123"/>
                    <a:pt x="1415" y="105"/>
                  </a:cubicBezTo>
                  <a:cubicBezTo>
                    <a:pt x="1394" y="69"/>
                    <a:pt x="1361" y="42"/>
                    <a:pt x="1325" y="28"/>
                  </a:cubicBezTo>
                  <a:cubicBezTo>
                    <a:pt x="1288" y="13"/>
                    <a:pt x="1249" y="18"/>
                    <a:pt x="1215" y="18"/>
                  </a:cubicBezTo>
                  <a:cubicBezTo>
                    <a:pt x="1072" y="18"/>
                    <a:pt x="952" y="19"/>
                    <a:pt x="854" y="20"/>
                  </a:cubicBezTo>
                  <a:cubicBezTo>
                    <a:pt x="757" y="21"/>
                    <a:pt x="683" y="21"/>
                    <a:pt x="632" y="22"/>
                  </a:cubicBezTo>
                  <a:cubicBezTo>
                    <a:pt x="582" y="22"/>
                    <a:pt x="557" y="23"/>
                    <a:pt x="557" y="23"/>
                  </a:cubicBezTo>
                  <a:cubicBezTo>
                    <a:pt x="557" y="23"/>
                    <a:pt x="583" y="23"/>
                    <a:pt x="632" y="23"/>
                  </a:cubicBezTo>
                  <a:cubicBezTo>
                    <a:pt x="683" y="23"/>
                    <a:pt x="757" y="23"/>
                    <a:pt x="854" y="23"/>
                  </a:cubicBezTo>
                  <a:cubicBezTo>
                    <a:pt x="952" y="22"/>
                    <a:pt x="1072" y="22"/>
                    <a:pt x="1215" y="22"/>
                  </a:cubicBezTo>
                  <a:cubicBezTo>
                    <a:pt x="1250" y="22"/>
                    <a:pt x="1288" y="18"/>
                    <a:pt x="1323" y="32"/>
                  </a:cubicBezTo>
                  <a:cubicBezTo>
                    <a:pt x="1359" y="46"/>
                    <a:pt x="1391" y="72"/>
                    <a:pt x="1410" y="108"/>
                  </a:cubicBezTo>
                  <a:cubicBezTo>
                    <a:pt x="1420" y="125"/>
                    <a:pt x="1428" y="145"/>
                    <a:pt x="1432" y="165"/>
                  </a:cubicBezTo>
                  <a:cubicBezTo>
                    <a:pt x="1436" y="186"/>
                    <a:pt x="1434" y="207"/>
                    <a:pt x="1435" y="229"/>
                  </a:cubicBezTo>
                  <a:cubicBezTo>
                    <a:pt x="1435" y="251"/>
                    <a:pt x="1435" y="273"/>
                    <a:pt x="1435" y="295"/>
                  </a:cubicBezTo>
                  <a:cubicBezTo>
                    <a:pt x="1435" y="318"/>
                    <a:pt x="1434" y="341"/>
                    <a:pt x="1439" y="364"/>
                  </a:cubicBezTo>
                  <a:cubicBezTo>
                    <a:pt x="1448" y="410"/>
                    <a:pt x="1477" y="454"/>
                    <a:pt x="1519" y="480"/>
                  </a:cubicBezTo>
                  <a:cubicBezTo>
                    <a:pt x="1540" y="493"/>
                    <a:pt x="1564" y="502"/>
                    <a:pt x="1589" y="505"/>
                  </a:cubicBezTo>
                  <a:cubicBezTo>
                    <a:pt x="1615" y="508"/>
                    <a:pt x="1640" y="506"/>
                    <a:pt x="1666" y="506"/>
                  </a:cubicBezTo>
                  <a:cubicBezTo>
                    <a:pt x="1768" y="506"/>
                    <a:pt x="1876" y="506"/>
                    <a:pt x="1989" y="505"/>
                  </a:cubicBezTo>
                  <a:cubicBezTo>
                    <a:pt x="2214" y="505"/>
                    <a:pt x="2459" y="504"/>
                    <a:pt x="2721" y="502"/>
                  </a:cubicBezTo>
                  <a:cubicBezTo>
                    <a:pt x="2787" y="502"/>
                    <a:pt x="2854" y="502"/>
                    <a:pt x="2922" y="502"/>
                  </a:cubicBezTo>
                  <a:cubicBezTo>
                    <a:pt x="2939" y="502"/>
                    <a:pt x="2956" y="502"/>
                    <a:pt x="2973" y="502"/>
                  </a:cubicBezTo>
                  <a:cubicBezTo>
                    <a:pt x="2990" y="502"/>
                    <a:pt x="3008" y="501"/>
                    <a:pt x="3025" y="497"/>
                  </a:cubicBezTo>
                  <a:cubicBezTo>
                    <a:pt x="3060" y="490"/>
                    <a:pt x="3092" y="471"/>
                    <a:pt x="3116" y="444"/>
                  </a:cubicBezTo>
                  <a:cubicBezTo>
                    <a:pt x="3140" y="418"/>
                    <a:pt x="3156" y="383"/>
                    <a:pt x="3162" y="347"/>
                  </a:cubicBezTo>
                  <a:cubicBezTo>
                    <a:pt x="3165" y="329"/>
                    <a:pt x="3164" y="311"/>
                    <a:pt x="3164" y="293"/>
                  </a:cubicBezTo>
                  <a:cubicBezTo>
                    <a:pt x="3164" y="275"/>
                    <a:pt x="3164" y="257"/>
                    <a:pt x="3164" y="239"/>
                  </a:cubicBezTo>
                  <a:cubicBezTo>
                    <a:pt x="3165" y="203"/>
                    <a:pt x="3161" y="166"/>
                    <a:pt x="3173" y="132"/>
                  </a:cubicBezTo>
                  <a:cubicBezTo>
                    <a:pt x="3184" y="98"/>
                    <a:pt x="3206" y="68"/>
                    <a:pt x="3235" y="46"/>
                  </a:cubicBezTo>
                  <a:cubicBezTo>
                    <a:pt x="3265" y="25"/>
                    <a:pt x="3301" y="13"/>
                    <a:pt x="3339" y="15"/>
                  </a:cubicBezTo>
                  <a:cubicBezTo>
                    <a:pt x="3376" y="15"/>
                    <a:pt x="3415" y="14"/>
                    <a:pt x="3453" y="14"/>
                  </a:cubicBezTo>
                  <a:cubicBezTo>
                    <a:pt x="3530" y="14"/>
                    <a:pt x="3607" y="14"/>
                    <a:pt x="3686" y="13"/>
                  </a:cubicBezTo>
                  <a:cubicBezTo>
                    <a:pt x="3843" y="13"/>
                    <a:pt x="4005" y="12"/>
                    <a:pt x="4170" y="11"/>
                  </a:cubicBezTo>
                  <a:cubicBezTo>
                    <a:pt x="4191" y="11"/>
                    <a:pt x="4212" y="11"/>
                    <a:pt x="4232" y="13"/>
                  </a:cubicBezTo>
                  <a:cubicBezTo>
                    <a:pt x="4253" y="13"/>
                    <a:pt x="4273" y="16"/>
                    <a:pt x="4294" y="19"/>
                  </a:cubicBezTo>
                  <a:cubicBezTo>
                    <a:pt x="4315" y="22"/>
                    <a:pt x="4334" y="29"/>
                    <a:pt x="4355" y="33"/>
                  </a:cubicBezTo>
                  <a:cubicBezTo>
                    <a:pt x="4375" y="38"/>
                    <a:pt x="4394" y="47"/>
                    <a:pt x="4414" y="54"/>
                  </a:cubicBezTo>
                  <a:cubicBezTo>
                    <a:pt x="4491" y="86"/>
                    <a:pt x="4562" y="137"/>
                    <a:pt x="4618" y="202"/>
                  </a:cubicBezTo>
                  <a:cubicBezTo>
                    <a:pt x="4676" y="266"/>
                    <a:pt x="4715" y="346"/>
                    <a:pt x="4737" y="431"/>
                  </a:cubicBezTo>
                  <a:cubicBezTo>
                    <a:pt x="4760" y="515"/>
                    <a:pt x="4751" y="606"/>
                    <a:pt x="4754" y="696"/>
                  </a:cubicBezTo>
                  <a:cubicBezTo>
                    <a:pt x="4755" y="1057"/>
                    <a:pt x="4756" y="1433"/>
                    <a:pt x="4758" y="1822"/>
                  </a:cubicBezTo>
                  <a:cubicBezTo>
                    <a:pt x="4761" y="2601"/>
                    <a:pt x="4764" y="3432"/>
                    <a:pt x="4768" y="4307"/>
                  </a:cubicBezTo>
                  <a:cubicBezTo>
                    <a:pt x="4772" y="5181"/>
                    <a:pt x="4775" y="6100"/>
                    <a:pt x="4779" y="7052"/>
                  </a:cubicBezTo>
                  <a:cubicBezTo>
                    <a:pt x="4781" y="7528"/>
                    <a:pt x="4783" y="8013"/>
                    <a:pt x="4785" y="8505"/>
                  </a:cubicBezTo>
                  <a:cubicBezTo>
                    <a:pt x="4786" y="8751"/>
                    <a:pt x="4787" y="8999"/>
                    <a:pt x="4788" y="9248"/>
                  </a:cubicBezTo>
                  <a:cubicBezTo>
                    <a:pt x="4788" y="9311"/>
                    <a:pt x="4789" y="9373"/>
                    <a:pt x="4789" y="9435"/>
                  </a:cubicBezTo>
                  <a:cubicBezTo>
                    <a:pt x="4789" y="9498"/>
                    <a:pt x="4786" y="9560"/>
                    <a:pt x="4767" y="9619"/>
                  </a:cubicBezTo>
                  <a:cubicBezTo>
                    <a:pt x="4731" y="9738"/>
                    <a:pt x="4655" y="9845"/>
                    <a:pt x="4552" y="9916"/>
                  </a:cubicBezTo>
                  <a:cubicBezTo>
                    <a:pt x="4450" y="9987"/>
                    <a:pt x="4324" y="10020"/>
                    <a:pt x="4199" y="10014"/>
                  </a:cubicBezTo>
                  <a:cubicBezTo>
                    <a:pt x="4074" y="10014"/>
                    <a:pt x="3948" y="10015"/>
                    <a:pt x="3824" y="10016"/>
                  </a:cubicBezTo>
                  <a:cubicBezTo>
                    <a:pt x="3575" y="10017"/>
                    <a:pt x="3327" y="10018"/>
                    <a:pt x="3081" y="10019"/>
                  </a:cubicBezTo>
                  <a:cubicBezTo>
                    <a:pt x="2589" y="10022"/>
                    <a:pt x="2105" y="10024"/>
                    <a:pt x="1629" y="10026"/>
                  </a:cubicBezTo>
                  <a:cubicBezTo>
                    <a:pt x="1391" y="10027"/>
                    <a:pt x="1155" y="10028"/>
                    <a:pt x="921" y="10030"/>
                  </a:cubicBezTo>
                  <a:cubicBezTo>
                    <a:pt x="804" y="10030"/>
                    <a:pt x="688" y="10032"/>
                    <a:pt x="572" y="10030"/>
                  </a:cubicBezTo>
                  <a:cubicBezTo>
                    <a:pt x="544" y="10030"/>
                    <a:pt x="516" y="10024"/>
                    <a:pt x="488" y="10020"/>
                  </a:cubicBezTo>
                  <a:cubicBezTo>
                    <a:pt x="460" y="10013"/>
                    <a:pt x="432" y="10007"/>
                    <a:pt x="405" y="9996"/>
                  </a:cubicBezTo>
                  <a:cubicBezTo>
                    <a:pt x="353" y="9976"/>
                    <a:pt x="302" y="9950"/>
                    <a:pt x="258" y="9914"/>
                  </a:cubicBezTo>
                  <a:cubicBezTo>
                    <a:pt x="213" y="9879"/>
                    <a:pt x="174" y="9837"/>
                    <a:pt x="142" y="9791"/>
                  </a:cubicBezTo>
                  <a:cubicBezTo>
                    <a:pt x="111" y="9744"/>
                    <a:pt x="87" y="9693"/>
                    <a:pt x="70" y="9639"/>
                  </a:cubicBezTo>
                  <a:cubicBezTo>
                    <a:pt x="36" y="9532"/>
                    <a:pt x="49" y="9417"/>
                    <a:pt x="46" y="9305"/>
                  </a:cubicBezTo>
                  <a:cubicBezTo>
                    <a:pt x="45" y="9081"/>
                    <a:pt x="44" y="8860"/>
                    <a:pt x="43" y="8641"/>
                  </a:cubicBezTo>
                  <a:cubicBezTo>
                    <a:pt x="35" y="6891"/>
                    <a:pt x="28" y="5315"/>
                    <a:pt x="22" y="3993"/>
                  </a:cubicBezTo>
                  <a:cubicBezTo>
                    <a:pt x="15" y="2669"/>
                    <a:pt x="10" y="1598"/>
                    <a:pt x="7" y="858"/>
                  </a:cubicBezTo>
                  <a:cubicBezTo>
                    <a:pt x="6" y="765"/>
                    <a:pt x="5" y="678"/>
                    <a:pt x="5" y="596"/>
                  </a:cubicBezTo>
                  <a:cubicBezTo>
                    <a:pt x="4" y="514"/>
                    <a:pt x="18" y="438"/>
                    <a:pt x="45" y="372"/>
                  </a:cubicBezTo>
                  <a:cubicBezTo>
                    <a:pt x="72" y="306"/>
                    <a:pt x="109" y="251"/>
                    <a:pt x="149" y="206"/>
                  </a:cubicBezTo>
                  <a:cubicBezTo>
                    <a:pt x="190" y="162"/>
                    <a:pt x="233" y="128"/>
                    <a:pt x="275" y="104"/>
                  </a:cubicBezTo>
                  <a:cubicBezTo>
                    <a:pt x="358" y="53"/>
                    <a:pt x="433" y="36"/>
                    <a:pt x="482" y="30"/>
                  </a:cubicBezTo>
                  <a:cubicBezTo>
                    <a:pt x="506" y="25"/>
                    <a:pt x="525" y="26"/>
                    <a:pt x="538" y="25"/>
                  </a:cubicBezTo>
                  <a:cubicBezTo>
                    <a:pt x="550" y="24"/>
                    <a:pt x="557" y="23"/>
                    <a:pt x="557" y="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952186" y="3384567"/>
              <a:ext cx="697952" cy="768443"/>
            </a:xfrm>
            <a:custGeom>
              <a:avLst/>
              <a:gdLst/>
              <a:ahLst/>
              <a:cxnLst/>
              <a:rect l="l" t="t" r="r" b="b"/>
              <a:pathLst>
                <a:path w="2812" h="3096" extrusionOk="0">
                  <a:moveTo>
                    <a:pt x="6" y="3090"/>
                  </a:moveTo>
                  <a:cubicBezTo>
                    <a:pt x="6" y="3090"/>
                    <a:pt x="6" y="3085"/>
                    <a:pt x="6" y="3075"/>
                  </a:cubicBezTo>
                  <a:cubicBezTo>
                    <a:pt x="6" y="3066"/>
                    <a:pt x="6" y="3051"/>
                    <a:pt x="7" y="3032"/>
                  </a:cubicBezTo>
                  <a:cubicBezTo>
                    <a:pt x="7" y="2995"/>
                    <a:pt x="7" y="2939"/>
                    <a:pt x="7" y="2866"/>
                  </a:cubicBezTo>
                  <a:cubicBezTo>
                    <a:pt x="8" y="2721"/>
                    <a:pt x="8" y="2508"/>
                    <a:pt x="9" y="2237"/>
                  </a:cubicBezTo>
                  <a:cubicBezTo>
                    <a:pt x="10" y="1697"/>
                    <a:pt x="11" y="927"/>
                    <a:pt x="12" y="7"/>
                  </a:cubicBezTo>
                  <a:lnTo>
                    <a:pt x="6" y="13"/>
                  </a:lnTo>
                  <a:cubicBezTo>
                    <a:pt x="828" y="13"/>
                    <a:pt x="1786" y="14"/>
                    <a:pt x="2806" y="14"/>
                  </a:cubicBezTo>
                  <a:lnTo>
                    <a:pt x="2806" y="14"/>
                  </a:lnTo>
                  <a:lnTo>
                    <a:pt x="2799" y="7"/>
                  </a:lnTo>
                  <a:cubicBezTo>
                    <a:pt x="2799" y="1142"/>
                    <a:pt x="2800" y="2201"/>
                    <a:pt x="2800" y="3090"/>
                  </a:cubicBezTo>
                  <a:lnTo>
                    <a:pt x="2806" y="3084"/>
                  </a:lnTo>
                  <a:cubicBezTo>
                    <a:pt x="1964" y="3086"/>
                    <a:pt x="1265" y="3087"/>
                    <a:pt x="776" y="3087"/>
                  </a:cubicBezTo>
                  <a:cubicBezTo>
                    <a:pt x="531" y="3088"/>
                    <a:pt x="339" y="3089"/>
                    <a:pt x="208" y="3089"/>
                  </a:cubicBezTo>
                  <a:cubicBezTo>
                    <a:pt x="142" y="3090"/>
                    <a:pt x="92" y="3089"/>
                    <a:pt x="58" y="3090"/>
                  </a:cubicBezTo>
                  <a:cubicBezTo>
                    <a:pt x="24" y="3090"/>
                    <a:pt x="6" y="3090"/>
                    <a:pt x="6" y="3090"/>
                  </a:cubicBezTo>
                  <a:cubicBezTo>
                    <a:pt x="6" y="3090"/>
                    <a:pt x="23" y="3091"/>
                    <a:pt x="56" y="3091"/>
                  </a:cubicBezTo>
                  <a:cubicBezTo>
                    <a:pt x="90" y="3091"/>
                    <a:pt x="140" y="3091"/>
                    <a:pt x="205" y="3091"/>
                  </a:cubicBezTo>
                  <a:cubicBezTo>
                    <a:pt x="336" y="3092"/>
                    <a:pt x="528" y="3092"/>
                    <a:pt x="772" y="3093"/>
                  </a:cubicBezTo>
                  <a:cubicBezTo>
                    <a:pt x="1262" y="3094"/>
                    <a:pt x="1963" y="3095"/>
                    <a:pt x="2806" y="3096"/>
                  </a:cubicBezTo>
                  <a:lnTo>
                    <a:pt x="2811" y="3096"/>
                  </a:lnTo>
                  <a:lnTo>
                    <a:pt x="2811" y="3090"/>
                  </a:lnTo>
                  <a:cubicBezTo>
                    <a:pt x="2812" y="2201"/>
                    <a:pt x="2812" y="1142"/>
                    <a:pt x="2812" y="7"/>
                  </a:cubicBezTo>
                  <a:lnTo>
                    <a:pt x="2812" y="0"/>
                  </a:lnTo>
                  <a:lnTo>
                    <a:pt x="2805" y="0"/>
                  </a:lnTo>
                  <a:cubicBezTo>
                    <a:pt x="1786" y="0"/>
                    <a:pt x="827" y="1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ubicBezTo>
                    <a:pt x="1" y="929"/>
                    <a:pt x="2" y="1700"/>
                    <a:pt x="3" y="2241"/>
                  </a:cubicBezTo>
                  <a:cubicBezTo>
                    <a:pt x="4" y="2511"/>
                    <a:pt x="4" y="2723"/>
                    <a:pt x="4" y="2869"/>
                  </a:cubicBezTo>
                  <a:cubicBezTo>
                    <a:pt x="5" y="2941"/>
                    <a:pt x="5" y="2996"/>
                    <a:pt x="5" y="3034"/>
                  </a:cubicBezTo>
                  <a:cubicBezTo>
                    <a:pt x="5" y="3052"/>
                    <a:pt x="5" y="3066"/>
                    <a:pt x="5" y="3076"/>
                  </a:cubicBezTo>
                  <a:cubicBezTo>
                    <a:pt x="5" y="3085"/>
                    <a:pt x="6" y="3090"/>
                    <a:pt x="6" y="3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5179790" y="2600982"/>
              <a:ext cx="385959" cy="3227"/>
            </a:xfrm>
            <a:custGeom>
              <a:avLst/>
              <a:gdLst/>
              <a:ahLst/>
              <a:cxnLst/>
              <a:rect l="l" t="t" r="r" b="b"/>
              <a:pathLst>
                <a:path w="1555" h="13" extrusionOk="0">
                  <a:moveTo>
                    <a:pt x="0" y="7"/>
                  </a:moveTo>
                  <a:cubicBezTo>
                    <a:pt x="0" y="10"/>
                    <a:pt x="348" y="13"/>
                    <a:pt x="777" y="13"/>
                  </a:cubicBezTo>
                  <a:cubicBezTo>
                    <a:pt x="1207" y="13"/>
                    <a:pt x="1555" y="10"/>
                    <a:pt x="1555" y="7"/>
                  </a:cubicBezTo>
                  <a:cubicBezTo>
                    <a:pt x="1555" y="3"/>
                    <a:pt x="1207" y="0"/>
                    <a:pt x="777" y="0"/>
                  </a:cubicBezTo>
                  <a:cubicBezTo>
                    <a:pt x="348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927117" y="255258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2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927117" y="2587827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927117" y="262307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5399948" y="2840004"/>
              <a:ext cx="447514" cy="447514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7" y="1797"/>
                  </a:moveTo>
                  <a:cubicBezTo>
                    <a:pt x="7" y="1797"/>
                    <a:pt x="7" y="1794"/>
                    <a:pt x="7" y="1788"/>
                  </a:cubicBezTo>
                  <a:cubicBezTo>
                    <a:pt x="7" y="1782"/>
                    <a:pt x="7" y="1774"/>
                    <a:pt x="7" y="1763"/>
                  </a:cubicBezTo>
                  <a:cubicBezTo>
                    <a:pt x="7" y="1741"/>
                    <a:pt x="7" y="1709"/>
                    <a:pt x="8" y="1667"/>
                  </a:cubicBezTo>
                  <a:cubicBezTo>
                    <a:pt x="8" y="1583"/>
                    <a:pt x="9" y="1459"/>
                    <a:pt x="10" y="1303"/>
                  </a:cubicBezTo>
                  <a:cubicBezTo>
                    <a:pt x="10" y="990"/>
                    <a:pt x="11" y="543"/>
                    <a:pt x="13" y="8"/>
                  </a:cubicBezTo>
                  <a:lnTo>
                    <a:pt x="6" y="14"/>
                  </a:lnTo>
                  <a:cubicBezTo>
                    <a:pt x="527" y="14"/>
                    <a:pt x="1141" y="14"/>
                    <a:pt x="1796" y="15"/>
                  </a:cubicBezTo>
                  <a:lnTo>
                    <a:pt x="1796" y="15"/>
                  </a:lnTo>
                  <a:lnTo>
                    <a:pt x="1789" y="8"/>
                  </a:lnTo>
                  <a:cubicBezTo>
                    <a:pt x="1789" y="663"/>
                    <a:pt x="1789" y="1277"/>
                    <a:pt x="1790" y="1797"/>
                  </a:cubicBezTo>
                  <a:lnTo>
                    <a:pt x="1796" y="1791"/>
                  </a:lnTo>
                  <a:cubicBezTo>
                    <a:pt x="1261" y="1792"/>
                    <a:pt x="814" y="1793"/>
                    <a:pt x="501" y="1794"/>
                  </a:cubicBezTo>
                  <a:cubicBezTo>
                    <a:pt x="344" y="1795"/>
                    <a:pt x="221" y="1795"/>
                    <a:pt x="136" y="1795"/>
                  </a:cubicBezTo>
                  <a:cubicBezTo>
                    <a:pt x="95" y="1796"/>
                    <a:pt x="62" y="1796"/>
                    <a:pt x="40" y="1796"/>
                  </a:cubicBezTo>
                  <a:cubicBezTo>
                    <a:pt x="29" y="1796"/>
                    <a:pt x="21" y="1796"/>
                    <a:pt x="15" y="1796"/>
                  </a:cubicBezTo>
                  <a:cubicBezTo>
                    <a:pt x="10" y="1796"/>
                    <a:pt x="6" y="1797"/>
                    <a:pt x="6" y="1797"/>
                  </a:cubicBezTo>
                  <a:cubicBezTo>
                    <a:pt x="6" y="1797"/>
                    <a:pt x="9" y="1797"/>
                    <a:pt x="14" y="1797"/>
                  </a:cubicBezTo>
                  <a:cubicBezTo>
                    <a:pt x="20" y="1797"/>
                    <a:pt x="28" y="1797"/>
                    <a:pt x="39" y="1797"/>
                  </a:cubicBezTo>
                  <a:cubicBezTo>
                    <a:pt x="61" y="1797"/>
                    <a:pt x="92" y="1798"/>
                    <a:pt x="134" y="1798"/>
                  </a:cubicBezTo>
                  <a:cubicBezTo>
                    <a:pt x="218" y="1798"/>
                    <a:pt x="341" y="1799"/>
                    <a:pt x="497" y="1800"/>
                  </a:cubicBezTo>
                  <a:cubicBezTo>
                    <a:pt x="811" y="1800"/>
                    <a:pt x="1259" y="1802"/>
                    <a:pt x="1796" y="1803"/>
                  </a:cubicBezTo>
                  <a:lnTo>
                    <a:pt x="1802" y="1803"/>
                  </a:lnTo>
                  <a:lnTo>
                    <a:pt x="1802" y="1796"/>
                  </a:lnTo>
                  <a:cubicBezTo>
                    <a:pt x="1802" y="1276"/>
                    <a:pt x="1802" y="662"/>
                    <a:pt x="1803" y="7"/>
                  </a:cubicBezTo>
                  <a:lnTo>
                    <a:pt x="1803" y="0"/>
                  </a:lnTo>
                  <a:lnTo>
                    <a:pt x="1796" y="0"/>
                  </a:lnTo>
                  <a:cubicBezTo>
                    <a:pt x="1141" y="1"/>
                    <a:pt x="527" y="1"/>
                    <a:pt x="6" y="2"/>
                  </a:cubicBezTo>
                  <a:lnTo>
                    <a:pt x="0" y="2"/>
                  </a:lnTo>
                  <a:lnTo>
                    <a:pt x="0" y="8"/>
                  </a:lnTo>
                  <a:cubicBezTo>
                    <a:pt x="2" y="545"/>
                    <a:pt x="3" y="993"/>
                    <a:pt x="4" y="1307"/>
                  </a:cubicBezTo>
                  <a:cubicBezTo>
                    <a:pt x="4" y="1463"/>
                    <a:pt x="5" y="1585"/>
                    <a:pt x="5" y="1669"/>
                  </a:cubicBezTo>
                  <a:cubicBezTo>
                    <a:pt x="5" y="1711"/>
                    <a:pt x="6" y="1743"/>
                    <a:pt x="6" y="1765"/>
                  </a:cubicBezTo>
                  <a:cubicBezTo>
                    <a:pt x="6" y="1775"/>
                    <a:pt x="6" y="1783"/>
                    <a:pt x="6" y="1789"/>
                  </a:cubicBezTo>
                  <a:cubicBezTo>
                    <a:pt x="6" y="1794"/>
                    <a:pt x="6" y="1797"/>
                    <a:pt x="6" y="1797"/>
                  </a:cubicBezTo>
                  <a:lnTo>
                    <a:pt x="7" y="1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5403175" y="2843975"/>
              <a:ext cx="441060" cy="437089"/>
            </a:xfrm>
            <a:custGeom>
              <a:avLst/>
              <a:gdLst/>
              <a:ahLst/>
              <a:cxnLst/>
              <a:rect l="l" t="t" r="r" b="b"/>
              <a:pathLst>
                <a:path w="1777" h="1761" extrusionOk="0">
                  <a:moveTo>
                    <a:pt x="0" y="0"/>
                  </a:moveTo>
                  <a:cubicBezTo>
                    <a:pt x="0" y="0"/>
                    <a:pt x="1" y="2"/>
                    <a:pt x="3" y="5"/>
                  </a:cubicBezTo>
                  <a:cubicBezTo>
                    <a:pt x="7" y="9"/>
                    <a:pt x="11" y="14"/>
                    <a:pt x="16" y="20"/>
                  </a:cubicBezTo>
                  <a:cubicBezTo>
                    <a:pt x="28" y="33"/>
                    <a:pt x="44" y="51"/>
                    <a:pt x="65" y="74"/>
                  </a:cubicBezTo>
                  <a:cubicBezTo>
                    <a:pt x="107" y="120"/>
                    <a:pt x="170" y="187"/>
                    <a:pt x="248" y="270"/>
                  </a:cubicBezTo>
                  <a:cubicBezTo>
                    <a:pt x="404" y="434"/>
                    <a:pt x="621" y="659"/>
                    <a:pt x="867" y="902"/>
                  </a:cubicBezTo>
                  <a:cubicBezTo>
                    <a:pt x="1113" y="1145"/>
                    <a:pt x="1339" y="1360"/>
                    <a:pt x="1506" y="1515"/>
                  </a:cubicBezTo>
                  <a:cubicBezTo>
                    <a:pt x="1589" y="1591"/>
                    <a:pt x="1656" y="1654"/>
                    <a:pt x="1703" y="1696"/>
                  </a:cubicBezTo>
                  <a:cubicBezTo>
                    <a:pt x="1726" y="1716"/>
                    <a:pt x="1745" y="1733"/>
                    <a:pt x="1758" y="1745"/>
                  </a:cubicBezTo>
                  <a:cubicBezTo>
                    <a:pt x="1764" y="1750"/>
                    <a:pt x="1768" y="1753"/>
                    <a:pt x="1772" y="1757"/>
                  </a:cubicBezTo>
                  <a:cubicBezTo>
                    <a:pt x="1775" y="1760"/>
                    <a:pt x="1777" y="1761"/>
                    <a:pt x="1777" y="1761"/>
                  </a:cubicBezTo>
                  <a:cubicBezTo>
                    <a:pt x="1777" y="1761"/>
                    <a:pt x="1776" y="1759"/>
                    <a:pt x="1773" y="1756"/>
                  </a:cubicBezTo>
                  <a:cubicBezTo>
                    <a:pt x="1770" y="1752"/>
                    <a:pt x="1765" y="1748"/>
                    <a:pt x="1760" y="1743"/>
                  </a:cubicBezTo>
                  <a:cubicBezTo>
                    <a:pt x="1747" y="1730"/>
                    <a:pt x="1729" y="1714"/>
                    <a:pt x="1707" y="1692"/>
                  </a:cubicBezTo>
                  <a:cubicBezTo>
                    <a:pt x="1660" y="1648"/>
                    <a:pt x="1594" y="1585"/>
                    <a:pt x="1512" y="1508"/>
                  </a:cubicBezTo>
                  <a:cubicBezTo>
                    <a:pt x="1348" y="1352"/>
                    <a:pt x="1123" y="1136"/>
                    <a:pt x="877" y="893"/>
                  </a:cubicBezTo>
                  <a:cubicBezTo>
                    <a:pt x="632" y="650"/>
                    <a:pt x="413" y="426"/>
                    <a:pt x="255" y="263"/>
                  </a:cubicBezTo>
                  <a:cubicBezTo>
                    <a:pt x="177" y="182"/>
                    <a:pt x="114" y="116"/>
                    <a:pt x="69" y="70"/>
                  </a:cubicBezTo>
                  <a:cubicBezTo>
                    <a:pt x="47" y="48"/>
                    <a:pt x="30" y="30"/>
                    <a:pt x="18" y="18"/>
                  </a:cubicBezTo>
                  <a:cubicBezTo>
                    <a:pt x="12" y="12"/>
                    <a:pt x="8" y="8"/>
                    <a:pt x="5" y="4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5401685" y="2841990"/>
              <a:ext cx="444039" cy="444039"/>
            </a:xfrm>
            <a:custGeom>
              <a:avLst/>
              <a:gdLst/>
              <a:ahLst/>
              <a:cxnLst/>
              <a:rect l="l" t="t" r="r" b="b"/>
              <a:pathLst>
                <a:path w="1789" h="1789" extrusionOk="0">
                  <a:moveTo>
                    <a:pt x="0" y="1789"/>
                  </a:moveTo>
                  <a:cubicBezTo>
                    <a:pt x="2" y="1792"/>
                    <a:pt x="405" y="1392"/>
                    <a:pt x="899" y="899"/>
                  </a:cubicBezTo>
                  <a:cubicBezTo>
                    <a:pt x="1394" y="404"/>
                    <a:pt x="1792" y="2"/>
                    <a:pt x="1789" y="0"/>
                  </a:cubicBezTo>
                  <a:cubicBezTo>
                    <a:pt x="1786" y="-3"/>
                    <a:pt x="1384" y="395"/>
                    <a:pt x="889" y="890"/>
                  </a:cubicBezTo>
                  <a:cubicBezTo>
                    <a:pt x="396" y="1383"/>
                    <a:pt x="-3" y="1786"/>
                    <a:pt x="0" y="17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62114" y="2850180"/>
              <a:ext cx="376031" cy="90843"/>
            </a:xfrm>
            <a:custGeom>
              <a:avLst/>
              <a:gdLst/>
              <a:ahLst/>
              <a:cxnLst/>
              <a:rect l="l" t="t" r="r" b="b"/>
              <a:pathLst>
                <a:path w="1515" h="366" extrusionOk="0">
                  <a:moveTo>
                    <a:pt x="4" y="359"/>
                  </a:moveTo>
                  <a:cubicBezTo>
                    <a:pt x="4" y="359"/>
                    <a:pt x="4" y="356"/>
                    <a:pt x="4" y="352"/>
                  </a:cubicBezTo>
                  <a:lnTo>
                    <a:pt x="5" y="334"/>
                  </a:lnTo>
                  <a:cubicBezTo>
                    <a:pt x="5" y="318"/>
                    <a:pt x="5" y="295"/>
                    <a:pt x="6" y="265"/>
                  </a:cubicBezTo>
                  <a:cubicBezTo>
                    <a:pt x="6" y="205"/>
                    <a:pt x="7" y="117"/>
                    <a:pt x="8" y="7"/>
                  </a:cubicBezTo>
                  <a:lnTo>
                    <a:pt x="4" y="11"/>
                  </a:lnTo>
                  <a:cubicBezTo>
                    <a:pt x="339" y="12"/>
                    <a:pt x="887" y="13"/>
                    <a:pt x="1507" y="14"/>
                  </a:cubicBezTo>
                  <a:lnTo>
                    <a:pt x="1507" y="14"/>
                  </a:lnTo>
                  <a:cubicBezTo>
                    <a:pt x="1493" y="0"/>
                    <a:pt x="1503" y="11"/>
                    <a:pt x="1500" y="7"/>
                  </a:cubicBezTo>
                  <a:lnTo>
                    <a:pt x="1500" y="7"/>
                  </a:lnTo>
                  <a:lnTo>
                    <a:pt x="1500" y="52"/>
                  </a:lnTo>
                  <a:cubicBezTo>
                    <a:pt x="1500" y="67"/>
                    <a:pt x="1500" y="82"/>
                    <a:pt x="1500" y="97"/>
                  </a:cubicBezTo>
                  <a:lnTo>
                    <a:pt x="1500" y="186"/>
                  </a:lnTo>
                  <a:cubicBezTo>
                    <a:pt x="1500" y="244"/>
                    <a:pt x="1500" y="302"/>
                    <a:pt x="1500" y="359"/>
                  </a:cubicBezTo>
                  <a:lnTo>
                    <a:pt x="1507" y="352"/>
                  </a:lnTo>
                  <a:cubicBezTo>
                    <a:pt x="1080" y="353"/>
                    <a:pt x="706" y="354"/>
                    <a:pt x="436" y="355"/>
                  </a:cubicBezTo>
                  <a:cubicBezTo>
                    <a:pt x="302" y="356"/>
                    <a:pt x="195" y="357"/>
                    <a:pt x="120" y="357"/>
                  </a:cubicBezTo>
                  <a:cubicBezTo>
                    <a:pt x="83" y="357"/>
                    <a:pt x="54" y="358"/>
                    <a:pt x="34" y="358"/>
                  </a:cubicBezTo>
                  <a:cubicBezTo>
                    <a:pt x="25" y="358"/>
                    <a:pt x="17" y="358"/>
                    <a:pt x="12" y="358"/>
                  </a:cubicBezTo>
                  <a:cubicBezTo>
                    <a:pt x="6" y="358"/>
                    <a:pt x="4" y="358"/>
                    <a:pt x="4" y="359"/>
                  </a:cubicBezTo>
                  <a:cubicBezTo>
                    <a:pt x="4" y="359"/>
                    <a:pt x="6" y="359"/>
                    <a:pt x="11" y="359"/>
                  </a:cubicBezTo>
                  <a:cubicBezTo>
                    <a:pt x="16" y="359"/>
                    <a:pt x="23" y="359"/>
                    <a:pt x="32" y="360"/>
                  </a:cubicBezTo>
                  <a:cubicBezTo>
                    <a:pt x="53" y="360"/>
                    <a:pt x="81" y="360"/>
                    <a:pt x="117" y="361"/>
                  </a:cubicBezTo>
                  <a:cubicBezTo>
                    <a:pt x="191" y="361"/>
                    <a:pt x="298" y="362"/>
                    <a:pt x="432" y="362"/>
                  </a:cubicBezTo>
                  <a:cubicBezTo>
                    <a:pt x="702" y="363"/>
                    <a:pt x="1078" y="364"/>
                    <a:pt x="1507" y="366"/>
                  </a:cubicBezTo>
                  <a:lnTo>
                    <a:pt x="1514" y="366"/>
                  </a:lnTo>
                  <a:lnTo>
                    <a:pt x="1514" y="359"/>
                  </a:lnTo>
                  <a:cubicBezTo>
                    <a:pt x="1514" y="302"/>
                    <a:pt x="1514" y="244"/>
                    <a:pt x="1514" y="186"/>
                  </a:cubicBezTo>
                  <a:lnTo>
                    <a:pt x="1514" y="97"/>
                  </a:lnTo>
                  <a:cubicBezTo>
                    <a:pt x="1514" y="82"/>
                    <a:pt x="1514" y="67"/>
                    <a:pt x="1514" y="52"/>
                  </a:cubicBezTo>
                  <a:lnTo>
                    <a:pt x="1514" y="8"/>
                  </a:lnTo>
                  <a:lnTo>
                    <a:pt x="1514" y="8"/>
                  </a:lnTo>
                  <a:lnTo>
                    <a:pt x="1514" y="7"/>
                  </a:lnTo>
                  <a:cubicBezTo>
                    <a:pt x="1511" y="4"/>
                    <a:pt x="1521" y="14"/>
                    <a:pt x="1507" y="0"/>
                  </a:cubicBezTo>
                  <a:lnTo>
                    <a:pt x="1507" y="0"/>
                  </a:lnTo>
                  <a:cubicBezTo>
                    <a:pt x="887" y="2"/>
                    <a:pt x="339" y="3"/>
                    <a:pt x="4" y="3"/>
                  </a:cubicBezTo>
                  <a:lnTo>
                    <a:pt x="0" y="3"/>
                  </a:lnTo>
                  <a:lnTo>
                    <a:pt x="0" y="7"/>
                  </a:lnTo>
                  <a:cubicBezTo>
                    <a:pt x="1" y="118"/>
                    <a:pt x="2" y="207"/>
                    <a:pt x="2" y="268"/>
                  </a:cubicBezTo>
                  <a:cubicBezTo>
                    <a:pt x="3" y="297"/>
                    <a:pt x="3" y="319"/>
                    <a:pt x="3" y="336"/>
                  </a:cubicBezTo>
                  <a:cubicBezTo>
                    <a:pt x="3" y="343"/>
                    <a:pt x="4" y="349"/>
                    <a:pt x="4" y="353"/>
                  </a:cubicBezTo>
                  <a:cubicBezTo>
                    <a:pt x="4" y="357"/>
                    <a:pt x="4" y="359"/>
                    <a:pt x="4" y="3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907013" y="3039313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4907013" y="3085231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4907013" y="3131149"/>
              <a:ext cx="417481" cy="3227"/>
            </a:xfrm>
            <a:custGeom>
              <a:avLst/>
              <a:gdLst/>
              <a:ahLst/>
              <a:cxnLst/>
              <a:rect l="l" t="t" r="r" b="b"/>
              <a:pathLst>
                <a:path w="1682" h="13" extrusionOk="0">
                  <a:moveTo>
                    <a:pt x="0" y="7"/>
                  </a:moveTo>
                  <a:cubicBezTo>
                    <a:pt x="0" y="10"/>
                    <a:pt x="377" y="13"/>
                    <a:pt x="841" y="13"/>
                  </a:cubicBezTo>
                  <a:cubicBezTo>
                    <a:pt x="1306" y="13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907013" y="3176819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4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907013" y="3222737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907013" y="3268655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5" name="Google Shape;2115;p46"/>
            <p:cNvGrpSpPr/>
            <p:nvPr/>
          </p:nvGrpSpPr>
          <p:grpSpPr>
            <a:xfrm>
              <a:off x="4502439" y="2584600"/>
              <a:ext cx="291393" cy="176226"/>
              <a:chOff x="4502439" y="2584600"/>
              <a:chExt cx="291393" cy="176226"/>
            </a:xfrm>
          </p:grpSpPr>
          <p:sp>
            <p:nvSpPr>
              <p:cNvPr id="2116" name="Google Shape;2116;p46"/>
              <p:cNvSpPr/>
              <p:nvPr/>
            </p:nvSpPr>
            <p:spPr>
              <a:xfrm>
                <a:off x="4502439" y="2725581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6"/>
              <p:cNvSpPr/>
              <p:nvPr/>
            </p:nvSpPr>
            <p:spPr>
              <a:xfrm>
                <a:off x="4520061" y="2584600"/>
                <a:ext cx="273770" cy="16183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652" extrusionOk="0">
                    <a:moveTo>
                      <a:pt x="0" y="652"/>
                    </a:moveTo>
                    <a:lnTo>
                      <a:pt x="238" y="652"/>
                    </a:lnTo>
                    <a:cubicBezTo>
                      <a:pt x="455" y="652"/>
                      <a:pt x="631" y="476"/>
                      <a:pt x="631" y="260"/>
                    </a:cubicBezTo>
                    <a:cubicBezTo>
                      <a:pt x="631" y="118"/>
                      <a:pt x="640" y="27"/>
                      <a:pt x="767" y="27"/>
                    </a:cubicBezTo>
                    <a:lnTo>
                      <a:pt x="1103" y="27"/>
                    </a:lnTo>
                    <a:lnTo>
                      <a:pt x="1103" y="0"/>
                    </a:lnTo>
                    <a:lnTo>
                      <a:pt x="767" y="0"/>
                    </a:lnTo>
                    <a:cubicBezTo>
                      <a:pt x="604" y="0"/>
                      <a:pt x="604" y="137"/>
                      <a:pt x="604" y="258"/>
                    </a:cubicBezTo>
                    <a:cubicBezTo>
                      <a:pt x="604" y="461"/>
                      <a:pt x="440" y="626"/>
                      <a:pt x="238" y="626"/>
                    </a:cubicBezTo>
                    <a:lnTo>
                      <a:pt x="0" y="626"/>
                    </a:lnTo>
                    <a:lnTo>
                      <a:pt x="0" y="6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8" name="Google Shape;2118;p46"/>
            <p:cNvGrpSpPr/>
            <p:nvPr/>
          </p:nvGrpSpPr>
          <p:grpSpPr>
            <a:xfrm>
              <a:off x="6257496" y="2484325"/>
              <a:ext cx="367095" cy="366847"/>
              <a:chOff x="6257496" y="2484325"/>
              <a:chExt cx="367095" cy="366847"/>
            </a:xfrm>
          </p:grpSpPr>
          <p:sp>
            <p:nvSpPr>
              <p:cNvPr id="2119" name="Google Shape;2119;p46"/>
              <p:cNvSpPr/>
              <p:nvPr/>
            </p:nvSpPr>
            <p:spPr>
              <a:xfrm>
                <a:off x="6257496" y="2484325"/>
                <a:ext cx="367095" cy="366847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8" extrusionOk="0">
                    <a:moveTo>
                      <a:pt x="740" y="0"/>
                    </a:moveTo>
                    <a:lnTo>
                      <a:pt x="312" y="0"/>
                    </a:lnTo>
                    <a:cubicBezTo>
                      <a:pt x="140" y="0"/>
                      <a:pt x="0" y="139"/>
                      <a:pt x="0" y="311"/>
                    </a:cubicBezTo>
                    <a:lnTo>
                      <a:pt x="0" y="1166"/>
                    </a:lnTo>
                    <a:cubicBezTo>
                      <a:pt x="0" y="1338"/>
                      <a:pt x="140" y="1478"/>
                      <a:pt x="312" y="1478"/>
                    </a:cubicBezTo>
                    <a:lnTo>
                      <a:pt x="1167" y="1478"/>
                    </a:lnTo>
                    <a:cubicBezTo>
                      <a:pt x="1339" y="1478"/>
                      <a:pt x="1479" y="1338"/>
                      <a:pt x="1479" y="1166"/>
                    </a:cubicBezTo>
                    <a:lnTo>
                      <a:pt x="1479" y="311"/>
                    </a:lnTo>
                    <a:cubicBezTo>
                      <a:pt x="1479" y="139"/>
                      <a:pt x="1339" y="0"/>
                      <a:pt x="1167" y="0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6"/>
              <p:cNvSpPr/>
              <p:nvPr/>
            </p:nvSpPr>
            <p:spPr>
              <a:xfrm>
                <a:off x="6370429" y="2603216"/>
                <a:ext cx="130059" cy="141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71" extrusionOk="0">
                    <a:moveTo>
                      <a:pt x="506" y="567"/>
                    </a:moveTo>
                    <a:lnTo>
                      <a:pt x="350" y="567"/>
                    </a:lnTo>
                    <a:cubicBezTo>
                      <a:pt x="341" y="567"/>
                      <a:pt x="333" y="559"/>
                      <a:pt x="333" y="550"/>
                    </a:cubicBezTo>
                    <a:lnTo>
                      <a:pt x="333" y="385"/>
                    </a:lnTo>
                    <a:cubicBezTo>
                      <a:pt x="333" y="376"/>
                      <a:pt x="326" y="369"/>
                      <a:pt x="317" y="369"/>
                    </a:cubicBezTo>
                    <a:lnTo>
                      <a:pt x="205" y="369"/>
                    </a:lnTo>
                    <a:cubicBezTo>
                      <a:pt x="196" y="369"/>
                      <a:pt x="189" y="376"/>
                      <a:pt x="189" y="385"/>
                    </a:cubicBezTo>
                    <a:lnTo>
                      <a:pt x="189" y="554"/>
                    </a:lnTo>
                    <a:cubicBezTo>
                      <a:pt x="189" y="563"/>
                      <a:pt x="181" y="571"/>
                      <a:pt x="172" y="571"/>
                    </a:cubicBezTo>
                    <a:lnTo>
                      <a:pt x="17" y="571"/>
                    </a:lnTo>
                    <a:cubicBezTo>
                      <a:pt x="7" y="571"/>
                      <a:pt x="0" y="563"/>
                      <a:pt x="0" y="554"/>
                    </a:cubicBezTo>
                    <a:lnTo>
                      <a:pt x="0" y="253"/>
                    </a:lnTo>
                    <a:cubicBezTo>
                      <a:pt x="0" y="248"/>
                      <a:pt x="2" y="244"/>
                      <a:pt x="5" y="241"/>
                    </a:cubicBezTo>
                    <a:lnTo>
                      <a:pt x="251" y="5"/>
                    </a:lnTo>
                    <a:cubicBezTo>
                      <a:pt x="257" y="-1"/>
                      <a:pt x="267" y="-1"/>
                      <a:pt x="274" y="5"/>
                    </a:cubicBezTo>
                    <a:lnTo>
                      <a:pt x="519" y="235"/>
                    </a:lnTo>
                    <a:cubicBezTo>
                      <a:pt x="522" y="238"/>
                      <a:pt x="524" y="242"/>
                      <a:pt x="524" y="247"/>
                    </a:cubicBezTo>
                    <a:lnTo>
                      <a:pt x="523" y="550"/>
                    </a:lnTo>
                    <a:cubicBezTo>
                      <a:pt x="523" y="559"/>
                      <a:pt x="516" y="567"/>
                      <a:pt x="506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1" name="Google Shape;2121;p46"/>
            <p:cNvGrpSpPr/>
            <p:nvPr/>
          </p:nvGrpSpPr>
          <p:grpSpPr>
            <a:xfrm>
              <a:off x="4115239" y="2561765"/>
              <a:ext cx="326886" cy="327134"/>
              <a:chOff x="4115239" y="2561765"/>
              <a:chExt cx="326886" cy="327134"/>
            </a:xfrm>
          </p:grpSpPr>
          <p:sp>
            <p:nvSpPr>
              <p:cNvPr id="2122" name="Google Shape;2122;p46"/>
              <p:cNvSpPr/>
              <p:nvPr/>
            </p:nvSpPr>
            <p:spPr>
              <a:xfrm>
                <a:off x="4115239" y="2561765"/>
                <a:ext cx="326886" cy="32713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18" extrusionOk="0">
                    <a:moveTo>
                      <a:pt x="659" y="0"/>
                    </a:moveTo>
                    <a:lnTo>
                      <a:pt x="312" y="0"/>
                    </a:lnTo>
                    <a:cubicBezTo>
                      <a:pt x="140" y="0"/>
                      <a:pt x="0" y="140"/>
                      <a:pt x="0" y="312"/>
                    </a:cubicBezTo>
                    <a:lnTo>
                      <a:pt x="0" y="1007"/>
                    </a:lnTo>
                    <a:cubicBezTo>
                      <a:pt x="0" y="1179"/>
                      <a:pt x="140" y="1318"/>
                      <a:pt x="312" y="1318"/>
                    </a:cubicBezTo>
                    <a:lnTo>
                      <a:pt x="1006" y="1318"/>
                    </a:lnTo>
                    <a:cubicBezTo>
                      <a:pt x="1178" y="1318"/>
                      <a:pt x="1317" y="1179"/>
                      <a:pt x="1317" y="1007"/>
                    </a:cubicBezTo>
                    <a:lnTo>
                      <a:pt x="1317" y="312"/>
                    </a:lnTo>
                    <a:cubicBezTo>
                      <a:pt x="1317" y="140"/>
                      <a:pt x="1178" y="0"/>
                      <a:pt x="1006" y="0"/>
                    </a:cubicBezTo>
                    <a:lnTo>
                      <a:pt x="6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6"/>
              <p:cNvSpPr/>
              <p:nvPr/>
            </p:nvSpPr>
            <p:spPr>
              <a:xfrm>
                <a:off x="4217747" y="269207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6"/>
              <p:cNvSpPr/>
              <p:nvPr/>
            </p:nvSpPr>
            <p:spPr>
              <a:xfrm>
                <a:off x="4217747" y="272111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6"/>
              <p:cNvSpPr/>
              <p:nvPr/>
            </p:nvSpPr>
            <p:spPr>
              <a:xfrm>
                <a:off x="4217747" y="275015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46"/>
            <p:cNvGrpSpPr/>
            <p:nvPr/>
          </p:nvGrpSpPr>
          <p:grpSpPr>
            <a:xfrm>
              <a:off x="5370411" y="2115491"/>
              <a:ext cx="1076713" cy="331355"/>
              <a:chOff x="5370411" y="2115491"/>
              <a:chExt cx="1076713" cy="331355"/>
            </a:xfrm>
          </p:grpSpPr>
          <p:sp>
            <p:nvSpPr>
              <p:cNvPr id="2127" name="Google Shape;2127;p46"/>
              <p:cNvSpPr/>
              <p:nvPr/>
            </p:nvSpPr>
            <p:spPr>
              <a:xfrm>
                <a:off x="6412128" y="2411601"/>
                <a:ext cx="34997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0" y="71"/>
                    </a:moveTo>
                    <a:cubicBezTo>
                      <a:pt x="0" y="110"/>
                      <a:pt x="31" y="142"/>
                      <a:pt x="70" y="142"/>
                    </a:cubicBezTo>
                    <a:cubicBezTo>
                      <a:pt x="110" y="142"/>
                      <a:pt x="141" y="110"/>
                      <a:pt x="141" y="71"/>
                    </a:cubicBezTo>
                    <a:cubicBezTo>
                      <a:pt x="141" y="31"/>
                      <a:pt x="110" y="0"/>
                      <a:pt x="70" y="0"/>
                    </a:cubicBezTo>
                    <a:cubicBezTo>
                      <a:pt x="31" y="0"/>
                      <a:pt x="0" y="31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6"/>
              <p:cNvSpPr/>
              <p:nvPr/>
            </p:nvSpPr>
            <p:spPr>
              <a:xfrm>
                <a:off x="5370411" y="2228673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1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1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6"/>
              <p:cNvSpPr/>
              <p:nvPr/>
            </p:nvSpPr>
            <p:spPr>
              <a:xfrm>
                <a:off x="5384063" y="2115491"/>
                <a:ext cx="1048914" cy="306533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235" extrusionOk="0">
                    <a:moveTo>
                      <a:pt x="4199" y="1235"/>
                    </a:moveTo>
                    <a:lnTo>
                      <a:pt x="4226" y="1235"/>
                    </a:lnTo>
                    <a:lnTo>
                      <a:pt x="4226" y="390"/>
                    </a:lnTo>
                    <a:cubicBezTo>
                      <a:pt x="4226" y="175"/>
                      <a:pt x="4051" y="0"/>
                      <a:pt x="3836" y="0"/>
                    </a:cubicBezTo>
                    <a:lnTo>
                      <a:pt x="390" y="0"/>
                    </a:lnTo>
                    <a:cubicBezTo>
                      <a:pt x="175" y="0"/>
                      <a:pt x="0" y="175"/>
                      <a:pt x="0" y="390"/>
                    </a:cubicBezTo>
                    <a:lnTo>
                      <a:pt x="0" y="527"/>
                    </a:lnTo>
                    <a:lnTo>
                      <a:pt x="27" y="527"/>
                    </a:lnTo>
                    <a:lnTo>
                      <a:pt x="27" y="390"/>
                    </a:lnTo>
                    <a:cubicBezTo>
                      <a:pt x="27" y="190"/>
                      <a:pt x="190" y="27"/>
                      <a:pt x="390" y="27"/>
                    </a:cubicBezTo>
                    <a:lnTo>
                      <a:pt x="3836" y="27"/>
                    </a:lnTo>
                    <a:cubicBezTo>
                      <a:pt x="4036" y="27"/>
                      <a:pt x="4199" y="190"/>
                      <a:pt x="4199" y="390"/>
                    </a:cubicBezTo>
                    <a:lnTo>
                      <a:pt x="4199" y="12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0" name="Google Shape;2130;p46"/>
            <p:cNvGrpSpPr/>
            <p:nvPr/>
          </p:nvGrpSpPr>
          <p:grpSpPr>
            <a:xfrm>
              <a:off x="5873523" y="2664274"/>
              <a:ext cx="239518" cy="416241"/>
              <a:chOff x="5873523" y="2664274"/>
              <a:chExt cx="239518" cy="416241"/>
            </a:xfrm>
          </p:grpSpPr>
          <p:sp>
            <p:nvSpPr>
              <p:cNvPr id="2131" name="Google Shape;2131;p46"/>
              <p:cNvSpPr/>
              <p:nvPr/>
            </p:nvSpPr>
            <p:spPr>
              <a:xfrm>
                <a:off x="5873523" y="3045270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6"/>
              <p:cNvSpPr/>
              <p:nvPr/>
            </p:nvSpPr>
            <p:spPr>
              <a:xfrm>
                <a:off x="5889408" y="2664274"/>
                <a:ext cx="223633" cy="403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24" extrusionOk="0">
                    <a:moveTo>
                      <a:pt x="0" y="1624"/>
                    </a:moveTo>
                    <a:lnTo>
                      <a:pt x="690" y="1624"/>
                    </a:lnTo>
                    <a:cubicBezTo>
                      <a:pt x="806" y="1624"/>
                      <a:pt x="901" y="1529"/>
                      <a:pt x="901" y="1413"/>
                    </a:cubicBezTo>
                    <a:lnTo>
                      <a:pt x="901" y="211"/>
                    </a:lnTo>
                    <a:cubicBezTo>
                      <a:pt x="901" y="95"/>
                      <a:pt x="806" y="0"/>
                      <a:pt x="690" y="0"/>
                    </a:cubicBezTo>
                    <a:lnTo>
                      <a:pt x="342" y="0"/>
                    </a:lnTo>
                    <a:lnTo>
                      <a:pt x="342" y="27"/>
                    </a:lnTo>
                    <a:lnTo>
                      <a:pt x="690" y="27"/>
                    </a:lnTo>
                    <a:cubicBezTo>
                      <a:pt x="792" y="27"/>
                      <a:pt x="874" y="109"/>
                      <a:pt x="874" y="211"/>
                    </a:cubicBezTo>
                    <a:lnTo>
                      <a:pt x="874" y="1413"/>
                    </a:lnTo>
                    <a:cubicBezTo>
                      <a:pt x="874" y="1515"/>
                      <a:pt x="792" y="1597"/>
                      <a:pt x="690" y="1597"/>
                    </a:cubicBezTo>
                    <a:lnTo>
                      <a:pt x="0" y="1597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82" name="Google Shape;2182;p46"/>
          <p:cNvSpPr txBox="1">
            <a:spLocks noGrp="1"/>
          </p:cNvSpPr>
          <p:nvPr>
            <p:ph type="body" idx="4294967295"/>
          </p:nvPr>
        </p:nvSpPr>
        <p:spPr>
          <a:xfrm>
            <a:off x="3410413" y="6304686"/>
            <a:ext cx="1610080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kumimoji="0" lang="it-IT" sz="16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sz="1600" dirty="0"/>
          </a:p>
        </p:txBody>
      </p:sp>
      <p:sp>
        <p:nvSpPr>
          <p:cNvPr id="2183" name="Google Shape;2183;p46"/>
          <p:cNvSpPr txBox="1">
            <a:spLocks noGrp="1"/>
          </p:cNvSpPr>
          <p:nvPr>
            <p:ph type="body" idx="4294967295"/>
          </p:nvPr>
        </p:nvSpPr>
        <p:spPr>
          <a:xfrm>
            <a:off x="7092542" y="6263927"/>
            <a:ext cx="1553892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lang="en" sz="1600" b="1" u="sng" dirty="0">
                <a:solidFill>
                  <a:srgbClr val="017DC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</a:t>
            </a:r>
            <a:endParaRPr sz="1600" b="1" u="sng" dirty="0">
              <a:solidFill>
                <a:srgbClr val="017DC8"/>
              </a:solidFill>
            </a:endParaRPr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75022ADA-B705-F4D7-DB02-F96CE1030FD9}"/>
              </a:ext>
            </a:extLst>
          </p:cNvPr>
          <p:cNvSpPr/>
          <p:nvPr/>
        </p:nvSpPr>
        <p:spPr>
          <a:xfrm>
            <a:off x="5345000" y="4565487"/>
            <a:ext cx="1202383" cy="38160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F0000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CA2B673-0E30-6389-62A6-C682DCB54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5906" y="3211903"/>
            <a:ext cx="1324655" cy="2943678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2259696-9BD5-CD0D-B914-0629F3A14C32}"/>
              </a:ext>
            </a:extLst>
          </p:cNvPr>
          <p:cNvSpPr/>
          <p:nvPr/>
        </p:nvSpPr>
        <p:spPr>
          <a:xfrm rot="13928752">
            <a:off x="8042949" y="6106592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749D741-E9A0-A9CE-662D-BF9550F3D16A}"/>
              </a:ext>
            </a:extLst>
          </p:cNvPr>
          <p:cNvGrpSpPr/>
          <p:nvPr/>
        </p:nvGrpSpPr>
        <p:grpSpPr>
          <a:xfrm>
            <a:off x="3421631" y="3050772"/>
            <a:ext cx="1613386" cy="3217080"/>
            <a:chOff x="-430935" y="922658"/>
            <a:chExt cx="2038446" cy="4064645"/>
          </a:xfrm>
        </p:grpSpPr>
        <p:grpSp>
          <p:nvGrpSpPr>
            <p:cNvPr id="13" name="Google Shape;987;p29">
              <a:extLst>
                <a:ext uri="{FF2B5EF4-FFF2-40B4-BE49-F238E27FC236}">
                  <a16:creationId xmlns:a16="http://schemas.microsoft.com/office/drawing/2014/main" id="{41A05A62-6054-C484-B6BD-3641F057CF8B}"/>
                </a:ext>
              </a:extLst>
            </p:cNvPr>
            <p:cNvGrpSpPr/>
            <p:nvPr/>
          </p:nvGrpSpPr>
          <p:grpSpPr>
            <a:xfrm>
              <a:off x="-430935" y="922658"/>
              <a:ext cx="2038446" cy="4064645"/>
              <a:chOff x="6019955" y="1071357"/>
              <a:chExt cx="1927244" cy="3627204"/>
            </a:xfrm>
          </p:grpSpPr>
          <p:sp>
            <p:nvSpPr>
              <p:cNvPr id="21" name="Google Shape;988;p29">
                <a:extLst>
                  <a:ext uri="{FF2B5EF4-FFF2-40B4-BE49-F238E27FC236}">
                    <a16:creationId xmlns:a16="http://schemas.microsoft.com/office/drawing/2014/main" id="{71265853-24AB-74A9-52C4-B041FAB350BB}"/>
                  </a:ext>
                </a:extLst>
              </p:cNvPr>
              <p:cNvSpPr/>
              <p:nvPr/>
            </p:nvSpPr>
            <p:spPr>
              <a:xfrm>
                <a:off x="6021512" y="1072914"/>
                <a:ext cx="1924131" cy="362253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327" extrusionOk="0">
                    <a:moveTo>
                      <a:pt x="1093" y="4"/>
                    </a:moveTo>
                    <a:lnTo>
                      <a:pt x="911" y="3"/>
                    </a:lnTo>
                    <a:cubicBezTo>
                      <a:pt x="886" y="3"/>
                      <a:pt x="866" y="21"/>
                      <a:pt x="866" y="44"/>
                    </a:cubicBezTo>
                    <a:lnTo>
                      <a:pt x="866" y="74"/>
                    </a:lnTo>
                    <a:cubicBezTo>
                      <a:pt x="866" y="97"/>
                      <a:pt x="846" y="115"/>
                      <a:pt x="822" y="115"/>
                    </a:cubicBezTo>
                    <a:lnTo>
                      <a:pt x="466" y="114"/>
                    </a:lnTo>
                    <a:cubicBezTo>
                      <a:pt x="442" y="114"/>
                      <a:pt x="422" y="95"/>
                      <a:pt x="422" y="72"/>
                    </a:cubicBezTo>
                    <a:lnTo>
                      <a:pt x="422" y="42"/>
                    </a:lnTo>
                    <a:cubicBezTo>
                      <a:pt x="422" y="19"/>
                      <a:pt x="403" y="1"/>
                      <a:pt x="378" y="1"/>
                    </a:cubicBezTo>
                    <a:lnTo>
                      <a:pt x="314" y="0"/>
                    </a:lnTo>
                    <a:lnTo>
                      <a:pt x="154" y="0"/>
                    </a:lnTo>
                    <a:cubicBezTo>
                      <a:pt x="75" y="-1"/>
                      <a:pt x="10" y="57"/>
                      <a:pt x="10" y="128"/>
                    </a:cubicBezTo>
                    <a:lnTo>
                      <a:pt x="0" y="2194"/>
                    </a:lnTo>
                    <a:cubicBezTo>
                      <a:pt x="0" y="2265"/>
                      <a:pt x="64" y="2323"/>
                      <a:pt x="143" y="2323"/>
                    </a:cubicBezTo>
                    <a:lnTo>
                      <a:pt x="1082" y="2327"/>
                    </a:lnTo>
                    <a:cubicBezTo>
                      <a:pt x="1162" y="2328"/>
                      <a:pt x="1226" y="2270"/>
                      <a:pt x="1226" y="2199"/>
                    </a:cubicBezTo>
                    <a:lnTo>
                      <a:pt x="1236" y="133"/>
                    </a:lnTo>
                    <a:cubicBezTo>
                      <a:pt x="1237" y="62"/>
                      <a:pt x="1173" y="4"/>
                      <a:pt x="1093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989;p29">
                <a:extLst>
                  <a:ext uri="{FF2B5EF4-FFF2-40B4-BE49-F238E27FC236}">
                    <a16:creationId xmlns:a16="http://schemas.microsoft.com/office/drawing/2014/main" id="{DDF80C05-0DC9-7576-29A9-719D3867D98F}"/>
                  </a:ext>
                </a:extLst>
              </p:cNvPr>
              <p:cNvSpPr/>
              <p:nvPr/>
            </p:nvSpPr>
            <p:spPr>
              <a:xfrm>
                <a:off x="6019955" y="1071357"/>
                <a:ext cx="1927244" cy="362720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2330" extrusionOk="0">
                    <a:moveTo>
                      <a:pt x="1094" y="5"/>
                    </a:moveTo>
                    <a:cubicBezTo>
                      <a:pt x="1094" y="5"/>
                      <a:pt x="1096" y="5"/>
                      <a:pt x="1099" y="5"/>
                    </a:cubicBezTo>
                    <a:cubicBezTo>
                      <a:pt x="1102" y="5"/>
                      <a:pt x="1107" y="5"/>
                      <a:pt x="1114" y="6"/>
                    </a:cubicBezTo>
                    <a:cubicBezTo>
                      <a:pt x="1126" y="7"/>
                      <a:pt x="1146" y="11"/>
                      <a:pt x="1167" y="23"/>
                    </a:cubicBezTo>
                    <a:cubicBezTo>
                      <a:pt x="1178" y="28"/>
                      <a:pt x="1189" y="36"/>
                      <a:pt x="1200" y="46"/>
                    </a:cubicBezTo>
                    <a:cubicBezTo>
                      <a:pt x="1210" y="57"/>
                      <a:pt x="1220" y="70"/>
                      <a:pt x="1227" y="85"/>
                    </a:cubicBezTo>
                    <a:cubicBezTo>
                      <a:pt x="1234" y="100"/>
                      <a:pt x="1238" y="118"/>
                      <a:pt x="1238" y="137"/>
                    </a:cubicBezTo>
                    <a:cubicBezTo>
                      <a:pt x="1238" y="156"/>
                      <a:pt x="1238" y="177"/>
                      <a:pt x="1238" y="198"/>
                    </a:cubicBezTo>
                    <a:cubicBezTo>
                      <a:pt x="1237" y="370"/>
                      <a:pt x="1236" y="618"/>
                      <a:pt x="1235" y="925"/>
                    </a:cubicBezTo>
                    <a:cubicBezTo>
                      <a:pt x="1233" y="1233"/>
                      <a:pt x="1232" y="1598"/>
                      <a:pt x="1230" y="2004"/>
                    </a:cubicBezTo>
                    <a:cubicBezTo>
                      <a:pt x="1230" y="2055"/>
                      <a:pt x="1229" y="2106"/>
                      <a:pt x="1229" y="2158"/>
                    </a:cubicBezTo>
                    <a:cubicBezTo>
                      <a:pt x="1229" y="2171"/>
                      <a:pt x="1229" y="2184"/>
                      <a:pt x="1229" y="2197"/>
                    </a:cubicBezTo>
                    <a:cubicBezTo>
                      <a:pt x="1229" y="2211"/>
                      <a:pt x="1227" y="2224"/>
                      <a:pt x="1223" y="2237"/>
                    </a:cubicBezTo>
                    <a:cubicBezTo>
                      <a:pt x="1219" y="2249"/>
                      <a:pt x="1212" y="2262"/>
                      <a:pt x="1204" y="2273"/>
                    </a:cubicBezTo>
                    <a:cubicBezTo>
                      <a:pt x="1195" y="2284"/>
                      <a:pt x="1185" y="2294"/>
                      <a:pt x="1173" y="2302"/>
                    </a:cubicBezTo>
                    <a:cubicBezTo>
                      <a:pt x="1162" y="2310"/>
                      <a:pt x="1148" y="2317"/>
                      <a:pt x="1134" y="2321"/>
                    </a:cubicBezTo>
                    <a:cubicBezTo>
                      <a:pt x="1127" y="2324"/>
                      <a:pt x="1120" y="2325"/>
                      <a:pt x="1113" y="2327"/>
                    </a:cubicBezTo>
                    <a:cubicBezTo>
                      <a:pt x="1105" y="2328"/>
                      <a:pt x="1098" y="2329"/>
                      <a:pt x="1090" y="2329"/>
                    </a:cubicBezTo>
                    <a:cubicBezTo>
                      <a:pt x="1060" y="2330"/>
                      <a:pt x="1030" y="2329"/>
                      <a:pt x="1000" y="2329"/>
                    </a:cubicBezTo>
                    <a:cubicBezTo>
                      <a:pt x="940" y="2329"/>
                      <a:pt x="879" y="2329"/>
                      <a:pt x="818" y="2329"/>
                    </a:cubicBezTo>
                    <a:cubicBezTo>
                      <a:pt x="695" y="2328"/>
                      <a:pt x="570" y="2328"/>
                      <a:pt x="443" y="2327"/>
                    </a:cubicBezTo>
                    <a:cubicBezTo>
                      <a:pt x="380" y="2327"/>
                      <a:pt x="316" y="2327"/>
                      <a:pt x="252" y="2326"/>
                    </a:cubicBezTo>
                    <a:cubicBezTo>
                      <a:pt x="220" y="2326"/>
                      <a:pt x="187" y="2326"/>
                      <a:pt x="155" y="2326"/>
                    </a:cubicBezTo>
                    <a:cubicBezTo>
                      <a:pt x="123" y="2327"/>
                      <a:pt x="89" y="2320"/>
                      <a:pt x="62" y="2303"/>
                    </a:cubicBezTo>
                    <a:cubicBezTo>
                      <a:pt x="35" y="2286"/>
                      <a:pt x="15" y="2260"/>
                      <a:pt x="5" y="2232"/>
                    </a:cubicBezTo>
                    <a:cubicBezTo>
                      <a:pt x="0" y="2218"/>
                      <a:pt x="0" y="2204"/>
                      <a:pt x="0" y="2189"/>
                    </a:cubicBezTo>
                    <a:cubicBezTo>
                      <a:pt x="1" y="2175"/>
                      <a:pt x="0" y="2160"/>
                      <a:pt x="0" y="2145"/>
                    </a:cubicBezTo>
                    <a:cubicBezTo>
                      <a:pt x="0" y="2087"/>
                      <a:pt x="0" y="2030"/>
                      <a:pt x="1" y="1973"/>
                    </a:cubicBezTo>
                    <a:cubicBezTo>
                      <a:pt x="1" y="1859"/>
                      <a:pt x="2" y="1746"/>
                      <a:pt x="2" y="1636"/>
                    </a:cubicBezTo>
                    <a:cubicBezTo>
                      <a:pt x="3" y="1415"/>
                      <a:pt x="4" y="1202"/>
                      <a:pt x="5" y="999"/>
                    </a:cubicBezTo>
                    <a:cubicBezTo>
                      <a:pt x="6" y="795"/>
                      <a:pt x="7" y="603"/>
                      <a:pt x="8" y="422"/>
                    </a:cubicBezTo>
                    <a:cubicBezTo>
                      <a:pt x="9" y="332"/>
                      <a:pt x="9" y="245"/>
                      <a:pt x="10" y="161"/>
                    </a:cubicBezTo>
                    <a:cubicBezTo>
                      <a:pt x="10" y="150"/>
                      <a:pt x="10" y="140"/>
                      <a:pt x="10" y="129"/>
                    </a:cubicBezTo>
                    <a:cubicBezTo>
                      <a:pt x="10" y="124"/>
                      <a:pt x="10" y="119"/>
                      <a:pt x="11" y="114"/>
                    </a:cubicBezTo>
                    <a:cubicBezTo>
                      <a:pt x="12" y="109"/>
                      <a:pt x="12" y="104"/>
                      <a:pt x="14" y="99"/>
                    </a:cubicBezTo>
                    <a:cubicBezTo>
                      <a:pt x="20" y="78"/>
                      <a:pt x="30" y="60"/>
                      <a:pt x="45" y="44"/>
                    </a:cubicBezTo>
                    <a:cubicBezTo>
                      <a:pt x="60" y="29"/>
                      <a:pt x="79" y="17"/>
                      <a:pt x="99" y="9"/>
                    </a:cubicBezTo>
                    <a:cubicBezTo>
                      <a:pt x="104" y="8"/>
                      <a:pt x="109" y="6"/>
                      <a:pt x="114" y="5"/>
                    </a:cubicBezTo>
                    <a:cubicBezTo>
                      <a:pt x="120" y="4"/>
                      <a:pt x="125" y="2"/>
                      <a:pt x="130" y="1"/>
                    </a:cubicBezTo>
                    <a:cubicBezTo>
                      <a:pt x="136" y="1"/>
                      <a:pt x="141" y="0"/>
                      <a:pt x="147" y="0"/>
                    </a:cubicBezTo>
                    <a:cubicBezTo>
                      <a:pt x="152" y="0"/>
                      <a:pt x="157" y="-1"/>
                      <a:pt x="163" y="0"/>
                    </a:cubicBezTo>
                    <a:cubicBezTo>
                      <a:pt x="205" y="0"/>
                      <a:pt x="247" y="0"/>
                      <a:pt x="287" y="0"/>
                    </a:cubicBezTo>
                    <a:cubicBezTo>
                      <a:pt x="308" y="0"/>
                      <a:pt x="328" y="0"/>
                      <a:pt x="348" y="0"/>
                    </a:cubicBezTo>
                    <a:cubicBezTo>
                      <a:pt x="357" y="0"/>
                      <a:pt x="367" y="0"/>
                      <a:pt x="377" y="0"/>
                    </a:cubicBezTo>
                    <a:cubicBezTo>
                      <a:pt x="387" y="0"/>
                      <a:pt x="397" y="3"/>
                      <a:pt x="405" y="8"/>
                    </a:cubicBezTo>
                    <a:cubicBezTo>
                      <a:pt x="413" y="13"/>
                      <a:pt x="419" y="21"/>
                      <a:pt x="422" y="29"/>
                    </a:cubicBezTo>
                    <a:cubicBezTo>
                      <a:pt x="425" y="38"/>
                      <a:pt x="424" y="46"/>
                      <a:pt x="424" y="55"/>
                    </a:cubicBezTo>
                    <a:cubicBezTo>
                      <a:pt x="424" y="59"/>
                      <a:pt x="424" y="63"/>
                      <a:pt x="424" y="67"/>
                    </a:cubicBezTo>
                    <a:cubicBezTo>
                      <a:pt x="424" y="72"/>
                      <a:pt x="424" y="76"/>
                      <a:pt x="425" y="80"/>
                    </a:cubicBezTo>
                    <a:cubicBezTo>
                      <a:pt x="426" y="88"/>
                      <a:pt x="430" y="95"/>
                      <a:pt x="436" y="101"/>
                    </a:cubicBezTo>
                    <a:cubicBezTo>
                      <a:pt x="442" y="107"/>
                      <a:pt x="450" y="111"/>
                      <a:pt x="458" y="113"/>
                    </a:cubicBezTo>
                    <a:cubicBezTo>
                      <a:pt x="462" y="114"/>
                      <a:pt x="467" y="114"/>
                      <a:pt x="471" y="114"/>
                    </a:cubicBezTo>
                    <a:cubicBezTo>
                      <a:pt x="476" y="114"/>
                      <a:pt x="480" y="114"/>
                      <a:pt x="484" y="114"/>
                    </a:cubicBezTo>
                    <a:cubicBezTo>
                      <a:pt x="502" y="114"/>
                      <a:pt x="519" y="114"/>
                      <a:pt x="536" y="114"/>
                    </a:cubicBezTo>
                    <a:cubicBezTo>
                      <a:pt x="604" y="114"/>
                      <a:pt x="667" y="115"/>
                      <a:pt x="725" y="115"/>
                    </a:cubicBezTo>
                    <a:cubicBezTo>
                      <a:pt x="754" y="115"/>
                      <a:pt x="782" y="115"/>
                      <a:pt x="808" y="115"/>
                    </a:cubicBezTo>
                    <a:cubicBezTo>
                      <a:pt x="815" y="115"/>
                      <a:pt x="821" y="116"/>
                      <a:pt x="828" y="115"/>
                    </a:cubicBezTo>
                    <a:cubicBezTo>
                      <a:pt x="834" y="115"/>
                      <a:pt x="840" y="113"/>
                      <a:pt x="845" y="110"/>
                    </a:cubicBezTo>
                    <a:cubicBezTo>
                      <a:pt x="856" y="104"/>
                      <a:pt x="863" y="94"/>
                      <a:pt x="865" y="84"/>
                    </a:cubicBezTo>
                    <a:cubicBezTo>
                      <a:pt x="867" y="78"/>
                      <a:pt x="866" y="73"/>
                      <a:pt x="866" y="68"/>
                    </a:cubicBezTo>
                    <a:cubicBezTo>
                      <a:pt x="866" y="63"/>
                      <a:pt x="867" y="58"/>
                      <a:pt x="867" y="52"/>
                    </a:cubicBezTo>
                    <a:cubicBezTo>
                      <a:pt x="867" y="47"/>
                      <a:pt x="866" y="42"/>
                      <a:pt x="867" y="37"/>
                    </a:cubicBezTo>
                    <a:cubicBezTo>
                      <a:pt x="869" y="33"/>
                      <a:pt x="870" y="28"/>
                      <a:pt x="873" y="24"/>
                    </a:cubicBezTo>
                    <a:cubicBezTo>
                      <a:pt x="878" y="15"/>
                      <a:pt x="887" y="9"/>
                      <a:pt x="896" y="6"/>
                    </a:cubicBezTo>
                    <a:cubicBezTo>
                      <a:pt x="906" y="2"/>
                      <a:pt x="916" y="4"/>
                      <a:pt x="925" y="3"/>
                    </a:cubicBezTo>
                    <a:cubicBezTo>
                      <a:pt x="961" y="4"/>
                      <a:pt x="992" y="4"/>
                      <a:pt x="1018" y="4"/>
                    </a:cubicBezTo>
                    <a:cubicBezTo>
                      <a:pt x="1043" y="4"/>
                      <a:pt x="1062" y="4"/>
                      <a:pt x="1075" y="4"/>
                    </a:cubicBezTo>
                    <a:cubicBezTo>
                      <a:pt x="1088" y="4"/>
                      <a:pt x="1094" y="5"/>
                      <a:pt x="1094" y="5"/>
                    </a:cubicBezTo>
                    <a:cubicBezTo>
                      <a:pt x="1094" y="5"/>
                      <a:pt x="1088" y="5"/>
                      <a:pt x="1075" y="5"/>
                    </a:cubicBezTo>
                    <a:cubicBezTo>
                      <a:pt x="1062" y="5"/>
                      <a:pt x="1043" y="5"/>
                      <a:pt x="1018" y="5"/>
                    </a:cubicBezTo>
                    <a:cubicBezTo>
                      <a:pt x="992" y="5"/>
                      <a:pt x="961" y="4"/>
                      <a:pt x="925" y="4"/>
                    </a:cubicBezTo>
                    <a:cubicBezTo>
                      <a:pt x="916" y="5"/>
                      <a:pt x="906" y="3"/>
                      <a:pt x="897" y="7"/>
                    </a:cubicBezTo>
                    <a:cubicBezTo>
                      <a:pt x="887" y="10"/>
                      <a:pt x="879" y="16"/>
                      <a:pt x="874" y="24"/>
                    </a:cubicBezTo>
                    <a:cubicBezTo>
                      <a:pt x="872" y="28"/>
                      <a:pt x="870" y="33"/>
                      <a:pt x="869" y="38"/>
                    </a:cubicBezTo>
                    <a:cubicBezTo>
                      <a:pt x="868" y="42"/>
                      <a:pt x="868" y="47"/>
                      <a:pt x="868" y="52"/>
                    </a:cubicBezTo>
                    <a:cubicBezTo>
                      <a:pt x="868" y="58"/>
                      <a:pt x="868" y="63"/>
                      <a:pt x="868" y="68"/>
                    </a:cubicBezTo>
                    <a:cubicBezTo>
                      <a:pt x="868" y="73"/>
                      <a:pt x="868" y="78"/>
                      <a:pt x="867" y="84"/>
                    </a:cubicBezTo>
                    <a:cubicBezTo>
                      <a:pt x="864" y="94"/>
                      <a:pt x="857" y="105"/>
                      <a:pt x="846" y="111"/>
                    </a:cubicBezTo>
                    <a:cubicBezTo>
                      <a:pt x="841" y="114"/>
                      <a:pt x="834" y="116"/>
                      <a:pt x="828" y="117"/>
                    </a:cubicBezTo>
                    <a:cubicBezTo>
                      <a:pt x="821" y="117"/>
                      <a:pt x="815" y="117"/>
                      <a:pt x="808" y="117"/>
                    </a:cubicBezTo>
                    <a:cubicBezTo>
                      <a:pt x="782" y="117"/>
                      <a:pt x="754" y="117"/>
                      <a:pt x="725" y="117"/>
                    </a:cubicBezTo>
                    <a:cubicBezTo>
                      <a:pt x="667" y="116"/>
                      <a:pt x="604" y="116"/>
                      <a:pt x="536" y="116"/>
                    </a:cubicBezTo>
                    <a:cubicBezTo>
                      <a:pt x="519" y="116"/>
                      <a:pt x="502" y="116"/>
                      <a:pt x="484" y="116"/>
                    </a:cubicBezTo>
                    <a:cubicBezTo>
                      <a:pt x="480" y="116"/>
                      <a:pt x="476" y="116"/>
                      <a:pt x="471" y="116"/>
                    </a:cubicBezTo>
                    <a:cubicBezTo>
                      <a:pt x="467" y="116"/>
                      <a:pt x="462" y="116"/>
                      <a:pt x="458" y="115"/>
                    </a:cubicBezTo>
                    <a:cubicBezTo>
                      <a:pt x="449" y="113"/>
                      <a:pt x="440" y="108"/>
                      <a:pt x="434" y="102"/>
                    </a:cubicBezTo>
                    <a:cubicBezTo>
                      <a:pt x="428" y="96"/>
                      <a:pt x="424" y="88"/>
                      <a:pt x="422" y="80"/>
                    </a:cubicBezTo>
                    <a:cubicBezTo>
                      <a:pt x="422" y="76"/>
                      <a:pt x="422" y="71"/>
                      <a:pt x="422" y="67"/>
                    </a:cubicBezTo>
                    <a:cubicBezTo>
                      <a:pt x="422" y="63"/>
                      <a:pt x="422" y="59"/>
                      <a:pt x="422" y="55"/>
                    </a:cubicBezTo>
                    <a:cubicBezTo>
                      <a:pt x="422" y="46"/>
                      <a:pt x="423" y="38"/>
                      <a:pt x="420" y="30"/>
                    </a:cubicBezTo>
                    <a:cubicBezTo>
                      <a:pt x="417" y="22"/>
                      <a:pt x="411" y="15"/>
                      <a:pt x="403" y="10"/>
                    </a:cubicBezTo>
                    <a:cubicBezTo>
                      <a:pt x="396" y="5"/>
                      <a:pt x="387" y="2"/>
                      <a:pt x="377" y="3"/>
                    </a:cubicBezTo>
                    <a:cubicBezTo>
                      <a:pt x="367" y="3"/>
                      <a:pt x="357" y="2"/>
                      <a:pt x="347" y="2"/>
                    </a:cubicBezTo>
                    <a:cubicBezTo>
                      <a:pt x="328" y="2"/>
                      <a:pt x="308" y="2"/>
                      <a:pt x="287" y="2"/>
                    </a:cubicBezTo>
                    <a:cubicBezTo>
                      <a:pt x="247" y="2"/>
                      <a:pt x="205" y="2"/>
                      <a:pt x="163" y="2"/>
                    </a:cubicBezTo>
                    <a:cubicBezTo>
                      <a:pt x="157" y="2"/>
                      <a:pt x="152" y="2"/>
                      <a:pt x="147" y="2"/>
                    </a:cubicBezTo>
                    <a:cubicBezTo>
                      <a:pt x="141" y="2"/>
                      <a:pt x="136" y="3"/>
                      <a:pt x="131" y="4"/>
                    </a:cubicBezTo>
                    <a:cubicBezTo>
                      <a:pt x="125" y="4"/>
                      <a:pt x="120" y="6"/>
                      <a:pt x="115" y="7"/>
                    </a:cubicBezTo>
                    <a:cubicBezTo>
                      <a:pt x="110" y="8"/>
                      <a:pt x="105" y="10"/>
                      <a:pt x="100" y="12"/>
                    </a:cubicBezTo>
                    <a:cubicBezTo>
                      <a:pt x="80" y="19"/>
                      <a:pt x="62" y="31"/>
                      <a:pt x="47" y="46"/>
                    </a:cubicBezTo>
                    <a:cubicBezTo>
                      <a:pt x="32" y="61"/>
                      <a:pt x="22" y="79"/>
                      <a:pt x="17" y="99"/>
                    </a:cubicBezTo>
                    <a:cubicBezTo>
                      <a:pt x="11" y="119"/>
                      <a:pt x="13" y="140"/>
                      <a:pt x="12" y="161"/>
                    </a:cubicBezTo>
                    <a:cubicBezTo>
                      <a:pt x="12" y="244"/>
                      <a:pt x="11" y="332"/>
                      <a:pt x="11" y="422"/>
                    </a:cubicBezTo>
                    <a:cubicBezTo>
                      <a:pt x="10" y="602"/>
                      <a:pt x="9" y="795"/>
                      <a:pt x="9" y="999"/>
                    </a:cubicBezTo>
                    <a:cubicBezTo>
                      <a:pt x="8" y="1202"/>
                      <a:pt x="7" y="1415"/>
                      <a:pt x="6" y="1636"/>
                    </a:cubicBezTo>
                    <a:cubicBezTo>
                      <a:pt x="5" y="1746"/>
                      <a:pt x="5" y="1859"/>
                      <a:pt x="4" y="1973"/>
                    </a:cubicBezTo>
                    <a:cubicBezTo>
                      <a:pt x="4" y="2030"/>
                      <a:pt x="4" y="2087"/>
                      <a:pt x="3" y="2145"/>
                    </a:cubicBezTo>
                    <a:cubicBezTo>
                      <a:pt x="3" y="2160"/>
                      <a:pt x="3" y="2174"/>
                      <a:pt x="3" y="2189"/>
                    </a:cubicBezTo>
                    <a:cubicBezTo>
                      <a:pt x="3" y="2203"/>
                      <a:pt x="4" y="2217"/>
                      <a:pt x="9" y="2231"/>
                    </a:cubicBezTo>
                    <a:cubicBezTo>
                      <a:pt x="18" y="2259"/>
                      <a:pt x="38" y="2284"/>
                      <a:pt x="64" y="2300"/>
                    </a:cubicBezTo>
                    <a:cubicBezTo>
                      <a:pt x="91" y="2317"/>
                      <a:pt x="123" y="2324"/>
                      <a:pt x="155" y="2323"/>
                    </a:cubicBezTo>
                    <a:cubicBezTo>
                      <a:pt x="187" y="2323"/>
                      <a:pt x="220" y="2323"/>
                      <a:pt x="252" y="2323"/>
                    </a:cubicBezTo>
                    <a:cubicBezTo>
                      <a:pt x="316" y="2324"/>
                      <a:pt x="380" y="2324"/>
                      <a:pt x="443" y="2324"/>
                    </a:cubicBezTo>
                    <a:cubicBezTo>
                      <a:pt x="570" y="2325"/>
                      <a:pt x="695" y="2325"/>
                      <a:pt x="818" y="2326"/>
                    </a:cubicBezTo>
                    <a:cubicBezTo>
                      <a:pt x="879" y="2326"/>
                      <a:pt x="940" y="2326"/>
                      <a:pt x="1000" y="2326"/>
                    </a:cubicBezTo>
                    <a:cubicBezTo>
                      <a:pt x="1030" y="2326"/>
                      <a:pt x="1060" y="2327"/>
                      <a:pt x="1090" y="2326"/>
                    </a:cubicBezTo>
                    <a:cubicBezTo>
                      <a:pt x="1097" y="2326"/>
                      <a:pt x="1105" y="2325"/>
                      <a:pt x="1112" y="2324"/>
                    </a:cubicBezTo>
                    <a:cubicBezTo>
                      <a:pt x="1119" y="2323"/>
                      <a:pt x="1126" y="2321"/>
                      <a:pt x="1133" y="2319"/>
                    </a:cubicBezTo>
                    <a:cubicBezTo>
                      <a:pt x="1147" y="2314"/>
                      <a:pt x="1160" y="2308"/>
                      <a:pt x="1171" y="2299"/>
                    </a:cubicBezTo>
                    <a:cubicBezTo>
                      <a:pt x="1183" y="2291"/>
                      <a:pt x="1193" y="2282"/>
                      <a:pt x="1201" y="2271"/>
                    </a:cubicBezTo>
                    <a:cubicBezTo>
                      <a:pt x="1209" y="2260"/>
                      <a:pt x="1215" y="2248"/>
                      <a:pt x="1220" y="2236"/>
                    </a:cubicBezTo>
                    <a:cubicBezTo>
                      <a:pt x="1228" y="2211"/>
                      <a:pt x="1225" y="2184"/>
                      <a:pt x="1226" y="2158"/>
                    </a:cubicBezTo>
                    <a:cubicBezTo>
                      <a:pt x="1226" y="2106"/>
                      <a:pt x="1226" y="2055"/>
                      <a:pt x="1227" y="2004"/>
                    </a:cubicBezTo>
                    <a:cubicBezTo>
                      <a:pt x="1229" y="1598"/>
                      <a:pt x="1231" y="1233"/>
                      <a:pt x="1232" y="925"/>
                    </a:cubicBezTo>
                    <a:cubicBezTo>
                      <a:pt x="1234" y="618"/>
                      <a:pt x="1235" y="370"/>
                      <a:pt x="1236" y="198"/>
                    </a:cubicBezTo>
                    <a:cubicBezTo>
                      <a:pt x="1236" y="177"/>
                      <a:pt x="1236" y="156"/>
                      <a:pt x="1236" y="137"/>
                    </a:cubicBezTo>
                    <a:cubicBezTo>
                      <a:pt x="1237" y="118"/>
                      <a:pt x="1233" y="101"/>
                      <a:pt x="1226" y="85"/>
                    </a:cubicBezTo>
                    <a:cubicBezTo>
                      <a:pt x="1219" y="70"/>
                      <a:pt x="1210" y="57"/>
                      <a:pt x="1199" y="47"/>
                    </a:cubicBezTo>
                    <a:cubicBezTo>
                      <a:pt x="1189" y="37"/>
                      <a:pt x="1178" y="29"/>
                      <a:pt x="1167" y="23"/>
                    </a:cubicBezTo>
                    <a:cubicBezTo>
                      <a:pt x="1146" y="11"/>
                      <a:pt x="1126" y="7"/>
                      <a:pt x="1114" y="6"/>
                    </a:cubicBezTo>
                    <a:cubicBezTo>
                      <a:pt x="1107" y="5"/>
                      <a:pt x="1102" y="5"/>
                      <a:pt x="1099" y="5"/>
                    </a:cubicBezTo>
                    <a:cubicBezTo>
                      <a:pt x="1096" y="5"/>
                      <a:pt x="1094" y="4"/>
                      <a:pt x="1094" y="4"/>
                    </a:cubicBezTo>
                    <a:lnTo>
                      <a:pt x="1094" y="5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5" name="Immagine 14" descr="Immagine che contiene testo, schermata, Pagina Web, software&#10;&#10;Descrizione generata automaticamente">
              <a:extLst>
                <a:ext uri="{FF2B5EF4-FFF2-40B4-BE49-F238E27FC236}">
                  <a16:creationId xmlns:a16="http://schemas.microsoft.com/office/drawing/2014/main" id="{71BD1DE5-3998-957C-F799-AB3824672D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075"/>
            <a:stretch/>
          </p:blipFill>
          <p:spPr>
            <a:xfrm>
              <a:off x="-277092" y="1171562"/>
              <a:ext cx="1756895" cy="3635094"/>
            </a:xfrm>
            <a:prstGeom prst="rect">
              <a:avLst/>
            </a:prstGeom>
          </p:spPr>
        </p:pic>
      </p:grpSp>
      <p:grpSp>
        <p:nvGrpSpPr>
          <p:cNvPr id="23" name="Google Shape;1232;p35">
            <a:extLst>
              <a:ext uri="{FF2B5EF4-FFF2-40B4-BE49-F238E27FC236}">
                <a16:creationId xmlns:a16="http://schemas.microsoft.com/office/drawing/2014/main" id="{6ECA553B-6715-DE88-26F9-0A7765F304EB}"/>
              </a:ext>
            </a:extLst>
          </p:cNvPr>
          <p:cNvGrpSpPr/>
          <p:nvPr/>
        </p:nvGrpSpPr>
        <p:grpSpPr>
          <a:xfrm>
            <a:off x="1486770" y="3091979"/>
            <a:ext cx="2092662" cy="3183525"/>
            <a:chOff x="1011491" y="1541349"/>
            <a:chExt cx="2092662" cy="3183525"/>
          </a:xfrm>
        </p:grpSpPr>
        <p:grpSp>
          <p:nvGrpSpPr>
            <p:cNvPr id="24" name="Google Shape;1233;p35">
              <a:extLst>
                <a:ext uri="{FF2B5EF4-FFF2-40B4-BE49-F238E27FC236}">
                  <a16:creationId xmlns:a16="http://schemas.microsoft.com/office/drawing/2014/main" id="{C4E85AA3-5247-EDA3-6CB9-CF78A47EBBD0}"/>
                </a:ext>
              </a:extLst>
            </p:cNvPr>
            <p:cNvGrpSpPr/>
            <p:nvPr/>
          </p:nvGrpSpPr>
          <p:grpSpPr>
            <a:xfrm>
              <a:off x="1407284" y="1541349"/>
              <a:ext cx="1696869" cy="3183525"/>
              <a:chOff x="1407284" y="1541349"/>
              <a:chExt cx="1696869" cy="3183525"/>
            </a:xfrm>
          </p:grpSpPr>
          <p:sp>
            <p:nvSpPr>
              <p:cNvPr id="2176" name="Google Shape;1234;p35">
                <a:extLst>
                  <a:ext uri="{FF2B5EF4-FFF2-40B4-BE49-F238E27FC236}">
                    <a16:creationId xmlns:a16="http://schemas.microsoft.com/office/drawing/2014/main" id="{22086ECA-5470-93FB-DE8B-D3292AA8452C}"/>
                  </a:ext>
                </a:extLst>
              </p:cNvPr>
              <p:cNvSpPr/>
              <p:nvPr/>
            </p:nvSpPr>
            <p:spPr>
              <a:xfrm>
                <a:off x="2820984" y="2099110"/>
                <a:ext cx="283169" cy="174836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63" extrusionOk="0">
                    <a:moveTo>
                      <a:pt x="168" y="34"/>
                    </a:moveTo>
                    <a:lnTo>
                      <a:pt x="179" y="32"/>
                    </a:lnTo>
                    <a:cubicBezTo>
                      <a:pt x="179" y="32"/>
                      <a:pt x="266" y="61"/>
                      <a:pt x="264" y="44"/>
                    </a:cubicBezTo>
                    <a:cubicBezTo>
                      <a:pt x="262" y="21"/>
                      <a:pt x="182" y="0"/>
                      <a:pt x="175" y="0"/>
                    </a:cubicBezTo>
                    <a:cubicBezTo>
                      <a:pt x="162" y="-1"/>
                      <a:pt x="87" y="5"/>
                      <a:pt x="76" y="11"/>
                    </a:cubicBezTo>
                    <a:cubicBezTo>
                      <a:pt x="65" y="16"/>
                      <a:pt x="0" y="78"/>
                      <a:pt x="0" y="78"/>
                    </a:cubicBezTo>
                    <a:lnTo>
                      <a:pt x="78" y="163"/>
                    </a:lnTo>
                    <a:cubicBezTo>
                      <a:pt x="78" y="163"/>
                      <a:pt x="100" y="166"/>
                      <a:pt x="129" y="142"/>
                    </a:cubicBezTo>
                    <a:cubicBezTo>
                      <a:pt x="144" y="130"/>
                      <a:pt x="166" y="108"/>
                      <a:pt x="166" y="108"/>
                    </a:cubicBezTo>
                    <a:cubicBezTo>
                      <a:pt x="166" y="108"/>
                      <a:pt x="165" y="102"/>
                      <a:pt x="167" y="100"/>
                    </a:cubicBezTo>
                    <a:cubicBezTo>
                      <a:pt x="173" y="93"/>
                      <a:pt x="169" y="88"/>
                      <a:pt x="169" y="88"/>
                    </a:cubicBezTo>
                    <a:cubicBezTo>
                      <a:pt x="175" y="87"/>
                      <a:pt x="180" y="82"/>
                      <a:pt x="180" y="77"/>
                    </a:cubicBezTo>
                    <a:cubicBezTo>
                      <a:pt x="180" y="75"/>
                      <a:pt x="180" y="71"/>
                      <a:pt x="178" y="69"/>
                    </a:cubicBezTo>
                    <a:cubicBezTo>
                      <a:pt x="173" y="64"/>
                      <a:pt x="171" y="65"/>
                      <a:pt x="171" y="65"/>
                    </a:cubicBezTo>
                    <a:cubicBezTo>
                      <a:pt x="171" y="65"/>
                      <a:pt x="183" y="62"/>
                      <a:pt x="185" y="51"/>
                    </a:cubicBezTo>
                    <a:cubicBezTo>
                      <a:pt x="188" y="41"/>
                      <a:pt x="173" y="36"/>
                      <a:pt x="173" y="36"/>
                    </a:cubicBezTo>
                    <a:lnTo>
                      <a:pt x="168" y="34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13675" rIns="90000" bIns="136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7" name="Google Shape;1235;p35">
                <a:extLst>
                  <a:ext uri="{FF2B5EF4-FFF2-40B4-BE49-F238E27FC236}">
                    <a16:creationId xmlns:a16="http://schemas.microsoft.com/office/drawing/2014/main" id="{49976684-2253-44DB-F4B3-8283D3C8A89A}"/>
                  </a:ext>
                </a:extLst>
              </p:cNvPr>
              <p:cNvSpPr/>
              <p:nvPr/>
            </p:nvSpPr>
            <p:spPr>
              <a:xfrm>
                <a:off x="2964714" y="2129143"/>
                <a:ext cx="137294" cy="23598"/>
              </a:xfrm>
              <a:custGeom>
                <a:avLst/>
                <a:gdLst/>
                <a:ahLst/>
                <a:cxnLst/>
                <a:rect l="l" t="t" r="r" b="b"/>
                <a:pathLst>
                  <a:path w="128" h="22" extrusionOk="0">
                    <a:moveTo>
                      <a:pt x="128" y="20"/>
                    </a:moveTo>
                    <a:cubicBezTo>
                      <a:pt x="128" y="20"/>
                      <a:pt x="121" y="22"/>
                      <a:pt x="109" y="22"/>
                    </a:cubicBezTo>
                    <a:cubicBezTo>
                      <a:pt x="103" y="21"/>
                      <a:pt x="96" y="20"/>
                      <a:pt x="88" y="18"/>
                    </a:cubicBezTo>
                    <a:cubicBezTo>
                      <a:pt x="80" y="16"/>
                      <a:pt x="72" y="13"/>
                      <a:pt x="63" y="10"/>
                    </a:cubicBezTo>
                    <a:cubicBezTo>
                      <a:pt x="57" y="8"/>
                      <a:pt x="51" y="6"/>
                      <a:pt x="45" y="4"/>
                    </a:cubicBezTo>
                    <a:lnTo>
                      <a:pt x="46" y="4"/>
                    </a:lnTo>
                    <a:cubicBezTo>
                      <a:pt x="19" y="8"/>
                      <a:pt x="0" y="11"/>
                      <a:pt x="0" y="10"/>
                    </a:cubicBezTo>
                    <a:cubicBezTo>
                      <a:pt x="0" y="9"/>
                      <a:pt x="19" y="4"/>
                      <a:pt x="45" y="0"/>
                    </a:cubicBezTo>
                    <a:lnTo>
                      <a:pt x="47" y="0"/>
                    </a:lnTo>
                    <a:cubicBezTo>
                      <a:pt x="52" y="2"/>
                      <a:pt x="58" y="4"/>
                      <a:pt x="65" y="6"/>
                    </a:cubicBezTo>
                    <a:cubicBezTo>
                      <a:pt x="73" y="9"/>
                      <a:pt x="81" y="11"/>
                      <a:pt x="89" y="14"/>
                    </a:cubicBezTo>
                    <a:cubicBezTo>
                      <a:pt x="96" y="16"/>
                      <a:pt x="103" y="17"/>
                      <a:pt x="109" y="18"/>
                    </a:cubicBezTo>
                    <a:cubicBezTo>
                      <a:pt x="121" y="20"/>
                      <a:pt x="128" y="19"/>
                      <a:pt x="128" y="2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8" name="Google Shape;1236;p35">
                <a:extLst>
                  <a:ext uri="{FF2B5EF4-FFF2-40B4-BE49-F238E27FC236}">
                    <a16:creationId xmlns:a16="http://schemas.microsoft.com/office/drawing/2014/main" id="{EA2B74EA-A787-1C8D-1062-1DAF5D31813B}"/>
                  </a:ext>
                </a:extLst>
              </p:cNvPr>
              <p:cNvSpPr/>
              <p:nvPr/>
            </p:nvSpPr>
            <p:spPr>
              <a:xfrm>
                <a:off x="2951843" y="2139869"/>
                <a:ext cx="58994" cy="49340"/>
              </a:xfrm>
              <a:custGeom>
                <a:avLst/>
                <a:gdLst/>
                <a:ahLst/>
                <a:cxnLst/>
                <a:rect l="l" t="t" r="r" b="b"/>
                <a:pathLst>
                  <a:path w="55" h="46" extrusionOk="0">
                    <a:moveTo>
                      <a:pt x="40" y="0"/>
                    </a:moveTo>
                    <a:cubicBezTo>
                      <a:pt x="30" y="8"/>
                      <a:pt x="21" y="15"/>
                      <a:pt x="11" y="22"/>
                    </a:cubicBezTo>
                    <a:cubicBezTo>
                      <a:pt x="8" y="25"/>
                      <a:pt x="4" y="27"/>
                      <a:pt x="2" y="31"/>
                    </a:cubicBezTo>
                    <a:cubicBezTo>
                      <a:pt x="0" y="34"/>
                      <a:pt x="0" y="40"/>
                      <a:pt x="3" y="43"/>
                    </a:cubicBezTo>
                    <a:cubicBezTo>
                      <a:pt x="5" y="46"/>
                      <a:pt x="8" y="47"/>
                      <a:pt x="12" y="46"/>
                    </a:cubicBezTo>
                    <a:cubicBezTo>
                      <a:pt x="15" y="46"/>
                      <a:pt x="18" y="45"/>
                      <a:pt x="21" y="43"/>
                    </a:cubicBezTo>
                    <a:cubicBezTo>
                      <a:pt x="32" y="38"/>
                      <a:pt x="45" y="31"/>
                      <a:pt x="55" y="24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9" name="Google Shape;1237;p35">
                <a:extLst>
                  <a:ext uri="{FF2B5EF4-FFF2-40B4-BE49-F238E27FC236}">
                    <a16:creationId xmlns:a16="http://schemas.microsoft.com/office/drawing/2014/main" id="{F615481B-1944-449F-FD34-D7BAACDC7ADC}"/>
                  </a:ext>
                </a:extLst>
              </p:cNvPr>
              <p:cNvSpPr/>
              <p:nvPr/>
            </p:nvSpPr>
            <p:spPr>
              <a:xfrm>
                <a:off x="2948625" y="2137724"/>
                <a:ext cx="64357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60" h="50" extrusionOk="0">
                    <a:moveTo>
                      <a:pt x="60" y="25"/>
                    </a:moveTo>
                    <a:cubicBezTo>
                      <a:pt x="60" y="25"/>
                      <a:pt x="55" y="29"/>
                      <a:pt x="45" y="36"/>
                    </a:cubicBezTo>
                    <a:cubicBezTo>
                      <a:pt x="40" y="39"/>
                      <a:pt x="34" y="43"/>
                      <a:pt x="27" y="46"/>
                    </a:cubicBezTo>
                    <a:cubicBezTo>
                      <a:pt x="23" y="48"/>
                      <a:pt x="19" y="49"/>
                      <a:pt x="15" y="50"/>
                    </a:cubicBezTo>
                    <a:cubicBezTo>
                      <a:pt x="13" y="50"/>
                      <a:pt x="10" y="50"/>
                      <a:pt x="8" y="50"/>
                    </a:cubicBezTo>
                    <a:cubicBezTo>
                      <a:pt x="5" y="49"/>
                      <a:pt x="3" y="47"/>
                      <a:pt x="1" y="45"/>
                    </a:cubicBezTo>
                    <a:cubicBezTo>
                      <a:pt x="-1" y="39"/>
                      <a:pt x="1" y="34"/>
                      <a:pt x="4" y="30"/>
                    </a:cubicBezTo>
                    <a:cubicBezTo>
                      <a:pt x="7" y="27"/>
                      <a:pt x="10" y="24"/>
                      <a:pt x="13" y="22"/>
                    </a:cubicBezTo>
                    <a:cubicBezTo>
                      <a:pt x="19" y="17"/>
                      <a:pt x="24" y="13"/>
                      <a:pt x="29" y="9"/>
                    </a:cubicBezTo>
                    <a:cubicBezTo>
                      <a:pt x="39" y="3"/>
                      <a:pt x="45" y="-1"/>
                      <a:pt x="45" y="0"/>
                    </a:cubicBezTo>
                    <a:cubicBezTo>
                      <a:pt x="46" y="0"/>
                      <a:pt x="40" y="4"/>
                      <a:pt x="31" y="12"/>
                    </a:cubicBezTo>
                    <a:cubicBezTo>
                      <a:pt x="26" y="16"/>
                      <a:pt x="21" y="20"/>
                      <a:pt x="15" y="25"/>
                    </a:cubicBezTo>
                    <a:cubicBezTo>
                      <a:pt x="12" y="27"/>
                      <a:pt x="9" y="30"/>
                      <a:pt x="7" y="33"/>
                    </a:cubicBezTo>
                    <a:cubicBezTo>
                      <a:pt x="5" y="36"/>
                      <a:pt x="3" y="40"/>
                      <a:pt x="5" y="43"/>
                    </a:cubicBezTo>
                    <a:cubicBezTo>
                      <a:pt x="6" y="46"/>
                      <a:pt x="10" y="46"/>
                      <a:pt x="14" y="46"/>
                    </a:cubicBezTo>
                    <a:cubicBezTo>
                      <a:pt x="18" y="45"/>
                      <a:pt x="22" y="44"/>
                      <a:pt x="25" y="43"/>
                    </a:cubicBezTo>
                    <a:cubicBezTo>
                      <a:pt x="32" y="40"/>
                      <a:pt x="38" y="36"/>
                      <a:pt x="43" y="34"/>
                    </a:cubicBezTo>
                    <a:cubicBezTo>
                      <a:pt x="53" y="28"/>
                      <a:pt x="59" y="24"/>
                      <a:pt x="60" y="25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0" name="Google Shape;1238;p35">
                <a:extLst>
                  <a:ext uri="{FF2B5EF4-FFF2-40B4-BE49-F238E27FC236}">
                    <a16:creationId xmlns:a16="http://schemas.microsoft.com/office/drawing/2014/main" id="{C69C1DAA-D2D5-5B58-B9BA-F4017D35A03F}"/>
                  </a:ext>
                </a:extLst>
              </p:cNvPr>
              <p:cNvSpPr/>
              <p:nvPr/>
            </p:nvSpPr>
            <p:spPr>
              <a:xfrm>
                <a:off x="3002255" y="2164539"/>
                <a:ext cx="24670" cy="28961"/>
              </a:xfrm>
              <a:custGeom>
                <a:avLst/>
                <a:gdLst/>
                <a:ahLst/>
                <a:cxnLst/>
                <a:rect l="l" t="t" r="r" b="b"/>
                <a:pathLst>
                  <a:path w="23" h="27" extrusionOk="0">
                    <a:moveTo>
                      <a:pt x="0" y="7"/>
                    </a:moveTo>
                    <a:cubicBezTo>
                      <a:pt x="0" y="7"/>
                      <a:pt x="8" y="-1"/>
                      <a:pt x="12" y="0"/>
                    </a:cubicBezTo>
                    <a:cubicBezTo>
                      <a:pt x="16" y="0"/>
                      <a:pt x="21" y="1"/>
                      <a:pt x="23" y="8"/>
                    </a:cubicBezTo>
                    <a:cubicBezTo>
                      <a:pt x="25" y="14"/>
                      <a:pt x="23" y="16"/>
                      <a:pt x="12" y="2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1" name="Google Shape;1239;p35">
                <a:extLst>
                  <a:ext uri="{FF2B5EF4-FFF2-40B4-BE49-F238E27FC236}">
                    <a16:creationId xmlns:a16="http://schemas.microsoft.com/office/drawing/2014/main" id="{71326763-5492-7845-F614-7D235D468498}"/>
                  </a:ext>
                </a:extLst>
              </p:cNvPr>
              <p:cNvSpPr/>
              <p:nvPr/>
            </p:nvSpPr>
            <p:spPr>
              <a:xfrm>
                <a:off x="2966859" y="2172048"/>
                <a:ext cx="48267" cy="42905"/>
              </a:xfrm>
              <a:custGeom>
                <a:avLst/>
                <a:gdLst/>
                <a:ahLst/>
                <a:cxnLst/>
                <a:rect l="l" t="t" r="r" b="b"/>
                <a:pathLst>
                  <a:path w="45" h="40" extrusionOk="0">
                    <a:moveTo>
                      <a:pt x="33" y="0"/>
                    </a:moveTo>
                    <a:cubicBezTo>
                      <a:pt x="24" y="7"/>
                      <a:pt x="17" y="13"/>
                      <a:pt x="9" y="19"/>
                    </a:cubicBezTo>
                    <a:cubicBezTo>
                      <a:pt x="6" y="22"/>
                      <a:pt x="4" y="24"/>
                      <a:pt x="2" y="27"/>
                    </a:cubicBezTo>
                    <a:cubicBezTo>
                      <a:pt x="0" y="30"/>
                      <a:pt x="0" y="34"/>
                      <a:pt x="2" y="37"/>
                    </a:cubicBezTo>
                    <a:cubicBezTo>
                      <a:pt x="4" y="39"/>
                      <a:pt x="6" y="40"/>
                      <a:pt x="9" y="40"/>
                    </a:cubicBezTo>
                    <a:cubicBezTo>
                      <a:pt x="12" y="40"/>
                      <a:pt x="14" y="38"/>
                      <a:pt x="17" y="37"/>
                    </a:cubicBezTo>
                    <a:cubicBezTo>
                      <a:pt x="26" y="32"/>
                      <a:pt x="37" y="26"/>
                      <a:pt x="45" y="2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1240;p35">
                <a:extLst>
                  <a:ext uri="{FF2B5EF4-FFF2-40B4-BE49-F238E27FC236}">
                    <a16:creationId xmlns:a16="http://schemas.microsoft.com/office/drawing/2014/main" id="{D2570F18-9E19-44E5-141E-4AF27D4ACD28}"/>
                  </a:ext>
                </a:extLst>
              </p:cNvPr>
              <p:cNvSpPr/>
              <p:nvPr/>
            </p:nvSpPr>
            <p:spPr>
              <a:xfrm>
                <a:off x="2963641" y="2169903"/>
                <a:ext cx="63284" cy="47195"/>
              </a:xfrm>
              <a:custGeom>
                <a:avLst/>
                <a:gdLst/>
                <a:ahLst/>
                <a:cxnLst/>
                <a:rect l="l" t="t" r="r" b="b"/>
                <a:pathLst>
                  <a:path w="59" h="44" extrusionOk="0">
                    <a:moveTo>
                      <a:pt x="59" y="9"/>
                    </a:moveTo>
                    <a:cubicBezTo>
                      <a:pt x="59" y="9"/>
                      <a:pt x="56" y="16"/>
                      <a:pt x="48" y="24"/>
                    </a:cubicBezTo>
                    <a:cubicBezTo>
                      <a:pt x="44" y="28"/>
                      <a:pt x="38" y="32"/>
                      <a:pt x="32" y="35"/>
                    </a:cubicBezTo>
                    <a:cubicBezTo>
                      <a:pt x="29" y="37"/>
                      <a:pt x="25" y="39"/>
                      <a:pt x="21" y="41"/>
                    </a:cubicBezTo>
                    <a:cubicBezTo>
                      <a:pt x="18" y="42"/>
                      <a:pt x="14" y="44"/>
                      <a:pt x="9" y="44"/>
                    </a:cubicBezTo>
                    <a:cubicBezTo>
                      <a:pt x="6" y="44"/>
                      <a:pt x="3" y="42"/>
                      <a:pt x="2" y="40"/>
                    </a:cubicBezTo>
                    <a:cubicBezTo>
                      <a:pt x="0" y="38"/>
                      <a:pt x="0" y="35"/>
                      <a:pt x="0" y="33"/>
                    </a:cubicBezTo>
                    <a:cubicBezTo>
                      <a:pt x="1" y="28"/>
                      <a:pt x="5" y="25"/>
                      <a:pt x="7" y="22"/>
                    </a:cubicBezTo>
                    <a:cubicBezTo>
                      <a:pt x="13" y="17"/>
                      <a:pt x="18" y="13"/>
                      <a:pt x="23" y="10"/>
                    </a:cubicBezTo>
                    <a:cubicBezTo>
                      <a:pt x="31" y="3"/>
                      <a:pt x="38" y="0"/>
                      <a:pt x="38" y="0"/>
                    </a:cubicBezTo>
                    <a:cubicBezTo>
                      <a:pt x="38" y="0"/>
                      <a:pt x="33" y="5"/>
                      <a:pt x="24" y="12"/>
                    </a:cubicBezTo>
                    <a:cubicBezTo>
                      <a:pt x="20" y="16"/>
                      <a:pt x="15" y="20"/>
                      <a:pt x="10" y="25"/>
                    </a:cubicBezTo>
                    <a:cubicBezTo>
                      <a:pt x="7" y="27"/>
                      <a:pt x="5" y="30"/>
                      <a:pt x="4" y="33"/>
                    </a:cubicBezTo>
                    <a:cubicBezTo>
                      <a:pt x="4" y="37"/>
                      <a:pt x="5" y="39"/>
                      <a:pt x="9" y="40"/>
                    </a:cubicBezTo>
                    <a:cubicBezTo>
                      <a:pt x="12" y="40"/>
                      <a:pt x="16" y="38"/>
                      <a:pt x="20" y="37"/>
                    </a:cubicBezTo>
                    <a:cubicBezTo>
                      <a:pt x="23" y="35"/>
                      <a:pt x="27" y="34"/>
                      <a:pt x="30" y="32"/>
                    </a:cubicBezTo>
                    <a:cubicBezTo>
                      <a:pt x="36" y="28"/>
                      <a:pt x="41" y="24"/>
                      <a:pt x="46" y="21"/>
                    </a:cubicBezTo>
                    <a:cubicBezTo>
                      <a:pt x="54" y="14"/>
                      <a:pt x="58" y="9"/>
                      <a:pt x="59" y="9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1241;p35">
                <a:extLst>
                  <a:ext uri="{FF2B5EF4-FFF2-40B4-BE49-F238E27FC236}">
                    <a16:creationId xmlns:a16="http://schemas.microsoft.com/office/drawing/2014/main" id="{6AF1C37C-1EC2-D887-A585-792C24EFCFE1}"/>
                  </a:ext>
                </a:extLst>
              </p:cNvPr>
              <p:cNvSpPr/>
              <p:nvPr/>
            </p:nvSpPr>
            <p:spPr>
              <a:xfrm>
                <a:off x="2852090" y="2150595"/>
                <a:ext cx="137294" cy="56849"/>
              </a:xfrm>
              <a:custGeom>
                <a:avLst/>
                <a:gdLst/>
                <a:ahLst/>
                <a:cxnLst/>
                <a:rect l="l" t="t" r="r" b="b"/>
                <a:pathLst>
                  <a:path w="128" h="53" extrusionOk="0">
                    <a:moveTo>
                      <a:pt x="0" y="47"/>
                    </a:moveTo>
                    <a:cubicBezTo>
                      <a:pt x="5" y="54"/>
                      <a:pt x="16" y="55"/>
                      <a:pt x="24" y="52"/>
                    </a:cubicBezTo>
                    <a:cubicBezTo>
                      <a:pt x="32" y="49"/>
                      <a:pt x="39" y="43"/>
                      <a:pt x="47" y="40"/>
                    </a:cubicBezTo>
                    <a:cubicBezTo>
                      <a:pt x="70" y="29"/>
                      <a:pt x="99" y="38"/>
                      <a:pt x="122" y="26"/>
                    </a:cubicBezTo>
                    <a:cubicBezTo>
                      <a:pt x="125" y="25"/>
                      <a:pt x="128" y="22"/>
                      <a:pt x="128" y="18"/>
                    </a:cubicBezTo>
                    <a:cubicBezTo>
                      <a:pt x="127" y="15"/>
                      <a:pt x="123" y="14"/>
                      <a:pt x="119" y="14"/>
                    </a:cubicBezTo>
                    <a:cubicBezTo>
                      <a:pt x="92" y="9"/>
                      <a:pt x="64" y="4"/>
                      <a:pt x="36" y="0"/>
                    </a:cubicBez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1242;p35">
                <a:extLst>
                  <a:ext uri="{FF2B5EF4-FFF2-40B4-BE49-F238E27FC236}">
                    <a16:creationId xmlns:a16="http://schemas.microsoft.com/office/drawing/2014/main" id="{CB248921-3124-2FBA-293B-30BE9612F745}"/>
                  </a:ext>
                </a:extLst>
              </p:cNvPr>
              <p:cNvSpPr/>
              <p:nvPr/>
            </p:nvSpPr>
            <p:spPr>
              <a:xfrm>
                <a:off x="2853162" y="2149523"/>
                <a:ext cx="138367" cy="60066"/>
              </a:xfrm>
              <a:custGeom>
                <a:avLst/>
                <a:gdLst/>
                <a:ahLst/>
                <a:cxnLst/>
                <a:rect l="l" t="t" r="r" b="b"/>
                <a:pathLst>
                  <a:path w="129" h="56" extrusionOk="0">
                    <a:moveTo>
                      <a:pt x="35" y="1"/>
                    </a:moveTo>
                    <a:cubicBezTo>
                      <a:pt x="35" y="1"/>
                      <a:pt x="38" y="0"/>
                      <a:pt x="44" y="1"/>
                    </a:cubicBezTo>
                    <a:cubicBezTo>
                      <a:pt x="50" y="2"/>
                      <a:pt x="58" y="3"/>
                      <a:pt x="69" y="4"/>
                    </a:cubicBezTo>
                    <a:cubicBezTo>
                      <a:pt x="80" y="6"/>
                      <a:pt x="92" y="8"/>
                      <a:pt x="106" y="10"/>
                    </a:cubicBezTo>
                    <a:cubicBezTo>
                      <a:pt x="109" y="11"/>
                      <a:pt x="113" y="11"/>
                      <a:pt x="116" y="12"/>
                    </a:cubicBezTo>
                    <a:cubicBezTo>
                      <a:pt x="119" y="12"/>
                      <a:pt x="124" y="12"/>
                      <a:pt x="128" y="17"/>
                    </a:cubicBezTo>
                    <a:cubicBezTo>
                      <a:pt x="130" y="19"/>
                      <a:pt x="129" y="23"/>
                      <a:pt x="128" y="25"/>
                    </a:cubicBezTo>
                    <a:cubicBezTo>
                      <a:pt x="126" y="27"/>
                      <a:pt x="125" y="28"/>
                      <a:pt x="123" y="29"/>
                    </a:cubicBezTo>
                    <a:cubicBezTo>
                      <a:pt x="119" y="31"/>
                      <a:pt x="115" y="33"/>
                      <a:pt x="111" y="34"/>
                    </a:cubicBezTo>
                    <a:cubicBezTo>
                      <a:pt x="95" y="38"/>
                      <a:pt x="79" y="36"/>
                      <a:pt x="65" y="38"/>
                    </a:cubicBezTo>
                    <a:cubicBezTo>
                      <a:pt x="59" y="39"/>
                      <a:pt x="52" y="39"/>
                      <a:pt x="47" y="42"/>
                    </a:cubicBezTo>
                    <a:cubicBezTo>
                      <a:pt x="41" y="44"/>
                      <a:pt x="37" y="48"/>
                      <a:pt x="32" y="51"/>
                    </a:cubicBezTo>
                    <a:cubicBezTo>
                      <a:pt x="22" y="56"/>
                      <a:pt x="12" y="57"/>
                      <a:pt x="7" y="54"/>
                    </a:cubicBezTo>
                    <a:cubicBezTo>
                      <a:pt x="1" y="52"/>
                      <a:pt x="-1" y="48"/>
                      <a:pt x="0" y="48"/>
                    </a:cubicBezTo>
                    <a:cubicBezTo>
                      <a:pt x="0" y="48"/>
                      <a:pt x="2" y="51"/>
                      <a:pt x="7" y="53"/>
                    </a:cubicBezTo>
                    <a:cubicBezTo>
                      <a:pt x="13" y="54"/>
                      <a:pt x="21" y="53"/>
                      <a:pt x="30" y="48"/>
                    </a:cubicBezTo>
                    <a:cubicBezTo>
                      <a:pt x="35" y="45"/>
                      <a:pt x="39" y="41"/>
                      <a:pt x="45" y="39"/>
                    </a:cubicBezTo>
                    <a:cubicBezTo>
                      <a:pt x="51" y="36"/>
                      <a:pt x="58" y="34"/>
                      <a:pt x="65" y="33"/>
                    </a:cubicBezTo>
                    <a:cubicBezTo>
                      <a:pt x="79" y="31"/>
                      <a:pt x="95" y="33"/>
                      <a:pt x="110" y="29"/>
                    </a:cubicBezTo>
                    <a:cubicBezTo>
                      <a:pt x="114" y="28"/>
                      <a:pt x="117" y="27"/>
                      <a:pt x="120" y="25"/>
                    </a:cubicBezTo>
                    <a:cubicBezTo>
                      <a:pt x="124" y="23"/>
                      <a:pt x="125" y="21"/>
                      <a:pt x="124" y="19"/>
                    </a:cubicBezTo>
                    <a:cubicBezTo>
                      <a:pt x="123" y="17"/>
                      <a:pt x="119" y="17"/>
                      <a:pt x="116" y="16"/>
                    </a:cubicBezTo>
                    <a:lnTo>
                      <a:pt x="105" y="14"/>
                    </a:lnTo>
                    <a:cubicBezTo>
                      <a:pt x="91" y="12"/>
                      <a:pt x="79" y="10"/>
                      <a:pt x="68" y="8"/>
                    </a:cubicBezTo>
                    <a:cubicBezTo>
                      <a:pt x="58" y="6"/>
                      <a:pt x="50" y="4"/>
                      <a:pt x="44" y="3"/>
                    </a:cubicBezTo>
                    <a:cubicBezTo>
                      <a:pt x="38" y="2"/>
                      <a:pt x="35" y="1"/>
                      <a:pt x="35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1243;p35">
                <a:extLst>
                  <a:ext uri="{FF2B5EF4-FFF2-40B4-BE49-F238E27FC236}">
                    <a16:creationId xmlns:a16="http://schemas.microsoft.com/office/drawing/2014/main" id="{19CB2C99-C9FF-D529-5ADE-4F5A6FBA3D0A}"/>
                  </a:ext>
                </a:extLst>
              </p:cNvPr>
              <p:cNvSpPr/>
              <p:nvPr/>
            </p:nvSpPr>
            <p:spPr>
              <a:xfrm>
                <a:off x="3007618" y="2194573"/>
                <a:ext cx="19307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21" extrusionOk="0">
                    <a:moveTo>
                      <a:pt x="0" y="6"/>
                    </a:moveTo>
                    <a:cubicBezTo>
                      <a:pt x="0" y="6"/>
                      <a:pt x="7" y="-1"/>
                      <a:pt x="9" y="0"/>
                    </a:cubicBezTo>
                    <a:cubicBezTo>
                      <a:pt x="12" y="0"/>
                      <a:pt x="16" y="1"/>
                      <a:pt x="18" y="6"/>
                    </a:cubicBezTo>
                    <a:cubicBezTo>
                      <a:pt x="19" y="11"/>
                      <a:pt x="17" y="12"/>
                      <a:pt x="9" y="21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1244;p35">
                <a:extLst>
                  <a:ext uri="{FF2B5EF4-FFF2-40B4-BE49-F238E27FC236}">
                    <a16:creationId xmlns:a16="http://schemas.microsoft.com/office/drawing/2014/main" id="{D012B9AA-E212-C242-7145-2720C9515CC0}"/>
                  </a:ext>
                </a:extLst>
              </p:cNvPr>
              <p:cNvSpPr/>
              <p:nvPr/>
            </p:nvSpPr>
            <p:spPr>
              <a:xfrm>
                <a:off x="2981876" y="2201008"/>
                <a:ext cx="35396" cy="31106"/>
              </a:xfrm>
              <a:custGeom>
                <a:avLst/>
                <a:gdLst/>
                <a:ahLst/>
                <a:cxnLst/>
                <a:rect l="l" t="t" r="r" b="b"/>
                <a:pathLst>
                  <a:path w="33" h="29" extrusionOk="0">
                    <a:moveTo>
                      <a:pt x="24" y="0"/>
                    </a:moveTo>
                    <a:cubicBezTo>
                      <a:pt x="18" y="5"/>
                      <a:pt x="13" y="9"/>
                      <a:pt x="7" y="14"/>
                    </a:cubicBezTo>
                    <a:cubicBezTo>
                      <a:pt x="5" y="16"/>
                      <a:pt x="3" y="17"/>
                      <a:pt x="1" y="20"/>
                    </a:cubicBezTo>
                    <a:cubicBezTo>
                      <a:pt x="0" y="22"/>
                      <a:pt x="0" y="25"/>
                      <a:pt x="1" y="27"/>
                    </a:cubicBezTo>
                    <a:cubicBezTo>
                      <a:pt x="3" y="29"/>
                      <a:pt x="5" y="29"/>
                      <a:pt x="7" y="29"/>
                    </a:cubicBezTo>
                    <a:cubicBezTo>
                      <a:pt x="9" y="29"/>
                      <a:pt x="11" y="28"/>
                      <a:pt x="12" y="27"/>
                    </a:cubicBezTo>
                    <a:cubicBezTo>
                      <a:pt x="19" y="24"/>
                      <a:pt x="27" y="19"/>
                      <a:pt x="33" y="1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1245;p35">
                <a:extLst>
                  <a:ext uri="{FF2B5EF4-FFF2-40B4-BE49-F238E27FC236}">
                    <a16:creationId xmlns:a16="http://schemas.microsoft.com/office/drawing/2014/main" id="{A7A108B1-C806-F965-4FEF-43CC5440D02D}"/>
                  </a:ext>
                </a:extLst>
              </p:cNvPr>
              <p:cNvSpPr/>
              <p:nvPr/>
            </p:nvSpPr>
            <p:spPr>
              <a:xfrm>
                <a:off x="2978658" y="2198863"/>
                <a:ext cx="48267" cy="35396"/>
              </a:xfrm>
              <a:custGeom>
                <a:avLst/>
                <a:gdLst/>
                <a:ahLst/>
                <a:cxnLst/>
                <a:rect l="l" t="t" r="r" b="b"/>
                <a:pathLst>
                  <a:path w="45" h="33" extrusionOk="0">
                    <a:moveTo>
                      <a:pt x="45" y="7"/>
                    </a:moveTo>
                    <a:cubicBezTo>
                      <a:pt x="45" y="7"/>
                      <a:pt x="43" y="12"/>
                      <a:pt x="37" y="18"/>
                    </a:cubicBezTo>
                    <a:cubicBezTo>
                      <a:pt x="34" y="21"/>
                      <a:pt x="30" y="24"/>
                      <a:pt x="25" y="27"/>
                    </a:cubicBezTo>
                    <a:cubicBezTo>
                      <a:pt x="22" y="28"/>
                      <a:pt x="20" y="29"/>
                      <a:pt x="17" y="31"/>
                    </a:cubicBezTo>
                    <a:cubicBezTo>
                      <a:pt x="14" y="32"/>
                      <a:pt x="11" y="33"/>
                      <a:pt x="7" y="33"/>
                    </a:cubicBezTo>
                    <a:cubicBezTo>
                      <a:pt x="5" y="33"/>
                      <a:pt x="3" y="32"/>
                      <a:pt x="2" y="30"/>
                    </a:cubicBezTo>
                    <a:cubicBezTo>
                      <a:pt x="0" y="28"/>
                      <a:pt x="0" y="26"/>
                      <a:pt x="1" y="24"/>
                    </a:cubicBezTo>
                    <a:cubicBezTo>
                      <a:pt x="1" y="20"/>
                      <a:pt x="4" y="18"/>
                      <a:pt x="6" y="16"/>
                    </a:cubicBezTo>
                    <a:cubicBezTo>
                      <a:pt x="10" y="13"/>
                      <a:pt x="14" y="10"/>
                      <a:pt x="18" y="7"/>
                    </a:cubicBezTo>
                    <a:cubicBezTo>
                      <a:pt x="24" y="2"/>
                      <a:pt x="28" y="-1"/>
                      <a:pt x="29" y="0"/>
                    </a:cubicBezTo>
                    <a:cubicBezTo>
                      <a:pt x="29" y="0"/>
                      <a:pt x="25" y="4"/>
                      <a:pt x="19" y="9"/>
                    </a:cubicBezTo>
                    <a:lnTo>
                      <a:pt x="8" y="19"/>
                    </a:lnTo>
                    <a:cubicBezTo>
                      <a:pt x="7" y="20"/>
                      <a:pt x="5" y="22"/>
                      <a:pt x="5" y="25"/>
                    </a:cubicBezTo>
                    <a:cubicBezTo>
                      <a:pt x="4" y="27"/>
                      <a:pt x="5" y="28"/>
                      <a:pt x="8" y="29"/>
                    </a:cubicBezTo>
                    <a:cubicBezTo>
                      <a:pt x="10" y="29"/>
                      <a:pt x="12" y="28"/>
                      <a:pt x="15" y="27"/>
                    </a:cubicBezTo>
                    <a:cubicBezTo>
                      <a:pt x="17" y="26"/>
                      <a:pt x="21" y="24"/>
                      <a:pt x="23" y="23"/>
                    </a:cubicBezTo>
                    <a:cubicBezTo>
                      <a:pt x="28" y="20"/>
                      <a:pt x="32" y="18"/>
                      <a:pt x="35" y="15"/>
                    </a:cubicBezTo>
                    <a:cubicBezTo>
                      <a:pt x="41" y="10"/>
                      <a:pt x="44" y="6"/>
                      <a:pt x="45" y="7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1246;p35">
                <a:extLst>
                  <a:ext uri="{FF2B5EF4-FFF2-40B4-BE49-F238E27FC236}">
                    <a16:creationId xmlns:a16="http://schemas.microsoft.com/office/drawing/2014/main" id="{7A089363-0E78-642E-75F8-4960FBD00A9A}"/>
                  </a:ext>
                </a:extLst>
              </p:cNvPr>
              <p:cNvSpPr/>
              <p:nvPr/>
            </p:nvSpPr>
            <p:spPr>
              <a:xfrm>
                <a:off x="2923955" y="2193500"/>
                <a:ext cx="15017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14" h="36" extrusionOk="0">
                    <a:moveTo>
                      <a:pt x="12" y="36"/>
                    </a:moveTo>
                    <a:cubicBezTo>
                      <a:pt x="10" y="36"/>
                      <a:pt x="13" y="27"/>
                      <a:pt x="9" y="17"/>
                    </a:cubicBezTo>
                    <a:cubicBezTo>
                      <a:pt x="6" y="7"/>
                      <a:pt x="0" y="1"/>
                      <a:pt x="0" y="0"/>
                    </a:cubicBezTo>
                    <a:cubicBezTo>
                      <a:pt x="1" y="-1"/>
                      <a:pt x="10" y="4"/>
                      <a:pt x="13" y="16"/>
                    </a:cubicBezTo>
                    <a:cubicBezTo>
                      <a:pt x="17" y="28"/>
                      <a:pt x="12" y="37"/>
                      <a:pt x="12" y="36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1247;p35">
                <a:extLst>
                  <a:ext uri="{FF2B5EF4-FFF2-40B4-BE49-F238E27FC236}">
                    <a16:creationId xmlns:a16="http://schemas.microsoft.com/office/drawing/2014/main" id="{97711D5B-467A-634E-7B23-7C151D1D91DD}"/>
                  </a:ext>
                </a:extLst>
              </p:cNvPr>
              <p:cNvSpPr/>
              <p:nvPr/>
            </p:nvSpPr>
            <p:spPr>
              <a:xfrm>
                <a:off x="1700107" y="2050842"/>
                <a:ext cx="578137" cy="909578"/>
              </a:xfrm>
              <a:custGeom>
                <a:avLst/>
                <a:gdLst/>
                <a:ahLst/>
                <a:cxnLst/>
                <a:rect l="l" t="t" r="r" b="b"/>
                <a:pathLst>
                  <a:path w="539" h="848" extrusionOk="0">
                    <a:moveTo>
                      <a:pt x="481" y="32"/>
                    </a:moveTo>
                    <a:cubicBezTo>
                      <a:pt x="441" y="11"/>
                      <a:pt x="401" y="6"/>
                      <a:pt x="357" y="5"/>
                    </a:cubicBezTo>
                    <a:cubicBezTo>
                      <a:pt x="307" y="4"/>
                      <a:pt x="235" y="-4"/>
                      <a:pt x="181" y="2"/>
                    </a:cubicBezTo>
                    <a:cubicBezTo>
                      <a:pt x="181" y="2"/>
                      <a:pt x="9" y="16"/>
                      <a:pt x="8" y="145"/>
                    </a:cubicBezTo>
                    <a:lnTo>
                      <a:pt x="36" y="621"/>
                    </a:lnTo>
                    <a:lnTo>
                      <a:pt x="0" y="833"/>
                    </a:lnTo>
                    <a:lnTo>
                      <a:pt x="499" y="848"/>
                    </a:lnTo>
                    <a:lnTo>
                      <a:pt x="495" y="598"/>
                    </a:lnTo>
                    <a:cubicBezTo>
                      <a:pt x="497" y="710"/>
                      <a:pt x="491" y="355"/>
                      <a:pt x="493" y="260"/>
                    </a:cubicBezTo>
                    <a:cubicBezTo>
                      <a:pt x="501" y="190"/>
                      <a:pt x="534" y="182"/>
                      <a:pt x="539" y="136"/>
                    </a:cubicBezTo>
                    <a:cubicBezTo>
                      <a:pt x="544" y="96"/>
                      <a:pt x="517" y="50"/>
                      <a:pt x="481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1248;p35">
                <a:extLst>
                  <a:ext uri="{FF2B5EF4-FFF2-40B4-BE49-F238E27FC236}">
                    <a16:creationId xmlns:a16="http://schemas.microsoft.com/office/drawing/2014/main" id="{C7E8B468-97A6-8419-A5F1-97B09640207A}"/>
                  </a:ext>
                </a:extLst>
              </p:cNvPr>
              <p:cNvSpPr/>
              <p:nvPr/>
            </p:nvSpPr>
            <p:spPr>
              <a:xfrm>
                <a:off x="2105553" y="2059423"/>
                <a:ext cx="823764" cy="41832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390" extrusionOk="0">
                    <a:moveTo>
                      <a:pt x="0" y="0"/>
                    </a:moveTo>
                    <a:cubicBezTo>
                      <a:pt x="0" y="0"/>
                      <a:pt x="75" y="-2"/>
                      <a:pt x="125" y="23"/>
                    </a:cubicBezTo>
                    <a:cubicBezTo>
                      <a:pt x="174" y="47"/>
                      <a:pt x="448" y="215"/>
                      <a:pt x="448" y="215"/>
                    </a:cubicBezTo>
                    <a:lnTo>
                      <a:pt x="658" y="99"/>
                    </a:lnTo>
                    <a:lnTo>
                      <a:pt x="768" y="203"/>
                    </a:lnTo>
                    <a:lnTo>
                      <a:pt x="528" y="362"/>
                    </a:lnTo>
                    <a:cubicBezTo>
                      <a:pt x="481" y="393"/>
                      <a:pt x="422" y="399"/>
                      <a:pt x="370" y="377"/>
                    </a:cubicBezTo>
                    <a:lnTo>
                      <a:pt x="99" y="2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1249;p35">
                <a:extLst>
                  <a:ext uri="{FF2B5EF4-FFF2-40B4-BE49-F238E27FC236}">
                    <a16:creationId xmlns:a16="http://schemas.microsoft.com/office/drawing/2014/main" id="{FB227C51-FAA8-8CF9-C7AF-BF68A8B0492C}"/>
                  </a:ext>
                </a:extLst>
              </p:cNvPr>
              <p:cNvSpPr/>
              <p:nvPr/>
            </p:nvSpPr>
            <p:spPr>
              <a:xfrm>
                <a:off x="2226758" y="2246058"/>
                <a:ext cx="5363" cy="353963"/>
              </a:xfrm>
              <a:custGeom>
                <a:avLst/>
                <a:gdLst/>
                <a:ahLst/>
                <a:cxnLst/>
                <a:rect l="l" t="t" r="r" b="b"/>
                <a:pathLst>
                  <a:path w="5" h="330" extrusionOk="0">
                    <a:moveTo>
                      <a:pt x="2" y="0"/>
                    </a:moveTo>
                    <a:cubicBezTo>
                      <a:pt x="3" y="0"/>
                      <a:pt x="5" y="74"/>
                      <a:pt x="5" y="165"/>
                    </a:cubicBezTo>
                    <a:cubicBezTo>
                      <a:pt x="5" y="256"/>
                      <a:pt x="4" y="330"/>
                      <a:pt x="3" y="330"/>
                    </a:cubicBezTo>
                    <a:cubicBezTo>
                      <a:pt x="2" y="330"/>
                      <a:pt x="0" y="256"/>
                      <a:pt x="0" y="165"/>
                    </a:cubicBezTo>
                    <a:cubicBezTo>
                      <a:pt x="0" y="74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1250;p35">
                <a:extLst>
                  <a:ext uri="{FF2B5EF4-FFF2-40B4-BE49-F238E27FC236}">
                    <a16:creationId xmlns:a16="http://schemas.microsoft.com/office/drawing/2014/main" id="{425785D0-F49C-0A98-A455-DA2B75B4B07F}"/>
                  </a:ext>
                </a:extLst>
              </p:cNvPr>
              <p:cNvSpPr/>
              <p:nvPr/>
            </p:nvSpPr>
            <p:spPr>
              <a:xfrm>
                <a:off x="1407284" y="4345168"/>
                <a:ext cx="282096" cy="379706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54" extrusionOk="0">
                    <a:moveTo>
                      <a:pt x="130" y="0"/>
                    </a:moveTo>
                    <a:lnTo>
                      <a:pt x="83" y="187"/>
                    </a:lnTo>
                    <a:lnTo>
                      <a:pt x="3" y="324"/>
                    </a:lnTo>
                    <a:cubicBezTo>
                      <a:pt x="-3" y="334"/>
                      <a:pt x="1" y="347"/>
                      <a:pt x="11" y="352"/>
                    </a:cubicBezTo>
                    <a:lnTo>
                      <a:pt x="11" y="352"/>
                    </a:lnTo>
                    <a:cubicBezTo>
                      <a:pt x="17" y="355"/>
                      <a:pt x="24" y="355"/>
                      <a:pt x="29" y="352"/>
                    </a:cubicBezTo>
                    <a:cubicBezTo>
                      <a:pt x="65" y="332"/>
                      <a:pt x="197" y="260"/>
                      <a:pt x="200" y="246"/>
                    </a:cubicBezTo>
                    <a:cubicBezTo>
                      <a:pt x="203" y="230"/>
                      <a:pt x="263" y="52"/>
                      <a:pt x="263" y="52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1251;p35">
                <a:extLst>
                  <a:ext uri="{FF2B5EF4-FFF2-40B4-BE49-F238E27FC236}">
                    <a16:creationId xmlns:a16="http://schemas.microsoft.com/office/drawing/2014/main" id="{97165C9C-02E6-112D-395F-EA116146B802}"/>
                  </a:ext>
                </a:extLst>
              </p:cNvPr>
              <p:cNvSpPr/>
              <p:nvPr/>
            </p:nvSpPr>
            <p:spPr>
              <a:xfrm>
                <a:off x="1419083" y="4596160"/>
                <a:ext cx="205941" cy="12871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20" extrusionOk="0">
                    <a:moveTo>
                      <a:pt x="0" y="118"/>
                    </a:moveTo>
                    <a:lnTo>
                      <a:pt x="192" y="0"/>
                    </a:lnTo>
                    <a:lnTo>
                      <a:pt x="190" y="8"/>
                    </a:lnTo>
                    <a:cubicBezTo>
                      <a:pt x="188" y="14"/>
                      <a:pt x="184" y="20"/>
                      <a:pt x="178" y="24"/>
                    </a:cubicBezTo>
                    <a:cubicBezTo>
                      <a:pt x="162" y="35"/>
                      <a:pt x="119" y="63"/>
                      <a:pt x="19" y="118"/>
                    </a:cubicBezTo>
                    <a:cubicBezTo>
                      <a:pt x="13" y="121"/>
                      <a:pt x="6" y="121"/>
                      <a:pt x="0" y="1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1252;p35">
                <a:extLst>
                  <a:ext uri="{FF2B5EF4-FFF2-40B4-BE49-F238E27FC236}">
                    <a16:creationId xmlns:a16="http://schemas.microsoft.com/office/drawing/2014/main" id="{2C5FC507-4AAB-97D8-1DF6-D2FEACD5B91B}"/>
                  </a:ext>
                </a:extLst>
              </p:cNvPr>
              <p:cNvSpPr/>
              <p:nvPr/>
            </p:nvSpPr>
            <p:spPr>
              <a:xfrm>
                <a:off x="1593918" y="4520005"/>
                <a:ext cx="23597" cy="23598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8" y="0"/>
                    </a:moveTo>
                    <a:cubicBezTo>
                      <a:pt x="2" y="2"/>
                      <a:pt x="-1" y="9"/>
                      <a:pt x="0" y="14"/>
                    </a:cubicBezTo>
                    <a:cubicBezTo>
                      <a:pt x="2" y="20"/>
                      <a:pt x="9" y="24"/>
                      <a:pt x="14" y="22"/>
                    </a:cubicBezTo>
                    <a:cubicBezTo>
                      <a:pt x="20" y="20"/>
                      <a:pt x="24" y="12"/>
                      <a:pt x="22" y="7"/>
                    </a:cubicBezTo>
                    <a:cubicBezTo>
                      <a:pt x="20" y="1"/>
                      <a:pt x="11" y="-2"/>
                      <a:pt x="7" y="1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1253;p35">
                <a:extLst>
                  <a:ext uri="{FF2B5EF4-FFF2-40B4-BE49-F238E27FC236}">
                    <a16:creationId xmlns:a16="http://schemas.microsoft.com/office/drawing/2014/main" id="{0517A4C9-F576-DDBB-B230-3FFBDE8C8CDE}"/>
                  </a:ext>
                </a:extLst>
              </p:cNvPr>
              <p:cNvSpPr/>
              <p:nvPr/>
            </p:nvSpPr>
            <p:spPr>
              <a:xfrm>
                <a:off x="1453406" y="4615467"/>
                <a:ext cx="36469" cy="3217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0" extrusionOk="0">
                    <a:moveTo>
                      <a:pt x="33" y="30"/>
                    </a:moveTo>
                    <a:cubicBezTo>
                      <a:pt x="32" y="31"/>
                      <a:pt x="30" y="20"/>
                      <a:pt x="21" y="11"/>
                    </a:cubicBezTo>
                    <a:cubicBezTo>
                      <a:pt x="11" y="3"/>
                      <a:pt x="0" y="3"/>
                      <a:pt x="0" y="1"/>
                    </a:cubicBezTo>
                    <a:cubicBezTo>
                      <a:pt x="0" y="1"/>
                      <a:pt x="3" y="0"/>
                      <a:pt x="8" y="1"/>
                    </a:cubicBezTo>
                    <a:cubicBezTo>
                      <a:pt x="12" y="1"/>
                      <a:pt x="18" y="4"/>
                      <a:pt x="24" y="8"/>
                    </a:cubicBezTo>
                    <a:cubicBezTo>
                      <a:pt x="29" y="13"/>
                      <a:pt x="32" y="19"/>
                      <a:pt x="33" y="23"/>
                    </a:cubicBezTo>
                    <a:cubicBezTo>
                      <a:pt x="34" y="28"/>
                      <a:pt x="34" y="30"/>
                      <a:pt x="33" y="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1254;p35">
                <a:extLst>
                  <a:ext uri="{FF2B5EF4-FFF2-40B4-BE49-F238E27FC236}">
                    <a16:creationId xmlns:a16="http://schemas.microsoft.com/office/drawing/2014/main" id="{5386E21E-B3BA-FAF2-7348-97626A0CA018}"/>
                  </a:ext>
                </a:extLst>
              </p:cNvPr>
              <p:cNvSpPr/>
              <p:nvPr/>
            </p:nvSpPr>
            <p:spPr>
              <a:xfrm>
                <a:off x="1433027" y="4648719"/>
                <a:ext cx="34324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21" extrusionOk="0">
                    <a:moveTo>
                      <a:pt x="32" y="21"/>
                    </a:moveTo>
                    <a:cubicBezTo>
                      <a:pt x="31" y="21"/>
                      <a:pt x="27" y="14"/>
                      <a:pt x="18" y="8"/>
                    </a:cubicBezTo>
                    <a:cubicBezTo>
                      <a:pt x="9" y="3"/>
                      <a:pt x="0" y="2"/>
                      <a:pt x="0" y="1"/>
                    </a:cubicBezTo>
                    <a:cubicBezTo>
                      <a:pt x="0" y="0"/>
                      <a:pt x="10" y="-2"/>
                      <a:pt x="20" y="5"/>
                    </a:cubicBezTo>
                    <a:cubicBezTo>
                      <a:pt x="30" y="11"/>
                      <a:pt x="33" y="21"/>
                      <a:pt x="32" y="2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1255;p35">
                <a:extLst>
                  <a:ext uri="{FF2B5EF4-FFF2-40B4-BE49-F238E27FC236}">
                    <a16:creationId xmlns:a16="http://schemas.microsoft.com/office/drawing/2014/main" id="{4B633242-9A57-718B-4AD6-B2923E883241}"/>
                  </a:ext>
                </a:extLst>
              </p:cNvPr>
              <p:cNvSpPr/>
              <p:nvPr/>
            </p:nvSpPr>
            <p:spPr>
              <a:xfrm>
                <a:off x="1474859" y="4582216"/>
                <a:ext cx="50413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6" extrusionOk="0">
                    <a:moveTo>
                      <a:pt x="47" y="36"/>
                    </a:moveTo>
                    <a:cubicBezTo>
                      <a:pt x="46" y="37"/>
                      <a:pt x="39" y="25"/>
                      <a:pt x="26" y="15"/>
                    </a:cubicBezTo>
                    <a:cubicBezTo>
                      <a:pt x="13" y="6"/>
                      <a:pt x="0" y="3"/>
                      <a:pt x="0" y="1"/>
                    </a:cubicBezTo>
                    <a:cubicBezTo>
                      <a:pt x="0" y="0"/>
                      <a:pt x="15" y="1"/>
                      <a:pt x="29" y="12"/>
                    </a:cubicBezTo>
                    <a:cubicBezTo>
                      <a:pt x="43" y="22"/>
                      <a:pt x="48" y="36"/>
                      <a:pt x="47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1256;p35">
                <a:extLst>
                  <a:ext uri="{FF2B5EF4-FFF2-40B4-BE49-F238E27FC236}">
                    <a16:creationId xmlns:a16="http://schemas.microsoft.com/office/drawing/2014/main" id="{C6EE4F09-7485-7759-2451-8AB8C5EDC6B1}"/>
                  </a:ext>
                </a:extLst>
              </p:cNvPr>
              <p:cNvSpPr/>
              <p:nvPr/>
            </p:nvSpPr>
            <p:spPr>
              <a:xfrm>
                <a:off x="1494166" y="4542530"/>
                <a:ext cx="51485" cy="19307"/>
              </a:xfrm>
              <a:custGeom>
                <a:avLst/>
                <a:gdLst/>
                <a:ahLst/>
                <a:cxnLst/>
                <a:rect l="l" t="t" r="r" b="b"/>
                <a:pathLst>
                  <a:path w="48" h="18" extrusionOk="0">
                    <a:moveTo>
                      <a:pt x="48" y="18"/>
                    </a:moveTo>
                    <a:cubicBezTo>
                      <a:pt x="47" y="19"/>
                      <a:pt x="38" y="11"/>
                      <a:pt x="25" y="7"/>
                    </a:cubicBezTo>
                    <a:cubicBezTo>
                      <a:pt x="11" y="3"/>
                      <a:pt x="0" y="3"/>
                      <a:pt x="0" y="2"/>
                    </a:cubicBezTo>
                    <a:cubicBezTo>
                      <a:pt x="0" y="1"/>
                      <a:pt x="12" y="-1"/>
                      <a:pt x="26" y="3"/>
                    </a:cubicBezTo>
                    <a:cubicBezTo>
                      <a:pt x="40" y="8"/>
                      <a:pt x="49" y="17"/>
                      <a:pt x="48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1257;p35">
                <a:extLst>
                  <a:ext uri="{FF2B5EF4-FFF2-40B4-BE49-F238E27FC236}">
                    <a16:creationId xmlns:a16="http://schemas.microsoft.com/office/drawing/2014/main" id="{3420D013-275E-6682-C545-26BFAB39F222}"/>
                  </a:ext>
                </a:extLst>
              </p:cNvPr>
              <p:cNvSpPr/>
              <p:nvPr/>
            </p:nvSpPr>
            <p:spPr>
              <a:xfrm>
                <a:off x="1508109" y="4484608"/>
                <a:ext cx="53631" cy="18234"/>
              </a:xfrm>
              <a:custGeom>
                <a:avLst/>
                <a:gdLst/>
                <a:ahLst/>
                <a:cxnLst/>
                <a:rect l="l" t="t" r="r" b="b"/>
                <a:pathLst>
                  <a:path w="50" h="17" extrusionOk="0">
                    <a:moveTo>
                      <a:pt x="50" y="17"/>
                    </a:moveTo>
                    <a:cubicBezTo>
                      <a:pt x="49" y="18"/>
                      <a:pt x="41" y="9"/>
                      <a:pt x="26" y="6"/>
                    </a:cubicBezTo>
                    <a:cubicBezTo>
                      <a:pt x="12" y="2"/>
                      <a:pt x="0" y="6"/>
                      <a:pt x="0" y="5"/>
                    </a:cubicBezTo>
                    <a:cubicBezTo>
                      <a:pt x="0" y="4"/>
                      <a:pt x="2" y="3"/>
                      <a:pt x="7" y="1"/>
                    </a:cubicBezTo>
                    <a:cubicBezTo>
                      <a:pt x="12" y="0"/>
                      <a:pt x="19" y="0"/>
                      <a:pt x="27" y="1"/>
                    </a:cubicBezTo>
                    <a:cubicBezTo>
                      <a:pt x="35" y="3"/>
                      <a:pt x="41" y="6"/>
                      <a:pt x="45" y="10"/>
                    </a:cubicBezTo>
                    <a:cubicBezTo>
                      <a:pt x="49" y="13"/>
                      <a:pt x="50" y="17"/>
                      <a:pt x="50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1258;p35">
                <a:extLst>
                  <a:ext uri="{FF2B5EF4-FFF2-40B4-BE49-F238E27FC236}">
                    <a16:creationId xmlns:a16="http://schemas.microsoft.com/office/drawing/2014/main" id="{9964E0BA-5D1E-265D-ADAD-ECAEE0BFF7AF}"/>
                  </a:ext>
                </a:extLst>
              </p:cNvPr>
              <p:cNvSpPr/>
              <p:nvPr/>
            </p:nvSpPr>
            <p:spPr>
              <a:xfrm>
                <a:off x="1514545" y="4439558"/>
                <a:ext cx="62211" cy="39687"/>
              </a:xfrm>
              <a:custGeom>
                <a:avLst/>
                <a:gdLst/>
                <a:ahLst/>
                <a:cxnLst/>
                <a:rect l="l" t="t" r="r" b="b"/>
                <a:pathLst>
                  <a:path w="58" h="37" extrusionOk="0">
                    <a:moveTo>
                      <a:pt x="24" y="37"/>
                    </a:moveTo>
                    <a:cubicBezTo>
                      <a:pt x="24" y="37"/>
                      <a:pt x="23" y="34"/>
                      <a:pt x="25" y="30"/>
                    </a:cubicBezTo>
                    <a:cubicBezTo>
                      <a:pt x="26" y="26"/>
                      <a:pt x="30" y="19"/>
                      <a:pt x="36" y="13"/>
                    </a:cubicBezTo>
                    <a:cubicBezTo>
                      <a:pt x="39" y="10"/>
                      <a:pt x="42" y="6"/>
                      <a:pt x="48" y="5"/>
                    </a:cubicBezTo>
                    <a:cubicBezTo>
                      <a:pt x="51" y="5"/>
                      <a:pt x="55" y="6"/>
                      <a:pt x="56" y="9"/>
                    </a:cubicBezTo>
                    <a:cubicBezTo>
                      <a:pt x="58" y="12"/>
                      <a:pt x="58" y="16"/>
                      <a:pt x="57" y="19"/>
                    </a:cubicBezTo>
                    <a:cubicBezTo>
                      <a:pt x="53" y="30"/>
                      <a:pt x="40" y="39"/>
                      <a:pt x="26" y="37"/>
                    </a:cubicBezTo>
                    <a:cubicBezTo>
                      <a:pt x="13" y="35"/>
                      <a:pt x="3" y="24"/>
                      <a:pt x="0" y="12"/>
                    </a:cubicBezTo>
                    <a:cubicBezTo>
                      <a:pt x="0" y="9"/>
                      <a:pt x="0" y="6"/>
                      <a:pt x="2" y="3"/>
                    </a:cubicBezTo>
                    <a:cubicBezTo>
                      <a:pt x="4" y="0"/>
                      <a:pt x="9" y="0"/>
                      <a:pt x="11" y="1"/>
                    </a:cubicBezTo>
                    <a:cubicBezTo>
                      <a:pt x="16" y="3"/>
                      <a:pt x="19" y="8"/>
                      <a:pt x="22" y="11"/>
                    </a:cubicBezTo>
                    <a:cubicBezTo>
                      <a:pt x="27" y="18"/>
                      <a:pt x="29" y="24"/>
                      <a:pt x="30" y="29"/>
                    </a:cubicBezTo>
                    <a:cubicBezTo>
                      <a:pt x="31" y="33"/>
                      <a:pt x="32" y="36"/>
                      <a:pt x="31" y="36"/>
                    </a:cubicBezTo>
                    <a:cubicBezTo>
                      <a:pt x="31" y="36"/>
                      <a:pt x="29" y="25"/>
                      <a:pt x="19" y="13"/>
                    </a:cubicBezTo>
                    <a:cubicBezTo>
                      <a:pt x="17" y="9"/>
                      <a:pt x="14" y="6"/>
                      <a:pt x="10" y="4"/>
                    </a:cubicBezTo>
                    <a:cubicBezTo>
                      <a:pt x="8" y="3"/>
                      <a:pt x="6" y="4"/>
                      <a:pt x="5" y="5"/>
                    </a:cubicBezTo>
                    <a:cubicBezTo>
                      <a:pt x="4" y="7"/>
                      <a:pt x="4" y="9"/>
                      <a:pt x="4" y="11"/>
                    </a:cubicBezTo>
                    <a:cubicBezTo>
                      <a:pt x="6" y="21"/>
                      <a:pt x="15" y="31"/>
                      <a:pt x="27" y="33"/>
                    </a:cubicBezTo>
                    <a:cubicBezTo>
                      <a:pt x="38" y="34"/>
                      <a:pt x="50" y="27"/>
                      <a:pt x="53" y="17"/>
                    </a:cubicBezTo>
                    <a:cubicBezTo>
                      <a:pt x="54" y="15"/>
                      <a:pt x="54" y="13"/>
                      <a:pt x="53" y="11"/>
                    </a:cubicBezTo>
                    <a:cubicBezTo>
                      <a:pt x="52" y="9"/>
                      <a:pt x="50" y="8"/>
                      <a:pt x="48" y="9"/>
                    </a:cubicBezTo>
                    <a:cubicBezTo>
                      <a:pt x="44" y="9"/>
                      <a:pt x="41" y="12"/>
                      <a:pt x="38" y="15"/>
                    </a:cubicBezTo>
                    <a:cubicBezTo>
                      <a:pt x="26" y="27"/>
                      <a:pt x="24" y="37"/>
                      <a:pt x="24" y="3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1259;p35">
                <a:extLst>
                  <a:ext uri="{FF2B5EF4-FFF2-40B4-BE49-F238E27FC236}">
                    <a16:creationId xmlns:a16="http://schemas.microsoft.com/office/drawing/2014/main" id="{15C1F515-1150-7E6B-FB70-5E26AB9F7655}"/>
                  </a:ext>
                </a:extLst>
              </p:cNvPr>
              <p:cNvSpPr/>
              <p:nvPr/>
            </p:nvSpPr>
            <p:spPr>
              <a:xfrm>
                <a:off x="2054068" y="4365548"/>
                <a:ext cx="328219" cy="263863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46" extrusionOk="0">
                    <a:moveTo>
                      <a:pt x="159" y="5"/>
                    </a:moveTo>
                    <a:lnTo>
                      <a:pt x="148" y="163"/>
                    </a:lnTo>
                    <a:cubicBezTo>
                      <a:pt x="148" y="163"/>
                      <a:pt x="305" y="215"/>
                      <a:pt x="306" y="244"/>
                    </a:cubicBezTo>
                    <a:lnTo>
                      <a:pt x="0" y="246"/>
                    </a:lnTo>
                    <a:lnTo>
                      <a:pt x="6" y="0"/>
                    </a:lnTo>
                    <a:lnTo>
                      <a:pt x="159" y="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3550" rIns="90000" bIns="43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1260;p35">
                <a:extLst>
                  <a:ext uri="{FF2B5EF4-FFF2-40B4-BE49-F238E27FC236}">
                    <a16:creationId xmlns:a16="http://schemas.microsoft.com/office/drawing/2014/main" id="{66158AE8-6CB5-1409-2137-753DD018287A}"/>
                  </a:ext>
                </a:extLst>
              </p:cNvPr>
              <p:cNvSpPr/>
              <p:nvPr/>
            </p:nvSpPr>
            <p:spPr>
              <a:xfrm>
                <a:off x="2102335" y="4522150"/>
                <a:ext cx="24670" cy="25743"/>
              </a:xfrm>
              <a:custGeom>
                <a:avLst/>
                <a:gdLst/>
                <a:ahLst/>
                <a:cxnLst/>
                <a:rect l="l" t="t" r="r" b="b"/>
                <a:pathLst>
                  <a:path w="23" h="24" extrusionOk="0">
                    <a:moveTo>
                      <a:pt x="9" y="0"/>
                    </a:moveTo>
                    <a:cubicBezTo>
                      <a:pt x="3" y="2"/>
                      <a:pt x="-1" y="8"/>
                      <a:pt x="0" y="14"/>
                    </a:cubicBezTo>
                    <a:cubicBezTo>
                      <a:pt x="1" y="20"/>
                      <a:pt x="8" y="25"/>
                      <a:pt x="14" y="24"/>
                    </a:cubicBezTo>
                    <a:cubicBezTo>
                      <a:pt x="20" y="22"/>
                      <a:pt x="24" y="15"/>
                      <a:pt x="23" y="9"/>
                    </a:cubicBezTo>
                    <a:cubicBezTo>
                      <a:pt x="21" y="3"/>
                      <a:pt x="14" y="-2"/>
                      <a:pt x="8" y="1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1261;p35">
                <a:extLst>
                  <a:ext uri="{FF2B5EF4-FFF2-40B4-BE49-F238E27FC236}">
                    <a16:creationId xmlns:a16="http://schemas.microsoft.com/office/drawing/2014/main" id="{3C1EEF01-AFC9-DA9F-5064-8F48B3CF624A}"/>
                  </a:ext>
                </a:extLst>
              </p:cNvPr>
              <p:cNvSpPr/>
              <p:nvPr/>
            </p:nvSpPr>
            <p:spPr>
              <a:xfrm>
                <a:off x="2054068" y="4602596"/>
                <a:ext cx="330364" cy="2681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5" extrusionOk="0">
                    <a:moveTo>
                      <a:pt x="0" y="25"/>
                    </a:moveTo>
                    <a:lnTo>
                      <a:pt x="1" y="0"/>
                    </a:lnTo>
                    <a:lnTo>
                      <a:pt x="296" y="8"/>
                    </a:lnTo>
                    <a:cubicBezTo>
                      <a:pt x="296" y="8"/>
                      <a:pt x="306" y="13"/>
                      <a:pt x="308" y="25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1262;p35">
                <a:extLst>
                  <a:ext uri="{FF2B5EF4-FFF2-40B4-BE49-F238E27FC236}">
                    <a16:creationId xmlns:a16="http://schemas.microsoft.com/office/drawing/2014/main" id="{EC1B9943-B22F-6A0A-8200-33D8BE33C60E}"/>
                  </a:ext>
                </a:extLst>
              </p:cNvPr>
              <p:cNvSpPr/>
              <p:nvPr/>
            </p:nvSpPr>
            <p:spPr>
              <a:xfrm>
                <a:off x="2188144" y="4536094"/>
                <a:ext cx="30033" cy="20380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8" y="2"/>
                    </a:moveTo>
                    <a:cubicBezTo>
                      <a:pt x="28" y="4"/>
                      <a:pt x="21" y="4"/>
                      <a:pt x="13" y="9"/>
                    </a:cubicBezTo>
                    <a:cubicBezTo>
                      <a:pt x="6" y="13"/>
                      <a:pt x="2" y="20"/>
                      <a:pt x="0" y="19"/>
                    </a:cubicBezTo>
                    <a:cubicBezTo>
                      <a:pt x="-1" y="19"/>
                      <a:pt x="1" y="10"/>
                      <a:pt x="11" y="4"/>
                    </a:cubicBezTo>
                    <a:cubicBezTo>
                      <a:pt x="20" y="-1"/>
                      <a:pt x="29" y="1"/>
                      <a:pt x="28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1263;p35">
                <a:extLst>
                  <a:ext uri="{FF2B5EF4-FFF2-40B4-BE49-F238E27FC236}">
                    <a16:creationId xmlns:a16="http://schemas.microsoft.com/office/drawing/2014/main" id="{3D316291-E693-75CA-37F3-D4D42C02560E}"/>
                  </a:ext>
                </a:extLst>
              </p:cNvPr>
              <p:cNvSpPr/>
              <p:nvPr/>
            </p:nvSpPr>
            <p:spPr>
              <a:xfrm>
                <a:off x="2229976" y="4552183"/>
                <a:ext cx="22525" cy="25743"/>
              </a:xfrm>
              <a:custGeom>
                <a:avLst/>
                <a:gdLst/>
                <a:ahLst/>
                <a:cxnLst/>
                <a:rect l="l" t="t" r="r" b="b"/>
                <a:pathLst>
                  <a:path w="21" h="24" extrusionOk="0">
                    <a:moveTo>
                      <a:pt x="21" y="1"/>
                    </a:moveTo>
                    <a:cubicBezTo>
                      <a:pt x="21" y="3"/>
                      <a:pt x="15" y="5"/>
                      <a:pt x="10" y="11"/>
                    </a:cubicBezTo>
                    <a:cubicBezTo>
                      <a:pt x="4" y="17"/>
                      <a:pt x="3" y="24"/>
                      <a:pt x="1" y="24"/>
                    </a:cubicBezTo>
                    <a:cubicBezTo>
                      <a:pt x="0" y="24"/>
                      <a:pt x="-1" y="15"/>
                      <a:pt x="6" y="8"/>
                    </a:cubicBezTo>
                    <a:cubicBezTo>
                      <a:pt x="12" y="0"/>
                      <a:pt x="21" y="0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1264;p35">
                <a:extLst>
                  <a:ext uri="{FF2B5EF4-FFF2-40B4-BE49-F238E27FC236}">
                    <a16:creationId xmlns:a16="http://schemas.microsoft.com/office/drawing/2014/main" id="{92ABC2E5-EF8F-FEF4-04A3-B315BF263D27}"/>
                  </a:ext>
                </a:extLst>
              </p:cNvPr>
              <p:cNvSpPr/>
              <p:nvPr/>
            </p:nvSpPr>
            <p:spPr>
              <a:xfrm>
                <a:off x="2268590" y="4568272"/>
                <a:ext cx="16089" cy="2681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5" extrusionOk="0">
                    <a:moveTo>
                      <a:pt x="2" y="25"/>
                    </a:moveTo>
                    <a:cubicBezTo>
                      <a:pt x="1" y="26"/>
                      <a:pt x="-1" y="18"/>
                      <a:pt x="3" y="10"/>
                    </a:cubicBezTo>
                    <a:cubicBezTo>
                      <a:pt x="7" y="2"/>
                      <a:pt x="14" y="-1"/>
                      <a:pt x="15" y="0"/>
                    </a:cubicBezTo>
                    <a:cubicBezTo>
                      <a:pt x="16" y="1"/>
                      <a:pt x="11" y="6"/>
                      <a:pt x="8" y="12"/>
                    </a:cubicBezTo>
                    <a:cubicBezTo>
                      <a:pt x="4" y="19"/>
                      <a:pt x="4" y="25"/>
                      <a:pt x="2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1265;p35">
                <a:extLst>
                  <a:ext uri="{FF2B5EF4-FFF2-40B4-BE49-F238E27FC236}">
                    <a16:creationId xmlns:a16="http://schemas.microsoft.com/office/drawing/2014/main" id="{1D095470-A2ED-D01C-D727-AD9B893A3F95}"/>
                  </a:ext>
                </a:extLst>
              </p:cNvPr>
              <p:cNvSpPr/>
              <p:nvPr/>
            </p:nvSpPr>
            <p:spPr>
              <a:xfrm>
                <a:off x="2182781" y="4493189"/>
                <a:ext cx="34324" cy="7508"/>
              </a:xfrm>
              <a:custGeom>
                <a:avLst/>
                <a:gdLst/>
                <a:ahLst/>
                <a:cxnLst/>
                <a:rect l="l" t="t" r="r" b="b"/>
                <a:pathLst>
                  <a:path w="32" h="7" extrusionOk="0">
                    <a:moveTo>
                      <a:pt x="32" y="6"/>
                    </a:moveTo>
                    <a:cubicBezTo>
                      <a:pt x="31" y="7"/>
                      <a:pt x="24" y="5"/>
                      <a:pt x="16" y="5"/>
                    </a:cubicBezTo>
                    <a:cubicBezTo>
                      <a:pt x="7" y="6"/>
                      <a:pt x="1" y="8"/>
                      <a:pt x="0" y="7"/>
                    </a:cubicBezTo>
                    <a:cubicBezTo>
                      <a:pt x="-1" y="6"/>
                      <a:pt x="6" y="0"/>
                      <a:pt x="16" y="0"/>
                    </a:cubicBezTo>
                    <a:cubicBezTo>
                      <a:pt x="26" y="0"/>
                      <a:pt x="33" y="5"/>
                      <a:pt x="32" y="6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1266;p35">
                <a:extLst>
                  <a:ext uri="{FF2B5EF4-FFF2-40B4-BE49-F238E27FC236}">
                    <a16:creationId xmlns:a16="http://schemas.microsoft.com/office/drawing/2014/main" id="{D6C17A07-9FB3-9933-7662-416707D10C77}"/>
                  </a:ext>
                </a:extLst>
              </p:cNvPr>
              <p:cNvSpPr/>
              <p:nvPr/>
            </p:nvSpPr>
            <p:spPr>
              <a:xfrm>
                <a:off x="2168837" y="4437413"/>
                <a:ext cx="49340" cy="30033"/>
              </a:xfrm>
              <a:custGeom>
                <a:avLst/>
                <a:gdLst/>
                <a:ahLst/>
                <a:cxnLst/>
                <a:rect l="l" t="t" r="r" b="b"/>
                <a:pathLst>
                  <a:path w="46" h="28" extrusionOk="0">
                    <a:moveTo>
                      <a:pt x="46" y="26"/>
                    </a:moveTo>
                    <a:cubicBezTo>
                      <a:pt x="46" y="27"/>
                      <a:pt x="40" y="28"/>
                      <a:pt x="31" y="26"/>
                    </a:cubicBezTo>
                    <a:cubicBezTo>
                      <a:pt x="26" y="25"/>
                      <a:pt x="21" y="23"/>
                      <a:pt x="15" y="20"/>
                    </a:cubicBezTo>
                    <a:cubicBezTo>
                      <a:pt x="12" y="19"/>
                      <a:pt x="9" y="17"/>
                      <a:pt x="7" y="15"/>
                    </a:cubicBezTo>
                    <a:cubicBezTo>
                      <a:pt x="5" y="14"/>
                      <a:pt x="3" y="14"/>
                      <a:pt x="2" y="12"/>
                    </a:cubicBezTo>
                    <a:cubicBezTo>
                      <a:pt x="0" y="10"/>
                      <a:pt x="0" y="6"/>
                      <a:pt x="2" y="4"/>
                    </a:cubicBezTo>
                    <a:cubicBezTo>
                      <a:pt x="3" y="1"/>
                      <a:pt x="6" y="0"/>
                      <a:pt x="8" y="1"/>
                    </a:cubicBezTo>
                    <a:cubicBezTo>
                      <a:pt x="11" y="1"/>
                      <a:pt x="12" y="1"/>
                      <a:pt x="14" y="2"/>
                    </a:cubicBezTo>
                    <a:cubicBezTo>
                      <a:pt x="17" y="3"/>
                      <a:pt x="21" y="4"/>
                      <a:pt x="23" y="5"/>
                    </a:cubicBezTo>
                    <a:cubicBezTo>
                      <a:pt x="29" y="8"/>
                      <a:pt x="34" y="11"/>
                      <a:pt x="37" y="15"/>
                    </a:cubicBezTo>
                    <a:cubicBezTo>
                      <a:pt x="44" y="22"/>
                      <a:pt x="46" y="27"/>
                      <a:pt x="46" y="28"/>
                    </a:cubicBezTo>
                    <a:cubicBezTo>
                      <a:pt x="45" y="28"/>
                      <a:pt x="42" y="23"/>
                      <a:pt x="35" y="18"/>
                    </a:cubicBezTo>
                    <a:cubicBezTo>
                      <a:pt x="31" y="15"/>
                      <a:pt x="27" y="12"/>
                      <a:pt x="21" y="10"/>
                    </a:cubicBezTo>
                    <a:cubicBezTo>
                      <a:pt x="19" y="8"/>
                      <a:pt x="16" y="7"/>
                      <a:pt x="13" y="7"/>
                    </a:cubicBezTo>
                    <a:cubicBezTo>
                      <a:pt x="9" y="6"/>
                      <a:pt x="7" y="5"/>
                      <a:pt x="6" y="7"/>
                    </a:cubicBezTo>
                    <a:cubicBezTo>
                      <a:pt x="5" y="7"/>
                      <a:pt x="5" y="8"/>
                      <a:pt x="6" y="9"/>
                    </a:cubicBezTo>
                    <a:cubicBezTo>
                      <a:pt x="7" y="10"/>
                      <a:pt x="8" y="10"/>
                      <a:pt x="9" y="11"/>
                    </a:cubicBezTo>
                    <a:cubicBezTo>
                      <a:pt x="12" y="13"/>
                      <a:pt x="15" y="15"/>
                      <a:pt x="17" y="16"/>
                    </a:cubicBezTo>
                    <a:cubicBezTo>
                      <a:pt x="23" y="19"/>
                      <a:pt x="28" y="21"/>
                      <a:pt x="32" y="22"/>
                    </a:cubicBezTo>
                    <a:cubicBezTo>
                      <a:pt x="41" y="25"/>
                      <a:pt x="46" y="26"/>
                      <a:pt x="46" y="27"/>
                    </a:cubicBezTo>
                    <a:lnTo>
                      <a:pt x="46" y="2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1267;p35">
                <a:extLst>
                  <a:ext uri="{FF2B5EF4-FFF2-40B4-BE49-F238E27FC236}">
                    <a16:creationId xmlns:a16="http://schemas.microsoft.com/office/drawing/2014/main" id="{AF16343F-286D-632E-50DF-91CE89229B06}"/>
                  </a:ext>
                </a:extLst>
              </p:cNvPr>
              <p:cNvSpPr/>
              <p:nvPr/>
            </p:nvSpPr>
            <p:spPr>
              <a:xfrm>
                <a:off x="2212814" y="4415961"/>
                <a:ext cx="26815" cy="51486"/>
              </a:xfrm>
              <a:custGeom>
                <a:avLst/>
                <a:gdLst/>
                <a:ahLst/>
                <a:cxnLst/>
                <a:rect l="l" t="t" r="r" b="b"/>
                <a:pathLst>
                  <a:path w="25" h="48" extrusionOk="0">
                    <a:moveTo>
                      <a:pt x="3" y="48"/>
                    </a:moveTo>
                    <a:cubicBezTo>
                      <a:pt x="3" y="48"/>
                      <a:pt x="0" y="43"/>
                      <a:pt x="0" y="33"/>
                    </a:cubicBezTo>
                    <a:cubicBezTo>
                      <a:pt x="0" y="29"/>
                      <a:pt x="0" y="23"/>
                      <a:pt x="2" y="17"/>
                    </a:cubicBezTo>
                    <a:cubicBezTo>
                      <a:pt x="3" y="14"/>
                      <a:pt x="5" y="11"/>
                      <a:pt x="7" y="8"/>
                    </a:cubicBezTo>
                    <a:cubicBezTo>
                      <a:pt x="8" y="5"/>
                      <a:pt x="11" y="1"/>
                      <a:pt x="17" y="0"/>
                    </a:cubicBezTo>
                    <a:cubicBezTo>
                      <a:pt x="20" y="0"/>
                      <a:pt x="22" y="3"/>
                      <a:pt x="23" y="5"/>
                    </a:cubicBezTo>
                    <a:cubicBezTo>
                      <a:pt x="24" y="7"/>
                      <a:pt x="24" y="9"/>
                      <a:pt x="24" y="10"/>
                    </a:cubicBezTo>
                    <a:cubicBezTo>
                      <a:pt x="25" y="14"/>
                      <a:pt x="25" y="17"/>
                      <a:pt x="24" y="21"/>
                    </a:cubicBezTo>
                    <a:cubicBezTo>
                      <a:pt x="23" y="27"/>
                      <a:pt x="20" y="32"/>
                      <a:pt x="17" y="36"/>
                    </a:cubicBezTo>
                    <a:cubicBezTo>
                      <a:pt x="11" y="44"/>
                      <a:pt x="4" y="45"/>
                      <a:pt x="4" y="45"/>
                    </a:cubicBezTo>
                    <a:cubicBezTo>
                      <a:pt x="4" y="44"/>
                      <a:pt x="9" y="42"/>
                      <a:pt x="14" y="34"/>
                    </a:cubicBezTo>
                    <a:cubicBezTo>
                      <a:pt x="16" y="30"/>
                      <a:pt x="18" y="26"/>
                      <a:pt x="19" y="20"/>
                    </a:cubicBezTo>
                    <a:cubicBezTo>
                      <a:pt x="20" y="17"/>
                      <a:pt x="20" y="14"/>
                      <a:pt x="19" y="11"/>
                    </a:cubicBezTo>
                    <a:cubicBezTo>
                      <a:pt x="19" y="8"/>
                      <a:pt x="18" y="5"/>
                      <a:pt x="16" y="5"/>
                    </a:cubicBezTo>
                    <a:cubicBezTo>
                      <a:pt x="15" y="5"/>
                      <a:pt x="12" y="8"/>
                      <a:pt x="11" y="10"/>
                    </a:cubicBezTo>
                    <a:cubicBezTo>
                      <a:pt x="9" y="13"/>
                      <a:pt x="8" y="16"/>
                      <a:pt x="7" y="18"/>
                    </a:cubicBezTo>
                    <a:cubicBezTo>
                      <a:pt x="5" y="24"/>
                      <a:pt x="4" y="29"/>
                      <a:pt x="4" y="34"/>
                    </a:cubicBezTo>
                    <a:cubicBezTo>
                      <a:pt x="3" y="43"/>
                      <a:pt x="4" y="48"/>
                      <a:pt x="4" y="48"/>
                    </a:cubicBezTo>
                    <a:lnTo>
                      <a:pt x="3" y="48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1268;p35">
                <a:extLst>
                  <a:ext uri="{FF2B5EF4-FFF2-40B4-BE49-F238E27FC236}">
                    <a16:creationId xmlns:a16="http://schemas.microsoft.com/office/drawing/2014/main" id="{11BBDACF-28F2-5649-623D-F86B4AA7B660}"/>
                  </a:ext>
                </a:extLst>
              </p:cNvPr>
              <p:cNvSpPr/>
              <p:nvPr/>
            </p:nvSpPr>
            <p:spPr>
              <a:xfrm>
                <a:off x="1482367" y="2901427"/>
                <a:ext cx="777642" cy="1621794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12" extrusionOk="0">
                    <a:moveTo>
                      <a:pt x="692" y="3"/>
                    </a:moveTo>
                    <a:lnTo>
                      <a:pt x="226" y="0"/>
                    </a:lnTo>
                    <a:lnTo>
                      <a:pt x="0" y="1479"/>
                    </a:lnTo>
                    <a:lnTo>
                      <a:pt x="194" y="1504"/>
                    </a:lnTo>
                    <a:lnTo>
                      <a:pt x="442" y="287"/>
                    </a:lnTo>
                    <a:lnTo>
                      <a:pt x="516" y="1508"/>
                    </a:lnTo>
                    <a:lnTo>
                      <a:pt x="516" y="1512"/>
                    </a:lnTo>
                    <a:lnTo>
                      <a:pt x="725" y="1508"/>
                    </a:lnTo>
                    <a:lnTo>
                      <a:pt x="692" y="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1269;p35">
                <a:extLst>
                  <a:ext uri="{FF2B5EF4-FFF2-40B4-BE49-F238E27FC236}">
                    <a16:creationId xmlns:a16="http://schemas.microsoft.com/office/drawing/2014/main" id="{4B674A1F-CD14-09D6-D8CD-1BAB5901B6D3}"/>
                  </a:ext>
                </a:extLst>
              </p:cNvPr>
              <p:cNvSpPr/>
              <p:nvPr/>
            </p:nvSpPr>
            <p:spPr>
              <a:xfrm>
                <a:off x="1872797" y="1541349"/>
                <a:ext cx="352889" cy="198434"/>
              </a:xfrm>
              <a:custGeom>
                <a:avLst/>
                <a:gdLst/>
                <a:ahLst/>
                <a:cxnLst/>
                <a:rect l="l" t="t" r="r" b="b"/>
                <a:pathLst>
                  <a:path w="329" h="185" extrusionOk="0">
                    <a:moveTo>
                      <a:pt x="17" y="185"/>
                    </a:moveTo>
                    <a:cubicBezTo>
                      <a:pt x="11" y="168"/>
                      <a:pt x="4" y="151"/>
                      <a:pt x="2" y="133"/>
                    </a:cubicBezTo>
                    <a:cubicBezTo>
                      <a:pt x="-1" y="115"/>
                      <a:pt x="0" y="97"/>
                      <a:pt x="7" y="80"/>
                    </a:cubicBezTo>
                    <a:cubicBezTo>
                      <a:pt x="15" y="64"/>
                      <a:pt x="30" y="50"/>
                      <a:pt x="48" y="48"/>
                    </a:cubicBezTo>
                    <a:cubicBezTo>
                      <a:pt x="59" y="46"/>
                      <a:pt x="70" y="49"/>
                      <a:pt x="81" y="45"/>
                    </a:cubicBezTo>
                    <a:cubicBezTo>
                      <a:pt x="93" y="41"/>
                      <a:pt x="102" y="31"/>
                      <a:pt x="112" y="22"/>
                    </a:cubicBezTo>
                    <a:cubicBezTo>
                      <a:pt x="127" y="9"/>
                      <a:pt x="146" y="1"/>
                      <a:pt x="166" y="0"/>
                    </a:cubicBezTo>
                    <a:cubicBezTo>
                      <a:pt x="177" y="0"/>
                      <a:pt x="188" y="1"/>
                      <a:pt x="197" y="6"/>
                    </a:cubicBezTo>
                    <a:cubicBezTo>
                      <a:pt x="206" y="11"/>
                      <a:pt x="213" y="21"/>
                      <a:pt x="214" y="31"/>
                    </a:cubicBezTo>
                    <a:cubicBezTo>
                      <a:pt x="226" y="28"/>
                      <a:pt x="239" y="24"/>
                      <a:pt x="252" y="24"/>
                    </a:cubicBezTo>
                    <a:cubicBezTo>
                      <a:pt x="265" y="24"/>
                      <a:pt x="277" y="28"/>
                      <a:pt x="287" y="37"/>
                    </a:cubicBezTo>
                    <a:cubicBezTo>
                      <a:pt x="296" y="46"/>
                      <a:pt x="300" y="61"/>
                      <a:pt x="294" y="72"/>
                    </a:cubicBezTo>
                    <a:cubicBezTo>
                      <a:pt x="305" y="67"/>
                      <a:pt x="320" y="72"/>
                      <a:pt x="326" y="83"/>
                    </a:cubicBezTo>
                    <a:cubicBezTo>
                      <a:pt x="332" y="93"/>
                      <a:pt x="329" y="107"/>
                      <a:pt x="322" y="117"/>
                    </a:cubicBezTo>
                    <a:cubicBezTo>
                      <a:pt x="314" y="127"/>
                      <a:pt x="297" y="135"/>
                      <a:pt x="285" y="136"/>
                    </a:cubicBezTo>
                    <a:cubicBezTo>
                      <a:pt x="273" y="137"/>
                      <a:pt x="259" y="138"/>
                      <a:pt x="248" y="133"/>
                    </a:cubicBezTo>
                    <a:lnTo>
                      <a:pt x="17" y="185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21600" rIns="90000" bIns="216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1270;p35">
                <a:extLst>
                  <a:ext uri="{FF2B5EF4-FFF2-40B4-BE49-F238E27FC236}">
                    <a16:creationId xmlns:a16="http://schemas.microsoft.com/office/drawing/2014/main" id="{822F9B19-10E5-5240-1191-39483FADC58C}"/>
                  </a:ext>
                </a:extLst>
              </p:cNvPr>
              <p:cNvSpPr/>
              <p:nvPr/>
            </p:nvSpPr>
            <p:spPr>
              <a:xfrm>
                <a:off x="1894249" y="1634667"/>
                <a:ext cx="286387" cy="52987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494" extrusionOk="0">
                    <a:moveTo>
                      <a:pt x="90" y="494"/>
                    </a:moveTo>
                    <a:lnTo>
                      <a:pt x="90" y="494"/>
                    </a:lnTo>
                    <a:cubicBezTo>
                      <a:pt x="145" y="499"/>
                      <a:pt x="191" y="456"/>
                      <a:pt x="190" y="402"/>
                    </a:cubicBezTo>
                    <a:cubicBezTo>
                      <a:pt x="189" y="372"/>
                      <a:pt x="188" y="347"/>
                      <a:pt x="189" y="344"/>
                    </a:cubicBezTo>
                    <a:cubicBezTo>
                      <a:pt x="189" y="344"/>
                      <a:pt x="261" y="336"/>
                      <a:pt x="266" y="264"/>
                    </a:cubicBezTo>
                    <a:cubicBezTo>
                      <a:pt x="270" y="192"/>
                      <a:pt x="265" y="25"/>
                      <a:pt x="265" y="25"/>
                    </a:cubicBezTo>
                    <a:lnTo>
                      <a:pt x="265" y="25"/>
                    </a:lnTo>
                    <a:cubicBezTo>
                      <a:pt x="183" y="-15"/>
                      <a:pt x="86" y="-7"/>
                      <a:pt x="12" y="45"/>
                    </a:cubicBezTo>
                    <a:lnTo>
                      <a:pt x="0" y="53"/>
                    </a:lnTo>
                    <a:lnTo>
                      <a:pt x="9" y="406"/>
                    </a:lnTo>
                    <a:cubicBezTo>
                      <a:pt x="10" y="452"/>
                      <a:pt x="45" y="489"/>
                      <a:pt x="90" y="494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1271;p35">
                <a:extLst>
                  <a:ext uri="{FF2B5EF4-FFF2-40B4-BE49-F238E27FC236}">
                    <a16:creationId xmlns:a16="http://schemas.microsoft.com/office/drawing/2014/main" id="{F2850A26-65C6-E95D-95F6-72290C32FA40}"/>
                  </a:ext>
                </a:extLst>
              </p:cNvPr>
              <p:cNvSpPr/>
              <p:nvPr/>
            </p:nvSpPr>
            <p:spPr>
              <a:xfrm>
                <a:off x="1997220" y="1969323"/>
                <a:ext cx="99753" cy="53631"/>
              </a:xfrm>
              <a:custGeom>
                <a:avLst/>
                <a:gdLst/>
                <a:ahLst/>
                <a:cxnLst/>
                <a:rect l="l" t="t" r="r" b="b"/>
                <a:pathLst>
                  <a:path w="93" h="50" extrusionOk="0">
                    <a:moveTo>
                      <a:pt x="93" y="31"/>
                    </a:moveTo>
                    <a:cubicBezTo>
                      <a:pt x="93" y="31"/>
                      <a:pt x="47" y="32"/>
                      <a:pt x="0" y="0"/>
                    </a:cubicBezTo>
                    <a:cubicBezTo>
                      <a:pt x="0" y="0"/>
                      <a:pt x="20" y="53"/>
                      <a:pt x="92" y="50"/>
                    </a:cubicBezTo>
                    <a:lnTo>
                      <a:pt x="93" y="31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1272;p35">
                <a:extLst>
                  <a:ext uri="{FF2B5EF4-FFF2-40B4-BE49-F238E27FC236}">
                    <a16:creationId xmlns:a16="http://schemas.microsoft.com/office/drawing/2014/main" id="{325B34A9-2DEE-108F-BCCA-FD000151545A}"/>
                  </a:ext>
                </a:extLst>
              </p:cNvPr>
              <p:cNvSpPr/>
              <p:nvPr/>
            </p:nvSpPr>
            <p:spPr>
              <a:xfrm>
                <a:off x="1847054" y="1768744"/>
                <a:ext cx="53631" cy="81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76" extrusionOk="0">
                    <a:moveTo>
                      <a:pt x="50" y="3"/>
                    </a:moveTo>
                    <a:cubicBezTo>
                      <a:pt x="49" y="3"/>
                      <a:pt x="1" y="-14"/>
                      <a:pt x="0" y="36"/>
                    </a:cubicBezTo>
                    <a:cubicBezTo>
                      <a:pt x="-1" y="85"/>
                      <a:pt x="49" y="75"/>
                      <a:pt x="49" y="74"/>
                    </a:cubicBezTo>
                    <a:cubicBezTo>
                      <a:pt x="49" y="72"/>
                      <a:pt x="50" y="3"/>
                      <a:pt x="50" y="3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1273;p35">
                <a:extLst>
                  <a:ext uri="{FF2B5EF4-FFF2-40B4-BE49-F238E27FC236}">
                    <a16:creationId xmlns:a16="http://schemas.microsoft.com/office/drawing/2014/main" id="{480307DC-54AE-A41A-3497-5DF25232A853}"/>
                  </a:ext>
                </a:extLst>
              </p:cNvPr>
              <p:cNvSpPr/>
              <p:nvPr/>
            </p:nvSpPr>
            <p:spPr>
              <a:xfrm>
                <a:off x="1860998" y="1785906"/>
                <a:ext cx="23597" cy="461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39"/>
                    </a:moveTo>
                    <a:cubicBezTo>
                      <a:pt x="22" y="39"/>
                      <a:pt x="20" y="39"/>
                      <a:pt x="19" y="40"/>
                    </a:cubicBezTo>
                    <a:cubicBezTo>
                      <a:pt x="17" y="40"/>
                      <a:pt x="15" y="41"/>
                      <a:pt x="13" y="40"/>
                    </a:cubicBezTo>
                    <a:cubicBezTo>
                      <a:pt x="8" y="38"/>
                      <a:pt x="3" y="30"/>
                      <a:pt x="3" y="21"/>
                    </a:cubicBezTo>
                    <a:cubicBezTo>
                      <a:pt x="3" y="17"/>
                      <a:pt x="4" y="12"/>
                      <a:pt x="6" y="9"/>
                    </a:cubicBezTo>
                    <a:cubicBezTo>
                      <a:pt x="7" y="5"/>
                      <a:pt x="10" y="3"/>
                      <a:pt x="12" y="2"/>
                    </a:cubicBezTo>
                    <a:cubicBezTo>
                      <a:pt x="15" y="2"/>
                      <a:pt x="17" y="3"/>
                      <a:pt x="17" y="5"/>
                    </a:cubicBezTo>
                    <a:cubicBezTo>
                      <a:pt x="18" y="6"/>
                      <a:pt x="18" y="7"/>
                      <a:pt x="18" y="7"/>
                    </a:cubicBezTo>
                    <a:cubicBezTo>
                      <a:pt x="18" y="7"/>
                      <a:pt x="19" y="6"/>
                      <a:pt x="19" y="4"/>
                    </a:cubicBezTo>
                    <a:cubicBezTo>
                      <a:pt x="18" y="3"/>
                      <a:pt x="18" y="2"/>
                      <a:pt x="17" y="1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8" y="0"/>
                      <a:pt x="5" y="4"/>
                      <a:pt x="3" y="7"/>
                    </a:cubicBezTo>
                    <a:cubicBezTo>
                      <a:pt x="1" y="11"/>
                      <a:pt x="0" y="16"/>
                      <a:pt x="0" y="21"/>
                    </a:cubicBezTo>
                    <a:cubicBezTo>
                      <a:pt x="0" y="31"/>
                      <a:pt x="5" y="41"/>
                      <a:pt x="12" y="43"/>
                    </a:cubicBezTo>
                    <a:cubicBezTo>
                      <a:pt x="16" y="44"/>
                      <a:pt x="18" y="43"/>
                      <a:pt x="20" y="42"/>
                    </a:cubicBezTo>
                    <a:cubicBezTo>
                      <a:pt x="21" y="40"/>
                      <a:pt x="22" y="39"/>
                      <a:pt x="22" y="39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1274;p35">
                <a:extLst>
                  <a:ext uri="{FF2B5EF4-FFF2-40B4-BE49-F238E27FC236}">
                    <a16:creationId xmlns:a16="http://schemas.microsoft.com/office/drawing/2014/main" id="{E5711824-7793-3481-9FFD-BB85F62D9903}"/>
                  </a:ext>
                </a:extLst>
              </p:cNvPr>
              <p:cNvSpPr/>
              <p:nvPr/>
            </p:nvSpPr>
            <p:spPr>
              <a:xfrm>
                <a:off x="1886741" y="1612142"/>
                <a:ext cx="297113" cy="219886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05" extrusionOk="0">
                    <a:moveTo>
                      <a:pt x="275" y="69"/>
                    </a:moveTo>
                    <a:cubicBezTo>
                      <a:pt x="275" y="69"/>
                      <a:pt x="226" y="83"/>
                      <a:pt x="170" y="59"/>
                    </a:cubicBezTo>
                    <a:cubicBezTo>
                      <a:pt x="133" y="43"/>
                      <a:pt x="91" y="36"/>
                      <a:pt x="82" y="44"/>
                    </a:cubicBezTo>
                    <a:cubicBezTo>
                      <a:pt x="73" y="51"/>
                      <a:pt x="73" y="88"/>
                      <a:pt x="38" y="101"/>
                    </a:cubicBezTo>
                    <a:cubicBezTo>
                      <a:pt x="38" y="101"/>
                      <a:pt x="48" y="205"/>
                      <a:pt x="19" y="205"/>
                    </a:cubicBezTo>
                    <a:cubicBezTo>
                      <a:pt x="-1" y="205"/>
                      <a:pt x="0" y="59"/>
                      <a:pt x="0" y="59"/>
                    </a:cubicBezTo>
                    <a:lnTo>
                      <a:pt x="67" y="22"/>
                    </a:lnTo>
                    <a:lnTo>
                      <a:pt x="141" y="4"/>
                    </a:lnTo>
                    <a:lnTo>
                      <a:pt x="211" y="0"/>
                    </a:lnTo>
                    <a:lnTo>
                      <a:pt x="277" y="17"/>
                    </a:lnTo>
                    <a:lnTo>
                      <a:pt x="275" y="6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28800" rIns="90000" bIns="28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1275;p35">
                <a:extLst>
                  <a:ext uri="{FF2B5EF4-FFF2-40B4-BE49-F238E27FC236}">
                    <a16:creationId xmlns:a16="http://schemas.microsoft.com/office/drawing/2014/main" id="{CBE656F7-C9BB-8834-679F-9C860F8F17EC}"/>
                  </a:ext>
                </a:extLst>
              </p:cNvPr>
              <p:cNvSpPr/>
              <p:nvPr/>
            </p:nvSpPr>
            <p:spPr>
              <a:xfrm>
                <a:off x="2137732" y="1765526"/>
                <a:ext cx="225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21" extrusionOk="0">
                    <a:moveTo>
                      <a:pt x="21" y="10"/>
                    </a:moveTo>
                    <a:cubicBezTo>
                      <a:pt x="21" y="16"/>
                      <a:pt x="17" y="20"/>
                      <a:pt x="11" y="21"/>
                    </a:cubicBezTo>
                    <a:cubicBezTo>
                      <a:pt x="5" y="21"/>
                      <a:pt x="0" y="17"/>
                      <a:pt x="0" y="11"/>
                    </a:cubicBezTo>
                    <a:cubicBezTo>
                      <a:pt x="0" y="5"/>
                      <a:pt x="5" y="1"/>
                      <a:pt x="10" y="0"/>
                    </a:cubicBezTo>
                    <a:cubicBezTo>
                      <a:pt x="16" y="0"/>
                      <a:pt x="21" y="4"/>
                      <a:pt x="21" y="1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1276;p35">
                <a:extLst>
                  <a:ext uri="{FF2B5EF4-FFF2-40B4-BE49-F238E27FC236}">
                    <a16:creationId xmlns:a16="http://schemas.microsoft.com/office/drawing/2014/main" id="{3184AB64-8861-2B25-A021-4E1B42E10F31}"/>
                  </a:ext>
                </a:extLst>
              </p:cNvPr>
              <p:cNvSpPr/>
              <p:nvPr/>
            </p:nvSpPr>
            <p:spPr>
              <a:xfrm>
                <a:off x="2118425" y="1751582"/>
                <a:ext cx="43977" cy="11799"/>
              </a:xfrm>
              <a:custGeom>
                <a:avLst/>
                <a:gdLst/>
                <a:ahLst/>
                <a:cxnLst/>
                <a:rect l="l" t="t" r="r" b="b"/>
                <a:pathLst>
                  <a:path w="41" h="11" extrusionOk="0">
                    <a:moveTo>
                      <a:pt x="41" y="11"/>
                    </a:moveTo>
                    <a:cubicBezTo>
                      <a:pt x="40" y="13"/>
                      <a:pt x="32" y="7"/>
                      <a:pt x="21" y="7"/>
                    </a:cubicBezTo>
                    <a:cubicBezTo>
                      <a:pt x="9" y="7"/>
                      <a:pt x="1" y="12"/>
                      <a:pt x="0" y="11"/>
                    </a:cubicBezTo>
                    <a:cubicBezTo>
                      <a:pt x="-1" y="10"/>
                      <a:pt x="1" y="8"/>
                      <a:pt x="4" y="5"/>
                    </a:cubicBezTo>
                    <a:cubicBezTo>
                      <a:pt x="8" y="3"/>
                      <a:pt x="14" y="0"/>
                      <a:pt x="21" y="0"/>
                    </a:cubicBezTo>
                    <a:cubicBezTo>
                      <a:pt x="28" y="0"/>
                      <a:pt x="34" y="3"/>
                      <a:pt x="37" y="5"/>
                    </a:cubicBezTo>
                    <a:cubicBezTo>
                      <a:pt x="41" y="8"/>
                      <a:pt x="42" y="11"/>
                      <a:pt x="41" y="1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1277;p35">
                <a:extLst>
                  <a:ext uri="{FF2B5EF4-FFF2-40B4-BE49-F238E27FC236}">
                    <a16:creationId xmlns:a16="http://schemas.microsoft.com/office/drawing/2014/main" id="{68693012-0A61-CCFE-F900-28574B73FCA7}"/>
                  </a:ext>
                </a:extLst>
              </p:cNvPr>
              <p:cNvSpPr/>
              <p:nvPr/>
            </p:nvSpPr>
            <p:spPr>
              <a:xfrm>
                <a:off x="2018672" y="1768744"/>
                <a:ext cx="22525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21" h="20" extrusionOk="0">
                    <a:moveTo>
                      <a:pt x="21" y="10"/>
                    </a:moveTo>
                    <a:cubicBezTo>
                      <a:pt x="21" y="15"/>
                      <a:pt x="17" y="20"/>
                      <a:pt x="11" y="20"/>
                    </a:cubicBezTo>
                    <a:cubicBezTo>
                      <a:pt x="5" y="21"/>
                      <a:pt x="0" y="16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" y="0"/>
                      <a:pt x="21" y="4"/>
                      <a:pt x="21" y="1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1278;p35">
                <a:extLst>
                  <a:ext uri="{FF2B5EF4-FFF2-40B4-BE49-F238E27FC236}">
                    <a16:creationId xmlns:a16="http://schemas.microsoft.com/office/drawing/2014/main" id="{12C55F82-04AF-B463-5DD9-CA8C37423269}"/>
                  </a:ext>
                </a:extLst>
              </p:cNvPr>
              <p:cNvSpPr/>
              <p:nvPr/>
            </p:nvSpPr>
            <p:spPr>
              <a:xfrm>
                <a:off x="1998292" y="1753727"/>
                <a:ext cx="45050" cy="11799"/>
              </a:xfrm>
              <a:custGeom>
                <a:avLst/>
                <a:gdLst/>
                <a:ahLst/>
                <a:cxnLst/>
                <a:rect l="l" t="t" r="r" b="b"/>
                <a:pathLst>
                  <a:path w="42" h="11" extrusionOk="0">
                    <a:moveTo>
                      <a:pt x="42" y="11"/>
                    </a:moveTo>
                    <a:cubicBezTo>
                      <a:pt x="41" y="13"/>
                      <a:pt x="33" y="7"/>
                      <a:pt x="21" y="7"/>
                    </a:cubicBezTo>
                    <a:cubicBezTo>
                      <a:pt x="10" y="7"/>
                      <a:pt x="2" y="12"/>
                      <a:pt x="0" y="11"/>
                    </a:cubicBezTo>
                    <a:cubicBezTo>
                      <a:pt x="0" y="10"/>
                      <a:pt x="1" y="8"/>
                      <a:pt x="5" y="5"/>
                    </a:cubicBezTo>
                    <a:cubicBezTo>
                      <a:pt x="8" y="3"/>
                      <a:pt x="13" y="0"/>
                      <a:pt x="21" y="0"/>
                    </a:cubicBezTo>
                    <a:cubicBezTo>
                      <a:pt x="28" y="0"/>
                      <a:pt x="34" y="3"/>
                      <a:pt x="38" y="5"/>
                    </a:cubicBezTo>
                    <a:cubicBezTo>
                      <a:pt x="41" y="8"/>
                      <a:pt x="43" y="11"/>
                      <a:pt x="42" y="1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1279;p35">
                <a:extLst>
                  <a:ext uri="{FF2B5EF4-FFF2-40B4-BE49-F238E27FC236}">
                    <a16:creationId xmlns:a16="http://schemas.microsoft.com/office/drawing/2014/main" id="{A26AD3DE-AB4D-8575-E185-EA021133DE89}"/>
                  </a:ext>
                </a:extLst>
              </p:cNvPr>
              <p:cNvSpPr/>
              <p:nvPr/>
            </p:nvSpPr>
            <p:spPr>
              <a:xfrm>
                <a:off x="2081956" y="1754800"/>
                <a:ext cx="36469" cy="101898"/>
              </a:xfrm>
              <a:custGeom>
                <a:avLst/>
                <a:gdLst/>
                <a:ahLst/>
                <a:cxnLst/>
                <a:rect l="l" t="t" r="r" b="b"/>
                <a:pathLst>
                  <a:path w="34" h="95" extrusionOk="0">
                    <a:moveTo>
                      <a:pt x="5" y="95"/>
                    </a:moveTo>
                    <a:cubicBezTo>
                      <a:pt x="5" y="94"/>
                      <a:pt x="12" y="93"/>
                      <a:pt x="24" y="91"/>
                    </a:cubicBezTo>
                    <a:cubicBezTo>
                      <a:pt x="27" y="91"/>
                      <a:pt x="29" y="90"/>
                      <a:pt x="30" y="88"/>
                    </a:cubicBezTo>
                    <a:cubicBezTo>
                      <a:pt x="30" y="86"/>
                      <a:pt x="29" y="83"/>
                      <a:pt x="28" y="80"/>
                    </a:cubicBezTo>
                    <a:cubicBezTo>
                      <a:pt x="25" y="73"/>
                      <a:pt x="22" y="65"/>
                      <a:pt x="19" y="58"/>
                    </a:cubicBezTo>
                    <a:cubicBezTo>
                      <a:pt x="7" y="26"/>
                      <a:pt x="-1" y="0"/>
                      <a:pt x="0" y="0"/>
                    </a:cubicBezTo>
                    <a:cubicBezTo>
                      <a:pt x="1" y="0"/>
                      <a:pt x="12" y="25"/>
                      <a:pt x="24" y="56"/>
                    </a:cubicBezTo>
                    <a:cubicBezTo>
                      <a:pt x="27" y="64"/>
                      <a:pt x="29" y="71"/>
                      <a:pt x="32" y="78"/>
                    </a:cubicBezTo>
                    <a:cubicBezTo>
                      <a:pt x="33" y="82"/>
                      <a:pt x="35" y="85"/>
                      <a:pt x="34" y="90"/>
                    </a:cubicBezTo>
                    <a:cubicBezTo>
                      <a:pt x="33" y="92"/>
                      <a:pt x="31" y="93"/>
                      <a:pt x="29" y="94"/>
                    </a:cubicBezTo>
                    <a:cubicBezTo>
                      <a:pt x="27" y="94"/>
                      <a:pt x="25" y="94"/>
                      <a:pt x="24" y="95"/>
                    </a:cubicBezTo>
                    <a:cubicBezTo>
                      <a:pt x="12" y="95"/>
                      <a:pt x="5" y="95"/>
                      <a:pt x="5" y="95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1280;p35">
                <a:extLst>
                  <a:ext uri="{FF2B5EF4-FFF2-40B4-BE49-F238E27FC236}">
                    <a16:creationId xmlns:a16="http://schemas.microsoft.com/office/drawing/2014/main" id="{3E7E9A97-A2E1-D8DC-3361-A6303C170936}"/>
                  </a:ext>
                </a:extLst>
              </p:cNvPr>
              <p:cNvSpPr/>
              <p:nvPr/>
            </p:nvSpPr>
            <p:spPr>
              <a:xfrm>
                <a:off x="2049778" y="1864207"/>
                <a:ext cx="40759" cy="35396"/>
              </a:xfrm>
              <a:custGeom>
                <a:avLst/>
                <a:gdLst/>
                <a:ahLst/>
                <a:cxnLst/>
                <a:rect l="l" t="t" r="r" b="b"/>
                <a:pathLst>
                  <a:path w="38" h="33" extrusionOk="0">
                    <a:moveTo>
                      <a:pt x="2" y="0"/>
                    </a:moveTo>
                    <a:cubicBezTo>
                      <a:pt x="4" y="0"/>
                      <a:pt x="4" y="13"/>
                      <a:pt x="14" y="21"/>
                    </a:cubicBezTo>
                    <a:cubicBezTo>
                      <a:pt x="25" y="30"/>
                      <a:pt x="38" y="29"/>
                      <a:pt x="38" y="30"/>
                    </a:cubicBezTo>
                    <a:cubicBezTo>
                      <a:pt x="38" y="31"/>
                      <a:pt x="35" y="33"/>
                      <a:pt x="29" y="33"/>
                    </a:cubicBezTo>
                    <a:cubicBezTo>
                      <a:pt x="24" y="33"/>
                      <a:pt x="16" y="31"/>
                      <a:pt x="10" y="26"/>
                    </a:cubicBezTo>
                    <a:cubicBezTo>
                      <a:pt x="3" y="21"/>
                      <a:pt x="0" y="14"/>
                      <a:pt x="0" y="8"/>
                    </a:cubicBezTo>
                    <a:cubicBezTo>
                      <a:pt x="0" y="3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1281;p35">
                <a:extLst>
                  <a:ext uri="{FF2B5EF4-FFF2-40B4-BE49-F238E27FC236}">
                    <a16:creationId xmlns:a16="http://schemas.microsoft.com/office/drawing/2014/main" id="{8FCBB41D-F266-D838-C163-2C30E35E0422}"/>
                  </a:ext>
                </a:extLst>
              </p:cNvPr>
              <p:cNvSpPr/>
              <p:nvPr/>
            </p:nvSpPr>
            <p:spPr>
              <a:xfrm>
                <a:off x="1990784" y="1709750"/>
                <a:ext cx="55776" cy="15017"/>
              </a:xfrm>
              <a:custGeom>
                <a:avLst/>
                <a:gdLst/>
                <a:ahLst/>
                <a:cxnLst/>
                <a:rect l="l" t="t" r="r" b="b"/>
                <a:pathLst>
                  <a:path w="52" h="14" extrusionOk="0">
                    <a:moveTo>
                      <a:pt x="52" y="8"/>
                    </a:moveTo>
                    <a:cubicBezTo>
                      <a:pt x="51" y="11"/>
                      <a:pt x="39" y="9"/>
                      <a:pt x="26" y="11"/>
                    </a:cubicBezTo>
                    <a:cubicBezTo>
                      <a:pt x="13" y="12"/>
                      <a:pt x="2" y="16"/>
                      <a:pt x="0" y="14"/>
                    </a:cubicBezTo>
                    <a:cubicBezTo>
                      <a:pt x="-1" y="12"/>
                      <a:pt x="1" y="9"/>
                      <a:pt x="6" y="6"/>
                    </a:cubicBezTo>
                    <a:cubicBezTo>
                      <a:pt x="10" y="3"/>
                      <a:pt x="17" y="1"/>
                      <a:pt x="25" y="0"/>
                    </a:cubicBezTo>
                    <a:cubicBezTo>
                      <a:pt x="33" y="-1"/>
                      <a:pt x="40" y="0"/>
                      <a:pt x="45" y="2"/>
                    </a:cubicBezTo>
                    <a:cubicBezTo>
                      <a:pt x="50" y="4"/>
                      <a:pt x="52" y="6"/>
                      <a:pt x="52" y="8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6" name="Google Shape;1282;p35">
                <a:extLst>
                  <a:ext uri="{FF2B5EF4-FFF2-40B4-BE49-F238E27FC236}">
                    <a16:creationId xmlns:a16="http://schemas.microsoft.com/office/drawing/2014/main" id="{68293F04-5EB2-D614-2BD0-330CC81A7D16}"/>
                  </a:ext>
                </a:extLst>
              </p:cNvPr>
              <p:cNvSpPr/>
              <p:nvPr/>
            </p:nvSpPr>
            <p:spPr>
              <a:xfrm>
                <a:off x="2116279" y="1715113"/>
                <a:ext cx="41832" cy="13944"/>
              </a:xfrm>
              <a:custGeom>
                <a:avLst/>
                <a:gdLst/>
                <a:ahLst/>
                <a:cxnLst/>
                <a:rect l="l" t="t" r="r" b="b"/>
                <a:pathLst>
                  <a:path w="39" h="13" extrusionOk="0">
                    <a:moveTo>
                      <a:pt x="39" y="12"/>
                    </a:moveTo>
                    <a:cubicBezTo>
                      <a:pt x="37" y="15"/>
                      <a:pt x="30" y="12"/>
                      <a:pt x="20" y="12"/>
                    </a:cubicBezTo>
                    <a:cubicBezTo>
                      <a:pt x="11" y="12"/>
                      <a:pt x="3" y="14"/>
                      <a:pt x="1" y="11"/>
                    </a:cubicBezTo>
                    <a:cubicBezTo>
                      <a:pt x="0" y="10"/>
                      <a:pt x="1" y="7"/>
                      <a:pt x="5" y="5"/>
                    </a:cubicBezTo>
                    <a:cubicBezTo>
                      <a:pt x="8" y="2"/>
                      <a:pt x="14" y="0"/>
                      <a:pt x="20" y="0"/>
                    </a:cubicBezTo>
                    <a:cubicBezTo>
                      <a:pt x="27" y="1"/>
                      <a:pt x="32" y="3"/>
                      <a:pt x="36" y="6"/>
                    </a:cubicBezTo>
                    <a:cubicBezTo>
                      <a:pt x="39" y="8"/>
                      <a:pt x="40" y="11"/>
                      <a:pt x="39" y="1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1" name="Google Shape;1304;p35">
              <a:extLst>
                <a:ext uri="{FF2B5EF4-FFF2-40B4-BE49-F238E27FC236}">
                  <a16:creationId xmlns:a16="http://schemas.microsoft.com/office/drawing/2014/main" id="{30387B84-63BD-DB09-0311-5871432B0E06}"/>
                </a:ext>
              </a:extLst>
            </p:cNvPr>
            <p:cNvGrpSpPr/>
            <p:nvPr/>
          </p:nvGrpSpPr>
          <p:grpSpPr>
            <a:xfrm>
              <a:off x="1011491" y="2518503"/>
              <a:ext cx="1466258" cy="598519"/>
              <a:chOff x="1011491" y="2518503"/>
              <a:chExt cx="1466258" cy="598519"/>
            </a:xfrm>
          </p:grpSpPr>
          <p:sp>
            <p:nvSpPr>
              <p:cNvPr id="2149" name="Google Shape;1305;p35">
                <a:extLst>
                  <a:ext uri="{FF2B5EF4-FFF2-40B4-BE49-F238E27FC236}">
                    <a16:creationId xmlns:a16="http://schemas.microsoft.com/office/drawing/2014/main" id="{91E8A4E8-D4EF-07B2-4A48-6F3AF66CDE02}"/>
                  </a:ext>
                </a:extLst>
              </p:cNvPr>
              <p:cNvSpPr/>
              <p:nvPr/>
            </p:nvSpPr>
            <p:spPr>
              <a:xfrm>
                <a:off x="1768754" y="2882120"/>
                <a:ext cx="396866" cy="34324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2" extrusionOk="0">
                    <a:moveTo>
                      <a:pt x="370" y="0"/>
                    </a:moveTo>
                    <a:cubicBezTo>
                      <a:pt x="370" y="0"/>
                      <a:pt x="365" y="2"/>
                      <a:pt x="356" y="5"/>
                    </a:cubicBezTo>
                    <a:cubicBezTo>
                      <a:pt x="347" y="9"/>
                      <a:pt x="334" y="12"/>
                      <a:pt x="317" y="17"/>
                    </a:cubicBezTo>
                    <a:cubicBezTo>
                      <a:pt x="301" y="21"/>
                      <a:pt x="281" y="24"/>
                      <a:pt x="259" y="27"/>
                    </a:cubicBezTo>
                    <a:cubicBezTo>
                      <a:pt x="236" y="30"/>
                      <a:pt x="211" y="32"/>
                      <a:pt x="185" y="32"/>
                    </a:cubicBezTo>
                    <a:cubicBezTo>
                      <a:pt x="159" y="32"/>
                      <a:pt x="134" y="30"/>
                      <a:pt x="112" y="28"/>
                    </a:cubicBezTo>
                    <a:cubicBezTo>
                      <a:pt x="90" y="25"/>
                      <a:pt x="70" y="21"/>
                      <a:pt x="53" y="17"/>
                    </a:cubicBezTo>
                    <a:cubicBezTo>
                      <a:pt x="36" y="13"/>
                      <a:pt x="23" y="10"/>
                      <a:pt x="14" y="6"/>
                    </a:cubicBezTo>
                    <a:cubicBezTo>
                      <a:pt x="5" y="3"/>
                      <a:pt x="0" y="2"/>
                      <a:pt x="0" y="1"/>
                    </a:cubicBezTo>
                    <a:cubicBezTo>
                      <a:pt x="0" y="1"/>
                      <a:pt x="6" y="2"/>
                      <a:pt x="15" y="5"/>
                    </a:cubicBezTo>
                    <a:cubicBezTo>
                      <a:pt x="24" y="7"/>
                      <a:pt x="37" y="10"/>
                      <a:pt x="54" y="14"/>
                    </a:cubicBezTo>
                    <a:cubicBezTo>
                      <a:pt x="70" y="18"/>
                      <a:pt x="90" y="21"/>
                      <a:pt x="113" y="23"/>
                    </a:cubicBezTo>
                    <a:cubicBezTo>
                      <a:pt x="135" y="26"/>
                      <a:pt x="159" y="27"/>
                      <a:pt x="185" y="27"/>
                    </a:cubicBezTo>
                    <a:cubicBezTo>
                      <a:pt x="211" y="27"/>
                      <a:pt x="236" y="26"/>
                      <a:pt x="258" y="23"/>
                    </a:cubicBezTo>
                    <a:cubicBezTo>
                      <a:pt x="280" y="20"/>
                      <a:pt x="300" y="17"/>
                      <a:pt x="317" y="13"/>
                    </a:cubicBezTo>
                    <a:cubicBezTo>
                      <a:pt x="333" y="10"/>
                      <a:pt x="347" y="6"/>
                      <a:pt x="356" y="4"/>
                    </a:cubicBezTo>
                    <a:cubicBezTo>
                      <a:pt x="365" y="1"/>
                      <a:pt x="370" y="0"/>
                      <a:pt x="37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1306;p35">
                <a:extLst>
                  <a:ext uri="{FF2B5EF4-FFF2-40B4-BE49-F238E27FC236}">
                    <a16:creationId xmlns:a16="http://schemas.microsoft.com/office/drawing/2014/main" id="{2C570AA5-53FC-B7F8-C553-2C9F55CBE8DE}"/>
                  </a:ext>
                </a:extLst>
              </p:cNvPr>
              <p:cNvSpPr/>
              <p:nvPr/>
            </p:nvSpPr>
            <p:spPr>
              <a:xfrm>
                <a:off x="1013636" y="2520648"/>
                <a:ext cx="1461967" cy="594229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554" extrusionOk="0">
                    <a:moveTo>
                      <a:pt x="0" y="0"/>
                    </a:moveTo>
                    <a:lnTo>
                      <a:pt x="1363" y="0"/>
                    </a:lnTo>
                    <a:lnTo>
                      <a:pt x="1363" y="554"/>
                    </a:lnTo>
                    <a:lnTo>
                      <a:pt x="0" y="5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1307;p35">
                <a:extLst>
                  <a:ext uri="{FF2B5EF4-FFF2-40B4-BE49-F238E27FC236}">
                    <a16:creationId xmlns:a16="http://schemas.microsoft.com/office/drawing/2014/main" id="{7524C219-45E8-4002-4B4A-9AD925CC11F0}"/>
                  </a:ext>
                </a:extLst>
              </p:cNvPr>
              <p:cNvSpPr/>
              <p:nvPr/>
            </p:nvSpPr>
            <p:spPr>
              <a:xfrm>
                <a:off x="1011491" y="2518503"/>
                <a:ext cx="1466258" cy="598519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558" extrusionOk="0">
                    <a:moveTo>
                      <a:pt x="1365" y="556"/>
                    </a:moveTo>
                    <a:cubicBezTo>
                      <a:pt x="1365" y="556"/>
                      <a:pt x="1365" y="553"/>
                      <a:pt x="1365" y="546"/>
                    </a:cubicBezTo>
                    <a:cubicBezTo>
                      <a:pt x="1365" y="540"/>
                      <a:pt x="1365" y="530"/>
                      <a:pt x="1365" y="517"/>
                    </a:cubicBezTo>
                    <a:cubicBezTo>
                      <a:pt x="1365" y="492"/>
                      <a:pt x="1365" y="455"/>
                      <a:pt x="1365" y="407"/>
                    </a:cubicBezTo>
                    <a:cubicBezTo>
                      <a:pt x="1365" y="312"/>
                      <a:pt x="1364" y="173"/>
                      <a:pt x="1364" y="2"/>
                    </a:cubicBezTo>
                    <a:lnTo>
                      <a:pt x="1365" y="4"/>
                    </a:lnTo>
                    <a:cubicBezTo>
                      <a:pt x="1019" y="4"/>
                      <a:pt x="536" y="4"/>
                      <a:pt x="2" y="4"/>
                    </a:cubicBezTo>
                    <a:lnTo>
                      <a:pt x="2" y="4"/>
                    </a:lnTo>
                    <a:lnTo>
                      <a:pt x="4" y="2"/>
                    </a:lnTo>
                    <a:cubicBezTo>
                      <a:pt x="4" y="196"/>
                      <a:pt x="4" y="383"/>
                      <a:pt x="4" y="556"/>
                    </a:cubicBezTo>
                    <a:lnTo>
                      <a:pt x="2" y="554"/>
                    </a:lnTo>
                    <a:cubicBezTo>
                      <a:pt x="397" y="554"/>
                      <a:pt x="738" y="555"/>
                      <a:pt x="980" y="555"/>
                    </a:cubicBezTo>
                    <a:cubicBezTo>
                      <a:pt x="1101" y="555"/>
                      <a:pt x="1197" y="555"/>
                      <a:pt x="1263" y="555"/>
                    </a:cubicBezTo>
                    <a:cubicBezTo>
                      <a:pt x="1296" y="556"/>
                      <a:pt x="1322" y="556"/>
                      <a:pt x="1339" y="556"/>
                    </a:cubicBezTo>
                    <a:cubicBezTo>
                      <a:pt x="1348" y="556"/>
                      <a:pt x="1355" y="556"/>
                      <a:pt x="1359" y="556"/>
                    </a:cubicBezTo>
                    <a:cubicBezTo>
                      <a:pt x="1363" y="556"/>
                      <a:pt x="1366" y="556"/>
                      <a:pt x="1366" y="556"/>
                    </a:cubicBezTo>
                    <a:cubicBezTo>
                      <a:pt x="1366" y="556"/>
                      <a:pt x="1364" y="556"/>
                      <a:pt x="1359" y="556"/>
                    </a:cubicBezTo>
                    <a:cubicBezTo>
                      <a:pt x="1355" y="556"/>
                      <a:pt x="1348" y="556"/>
                      <a:pt x="1340" y="556"/>
                    </a:cubicBezTo>
                    <a:cubicBezTo>
                      <a:pt x="1323" y="556"/>
                      <a:pt x="1297" y="556"/>
                      <a:pt x="1264" y="556"/>
                    </a:cubicBezTo>
                    <a:cubicBezTo>
                      <a:pt x="1198" y="556"/>
                      <a:pt x="1102" y="557"/>
                      <a:pt x="981" y="557"/>
                    </a:cubicBezTo>
                    <a:cubicBezTo>
                      <a:pt x="739" y="557"/>
                      <a:pt x="398" y="557"/>
                      <a:pt x="2" y="558"/>
                    </a:cubicBezTo>
                    <a:lnTo>
                      <a:pt x="0" y="558"/>
                    </a:lnTo>
                    <a:lnTo>
                      <a:pt x="0" y="556"/>
                    </a:lnTo>
                    <a:cubicBezTo>
                      <a:pt x="0" y="383"/>
                      <a:pt x="0" y="196"/>
                      <a:pt x="0" y="2"/>
                    </a:cubicBezTo>
                    <a:lnTo>
                      <a:pt x="0" y="0"/>
                    </a:lnTo>
                    <a:lnTo>
                      <a:pt x="2" y="0"/>
                    </a:lnTo>
                    <a:cubicBezTo>
                      <a:pt x="536" y="0"/>
                      <a:pt x="1019" y="0"/>
                      <a:pt x="1366" y="0"/>
                    </a:cubicBezTo>
                    <a:lnTo>
                      <a:pt x="1367" y="0"/>
                    </a:lnTo>
                    <a:lnTo>
                      <a:pt x="1367" y="2"/>
                    </a:lnTo>
                    <a:cubicBezTo>
                      <a:pt x="1367" y="173"/>
                      <a:pt x="1367" y="312"/>
                      <a:pt x="1366" y="408"/>
                    </a:cubicBezTo>
                    <a:cubicBezTo>
                      <a:pt x="1366" y="456"/>
                      <a:pt x="1366" y="493"/>
                      <a:pt x="1366" y="518"/>
                    </a:cubicBezTo>
                    <a:cubicBezTo>
                      <a:pt x="1366" y="530"/>
                      <a:pt x="1366" y="540"/>
                      <a:pt x="1366" y="546"/>
                    </a:cubicBezTo>
                    <a:cubicBezTo>
                      <a:pt x="1366" y="553"/>
                      <a:pt x="1366" y="556"/>
                      <a:pt x="1366" y="556"/>
                    </a:cubicBezTo>
                    <a:lnTo>
                      <a:pt x="1365" y="5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1308;p35">
                <a:extLst>
                  <a:ext uri="{FF2B5EF4-FFF2-40B4-BE49-F238E27FC236}">
                    <a16:creationId xmlns:a16="http://schemas.microsoft.com/office/drawing/2014/main" id="{B851E01D-0EC3-5957-C354-10080B9F90FE}"/>
                  </a:ext>
                </a:extLst>
              </p:cNvPr>
              <p:cNvSpPr/>
              <p:nvPr/>
            </p:nvSpPr>
            <p:spPr>
              <a:xfrm>
                <a:off x="1014709" y="2598949"/>
                <a:ext cx="1460895" cy="4290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4" extrusionOk="0">
                    <a:moveTo>
                      <a:pt x="0" y="2"/>
                    </a:moveTo>
                    <a:cubicBezTo>
                      <a:pt x="0" y="1"/>
                      <a:pt x="305" y="0"/>
                      <a:pt x="681" y="0"/>
                    </a:cubicBezTo>
                    <a:cubicBezTo>
                      <a:pt x="1057" y="0"/>
                      <a:pt x="1362" y="1"/>
                      <a:pt x="1362" y="2"/>
                    </a:cubicBezTo>
                    <a:cubicBezTo>
                      <a:pt x="1362" y="3"/>
                      <a:pt x="1057" y="4"/>
                      <a:pt x="681" y="4"/>
                    </a:cubicBezTo>
                    <a:cubicBezTo>
                      <a:pt x="305" y="4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1309;p35">
                <a:extLst>
                  <a:ext uri="{FF2B5EF4-FFF2-40B4-BE49-F238E27FC236}">
                    <a16:creationId xmlns:a16="http://schemas.microsoft.com/office/drawing/2014/main" id="{11BB86D3-521A-45EA-B182-8EBBF6F3D753}"/>
                  </a:ext>
                </a:extLst>
              </p:cNvPr>
              <p:cNvSpPr/>
              <p:nvPr/>
            </p:nvSpPr>
            <p:spPr>
              <a:xfrm>
                <a:off x="1054395" y="2553899"/>
                <a:ext cx="21452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0" y="10"/>
                    </a:moveTo>
                    <a:cubicBezTo>
                      <a:pt x="20" y="16"/>
                      <a:pt x="15" y="20"/>
                      <a:pt x="10" y="20"/>
                    </a:cubicBez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5"/>
                      <a:pt x="2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1310;p35">
                <a:extLst>
                  <a:ext uri="{FF2B5EF4-FFF2-40B4-BE49-F238E27FC236}">
                    <a16:creationId xmlns:a16="http://schemas.microsoft.com/office/drawing/2014/main" id="{277FFBB3-756E-45D0-2E55-800FD7429EA2}"/>
                  </a:ext>
                </a:extLst>
              </p:cNvPr>
              <p:cNvSpPr/>
              <p:nvPr/>
            </p:nvSpPr>
            <p:spPr>
              <a:xfrm>
                <a:off x="1090864" y="2553899"/>
                <a:ext cx="21452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0" y="10"/>
                    </a:moveTo>
                    <a:cubicBezTo>
                      <a:pt x="20" y="16"/>
                      <a:pt x="15" y="20"/>
                      <a:pt x="10" y="20"/>
                    </a:cubicBezTo>
                    <a:cubicBezTo>
                      <a:pt x="5" y="20"/>
                      <a:pt x="0" y="15"/>
                      <a:pt x="0" y="10"/>
                    </a:cubicBezTo>
                    <a:cubicBezTo>
                      <a:pt x="0" y="4"/>
                      <a:pt x="5" y="0"/>
                      <a:pt x="10" y="0"/>
                    </a:cubicBezTo>
                    <a:cubicBezTo>
                      <a:pt x="15" y="0"/>
                      <a:pt x="20" y="5"/>
                      <a:pt x="2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1311;p35">
                <a:extLst>
                  <a:ext uri="{FF2B5EF4-FFF2-40B4-BE49-F238E27FC236}">
                    <a16:creationId xmlns:a16="http://schemas.microsoft.com/office/drawing/2014/main" id="{8736F306-3BF6-BED2-B33C-3DDAC0914AE8}"/>
                  </a:ext>
                </a:extLst>
              </p:cNvPr>
              <p:cNvSpPr/>
              <p:nvPr/>
            </p:nvSpPr>
            <p:spPr>
              <a:xfrm>
                <a:off x="1127333" y="2553899"/>
                <a:ext cx="20380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20" extrusionOk="0">
                    <a:moveTo>
                      <a:pt x="19" y="10"/>
                    </a:moveTo>
                    <a:cubicBezTo>
                      <a:pt x="19" y="16"/>
                      <a:pt x="14" y="20"/>
                      <a:pt x="9" y="20"/>
                    </a:cubicBezTo>
                    <a:cubicBezTo>
                      <a:pt x="3" y="20"/>
                      <a:pt x="0" y="15"/>
                      <a:pt x="0" y="10"/>
                    </a:cubicBezTo>
                    <a:cubicBezTo>
                      <a:pt x="0" y="4"/>
                      <a:pt x="3" y="0"/>
                      <a:pt x="9" y="0"/>
                    </a:cubicBezTo>
                    <a:cubicBezTo>
                      <a:pt x="14" y="0"/>
                      <a:pt x="19" y="5"/>
                      <a:pt x="19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1312;p35">
                <a:extLst>
                  <a:ext uri="{FF2B5EF4-FFF2-40B4-BE49-F238E27FC236}">
                    <a16:creationId xmlns:a16="http://schemas.microsoft.com/office/drawing/2014/main" id="{F0E5C8E4-47D7-18AB-9D5C-8F65BB9AAEBD}"/>
                  </a:ext>
                </a:extLst>
              </p:cNvPr>
              <p:cNvSpPr/>
              <p:nvPr/>
            </p:nvSpPr>
            <p:spPr>
              <a:xfrm>
                <a:off x="1138059" y="2697630"/>
                <a:ext cx="352889" cy="352890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9" extrusionOk="0">
                    <a:moveTo>
                      <a:pt x="0" y="0"/>
                    </a:moveTo>
                    <a:lnTo>
                      <a:pt x="329" y="0"/>
                    </a:lnTo>
                    <a:lnTo>
                      <a:pt x="329" y="329"/>
                    </a:lnTo>
                    <a:lnTo>
                      <a:pt x="0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1313;p35">
                <a:extLst>
                  <a:ext uri="{FF2B5EF4-FFF2-40B4-BE49-F238E27FC236}">
                    <a16:creationId xmlns:a16="http://schemas.microsoft.com/office/drawing/2014/main" id="{A01196E7-F2FF-EA3E-2A77-8E2C12B1CBE7}"/>
                  </a:ext>
                </a:extLst>
              </p:cNvPr>
              <p:cNvSpPr/>
              <p:nvPr/>
            </p:nvSpPr>
            <p:spPr>
              <a:xfrm>
                <a:off x="1562813" y="2789875"/>
                <a:ext cx="811966" cy="429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4" extrusionOk="0">
                    <a:moveTo>
                      <a:pt x="757" y="2"/>
                    </a:moveTo>
                    <a:cubicBezTo>
                      <a:pt x="757" y="3"/>
                      <a:pt x="587" y="4"/>
                      <a:pt x="378" y="4"/>
                    </a:cubicBezTo>
                    <a:cubicBezTo>
                      <a:pt x="169" y="4"/>
                      <a:pt x="0" y="3"/>
                      <a:pt x="0" y="2"/>
                    </a:cubicBezTo>
                    <a:cubicBezTo>
                      <a:pt x="0" y="1"/>
                      <a:pt x="168" y="0"/>
                      <a:pt x="378" y="0"/>
                    </a:cubicBezTo>
                    <a:cubicBezTo>
                      <a:pt x="587" y="0"/>
                      <a:pt x="757" y="1"/>
                      <a:pt x="757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1314;p35">
                <a:extLst>
                  <a:ext uri="{FF2B5EF4-FFF2-40B4-BE49-F238E27FC236}">
                    <a16:creationId xmlns:a16="http://schemas.microsoft.com/office/drawing/2014/main" id="{7EE2A486-3D0E-3E44-15F2-15CD65C29483}"/>
                  </a:ext>
                </a:extLst>
              </p:cNvPr>
              <p:cNvSpPr/>
              <p:nvPr/>
            </p:nvSpPr>
            <p:spPr>
              <a:xfrm>
                <a:off x="1562813" y="2861740"/>
                <a:ext cx="811966" cy="429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4" extrusionOk="0">
                    <a:moveTo>
                      <a:pt x="757" y="2"/>
                    </a:moveTo>
                    <a:cubicBezTo>
                      <a:pt x="757" y="4"/>
                      <a:pt x="587" y="4"/>
                      <a:pt x="378" y="4"/>
                    </a:cubicBezTo>
                    <a:cubicBezTo>
                      <a:pt x="169" y="4"/>
                      <a:pt x="0" y="3"/>
                      <a:pt x="0" y="2"/>
                    </a:cubicBezTo>
                    <a:cubicBezTo>
                      <a:pt x="0" y="0"/>
                      <a:pt x="168" y="0"/>
                      <a:pt x="378" y="0"/>
                    </a:cubicBezTo>
                    <a:cubicBezTo>
                      <a:pt x="587" y="0"/>
                      <a:pt x="757" y="1"/>
                      <a:pt x="757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1315;p35">
                <a:extLst>
                  <a:ext uri="{FF2B5EF4-FFF2-40B4-BE49-F238E27FC236}">
                    <a16:creationId xmlns:a16="http://schemas.microsoft.com/office/drawing/2014/main" id="{7E058DAC-78D0-D55D-DC37-E15653EA28FE}"/>
                  </a:ext>
                </a:extLst>
              </p:cNvPr>
              <p:cNvSpPr/>
              <p:nvPr/>
            </p:nvSpPr>
            <p:spPr>
              <a:xfrm>
                <a:off x="1562813" y="2933605"/>
                <a:ext cx="522361" cy="5363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" extrusionOk="0">
                    <a:moveTo>
                      <a:pt x="487" y="2"/>
                    </a:moveTo>
                    <a:cubicBezTo>
                      <a:pt x="487" y="2"/>
                      <a:pt x="485" y="3"/>
                      <a:pt x="482" y="3"/>
                    </a:cubicBezTo>
                    <a:cubicBezTo>
                      <a:pt x="479" y="3"/>
                      <a:pt x="474" y="3"/>
                      <a:pt x="468" y="3"/>
                    </a:cubicBezTo>
                    <a:cubicBezTo>
                      <a:pt x="455" y="4"/>
                      <a:pt x="438" y="4"/>
                      <a:pt x="416" y="4"/>
                    </a:cubicBezTo>
                    <a:cubicBezTo>
                      <a:pt x="371" y="4"/>
                      <a:pt x="311" y="4"/>
                      <a:pt x="244" y="5"/>
                    </a:cubicBezTo>
                    <a:cubicBezTo>
                      <a:pt x="177" y="4"/>
                      <a:pt x="116" y="4"/>
                      <a:pt x="71" y="4"/>
                    </a:cubicBezTo>
                    <a:cubicBezTo>
                      <a:pt x="50" y="4"/>
                      <a:pt x="32" y="3"/>
                      <a:pt x="19" y="3"/>
                    </a:cubicBezTo>
                    <a:cubicBezTo>
                      <a:pt x="13" y="3"/>
                      <a:pt x="8" y="3"/>
                      <a:pt x="5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2"/>
                      <a:pt x="2" y="2"/>
                      <a:pt x="5" y="2"/>
                    </a:cubicBezTo>
                    <a:cubicBezTo>
                      <a:pt x="8" y="2"/>
                      <a:pt x="13" y="2"/>
                      <a:pt x="19" y="2"/>
                    </a:cubicBezTo>
                    <a:cubicBezTo>
                      <a:pt x="32" y="1"/>
                      <a:pt x="50" y="1"/>
                      <a:pt x="71" y="1"/>
                    </a:cubicBezTo>
                    <a:cubicBezTo>
                      <a:pt x="116" y="1"/>
                      <a:pt x="176" y="0"/>
                      <a:pt x="244" y="0"/>
                    </a:cubicBezTo>
                    <a:cubicBezTo>
                      <a:pt x="311" y="0"/>
                      <a:pt x="371" y="1"/>
                      <a:pt x="416" y="1"/>
                    </a:cubicBezTo>
                    <a:cubicBezTo>
                      <a:pt x="438" y="1"/>
                      <a:pt x="455" y="1"/>
                      <a:pt x="468" y="2"/>
                    </a:cubicBezTo>
                    <a:cubicBezTo>
                      <a:pt x="474" y="2"/>
                      <a:pt x="479" y="2"/>
                      <a:pt x="482" y="2"/>
                    </a:cubicBezTo>
                    <a:cubicBezTo>
                      <a:pt x="486" y="2"/>
                      <a:pt x="487" y="2"/>
                      <a:pt x="487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2" name="Google Shape;1316;p35">
              <a:extLst>
                <a:ext uri="{FF2B5EF4-FFF2-40B4-BE49-F238E27FC236}">
                  <a16:creationId xmlns:a16="http://schemas.microsoft.com/office/drawing/2014/main" id="{8C7CBCC7-677B-5076-4402-EE3BCEF3080A}"/>
                </a:ext>
              </a:extLst>
            </p:cNvPr>
            <p:cNvGrpSpPr/>
            <p:nvPr/>
          </p:nvGrpSpPr>
          <p:grpSpPr>
            <a:xfrm>
              <a:off x="1570321" y="2100182"/>
              <a:ext cx="724012" cy="729378"/>
              <a:chOff x="1570321" y="2100182"/>
              <a:chExt cx="724012" cy="729378"/>
            </a:xfrm>
          </p:grpSpPr>
          <p:sp>
            <p:nvSpPr>
              <p:cNvPr id="2142" name="Google Shape;1317;p35">
                <a:extLst>
                  <a:ext uri="{FF2B5EF4-FFF2-40B4-BE49-F238E27FC236}">
                    <a16:creationId xmlns:a16="http://schemas.microsoft.com/office/drawing/2014/main" id="{0CAB4CF7-EFA5-0592-C66F-5B31B491ACB3}"/>
                  </a:ext>
                </a:extLst>
              </p:cNvPr>
              <p:cNvSpPr/>
              <p:nvPr/>
            </p:nvSpPr>
            <p:spPr>
              <a:xfrm>
                <a:off x="1570321" y="2100182"/>
                <a:ext cx="448351" cy="72830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79" extrusionOk="0">
                    <a:moveTo>
                      <a:pt x="180" y="0"/>
                    </a:moveTo>
                    <a:cubicBezTo>
                      <a:pt x="180" y="0"/>
                      <a:pt x="114" y="34"/>
                      <a:pt x="84" y="157"/>
                    </a:cubicBezTo>
                    <a:cubicBezTo>
                      <a:pt x="70" y="218"/>
                      <a:pt x="9" y="415"/>
                      <a:pt x="0" y="525"/>
                    </a:cubicBezTo>
                    <a:cubicBezTo>
                      <a:pt x="-6" y="594"/>
                      <a:pt x="68" y="658"/>
                      <a:pt x="136" y="668"/>
                    </a:cubicBezTo>
                    <a:cubicBezTo>
                      <a:pt x="137" y="668"/>
                      <a:pt x="139" y="668"/>
                      <a:pt x="140" y="668"/>
                    </a:cubicBezTo>
                    <a:cubicBezTo>
                      <a:pt x="281" y="697"/>
                      <a:pt x="418" y="658"/>
                      <a:pt x="418" y="658"/>
                    </a:cubicBezTo>
                    <a:lnTo>
                      <a:pt x="389" y="529"/>
                    </a:lnTo>
                    <a:cubicBezTo>
                      <a:pt x="389" y="529"/>
                      <a:pt x="208" y="494"/>
                      <a:pt x="185" y="483"/>
                    </a:cubicBezTo>
                    <a:lnTo>
                      <a:pt x="255" y="206"/>
                    </a:lnTo>
                    <a:cubicBezTo>
                      <a:pt x="255" y="206"/>
                      <a:pt x="308" y="1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1318;p35">
                <a:extLst>
                  <a:ext uri="{FF2B5EF4-FFF2-40B4-BE49-F238E27FC236}">
                    <a16:creationId xmlns:a16="http://schemas.microsoft.com/office/drawing/2014/main" id="{D0CEC3DF-351E-8544-C2B6-AD39CA426401}"/>
                  </a:ext>
                </a:extLst>
              </p:cNvPr>
              <p:cNvSpPr/>
              <p:nvPr/>
            </p:nvSpPr>
            <p:spPr>
              <a:xfrm>
                <a:off x="1702252" y="2130216"/>
                <a:ext cx="318565" cy="69934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652" extrusionOk="0">
                    <a:moveTo>
                      <a:pt x="73" y="0"/>
                    </a:moveTo>
                    <a:cubicBezTo>
                      <a:pt x="73" y="0"/>
                      <a:pt x="74" y="0"/>
                      <a:pt x="76" y="0"/>
                    </a:cubicBezTo>
                    <a:cubicBezTo>
                      <a:pt x="78" y="1"/>
                      <a:pt x="80" y="1"/>
                      <a:pt x="83" y="2"/>
                    </a:cubicBezTo>
                    <a:cubicBezTo>
                      <a:pt x="90" y="3"/>
                      <a:pt x="99" y="6"/>
                      <a:pt x="109" y="13"/>
                    </a:cubicBezTo>
                    <a:cubicBezTo>
                      <a:pt x="120" y="20"/>
                      <a:pt x="130" y="33"/>
                      <a:pt x="137" y="49"/>
                    </a:cubicBezTo>
                    <a:cubicBezTo>
                      <a:pt x="144" y="66"/>
                      <a:pt x="147" y="87"/>
                      <a:pt x="146" y="109"/>
                    </a:cubicBezTo>
                    <a:cubicBezTo>
                      <a:pt x="146" y="121"/>
                      <a:pt x="145" y="132"/>
                      <a:pt x="143" y="145"/>
                    </a:cubicBezTo>
                    <a:cubicBezTo>
                      <a:pt x="140" y="157"/>
                      <a:pt x="137" y="169"/>
                      <a:pt x="133" y="182"/>
                    </a:cubicBezTo>
                    <a:cubicBezTo>
                      <a:pt x="127" y="208"/>
                      <a:pt x="120" y="235"/>
                      <a:pt x="113" y="265"/>
                    </a:cubicBezTo>
                    <a:cubicBezTo>
                      <a:pt x="98" y="323"/>
                      <a:pt x="82" y="387"/>
                      <a:pt x="65" y="456"/>
                    </a:cubicBezTo>
                    <a:lnTo>
                      <a:pt x="63" y="453"/>
                    </a:lnTo>
                    <a:cubicBezTo>
                      <a:pt x="84" y="459"/>
                      <a:pt x="107" y="465"/>
                      <a:pt x="130" y="471"/>
                    </a:cubicBezTo>
                    <a:cubicBezTo>
                      <a:pt x="154" y="476"/>
                      <a:pt x="177" y="482"/>
                      <a:pt x="201" y="486"/>
                    </a:cubicBezTo>
                    <a:cubicBezTo>
                      <a:pt x="213" y="489"/>
                      <a:pt x="224" y="490"/>
                      <a:pt x="236" y="492"/>
                    </a:cubicBezTo>
                    <a:cubicBezTo>
                      <a:pt x="241" y="493"/>
                      <a:pt x="247" y="493"/>
                      <a:pt x="253" y="494"/>
                    </a:cubicBezTo>
                    <a:cubicBezTo>
                      <a:pt x="256" y="495"/>
                      <a:pt x="259" y="496"/>
                      <a:pt x="262" y="497"/>
                    </a:cubicBezTo>
                    <a:cubicBezTo>
                      <a:pt x="265" y="498"/>
                      <a:pt x="268" y="501"/>
                      <a:pt x="269" y="503"/>
                    </a:cubicBezTo>
                    <a:cubicBezTo>
                      <a:pt x="273" y="509"/>
                      <a:pt x="274" y="515"/>
                      <a:pt x="275" y="520"/>
                    </a:cubicBezTo>
                    <a:cubicBezTo>
                      <a:pt x="276" y="526"/>
                      <a:pt x="277" y="531"/>
                      <a:pt x="279" y="537"/>
                    </a:cubicBezTo>
                    <a:cubicBezTo>
                      <a:pt x="281" y="547"/>
                      <a:pt x="283" y="558"/>
                      <a:pt x="285" y="569"/>
                    </a:cubicBezTo>
                    <a:cubicBezTo>
                      <a:pt x="289" y="590"/>
                      <a:pt x="292" y="610"/>
                      <a:pt x="297" y="630"/>
                    </a:cubicBezTo>
                    <a:lnTo>
                      <a:pt x="297" y="632"/>
                    </a:lnTo>
                    <a:lnTo>
                      <a:pt x="295" y="632"/>
                    </a:lnTo>
                    <a:cubicBezTo>
                      <a:pt x="209" y="654"/>
                      <a:pt x="133" y="654"/>
                      <a:pt x="81" y="650"/>
                    </a:cubicBezTo>
                    <a:cubicBezTo>
                      <a:pt x="29" y="645"/>
                      <a:pt x="0" y="638"/>
                      <a:pt x="0" y="638"/>
                    </a:cubicBezTo>
                    <a:cubicBezTo>
                      <a:pt x="0" y="638"/>
                      <a:pt x="2" y="638"/>
                      <a:pt x="5" y="639"/>
                    </a:cubicBezTo>
                    <a:cubicBezTo>
                      <a:pt x="9" y="639"/>
                      <a:pt x="14" y="640"/>
                      <a:pt x="21" y="641"/>
                    </a:cubicBezTo>
                    <a:cubicBezTo>
                      <a:pt x="35" y="643"/>
                      <a:pt x="55" y="645"/>
                      <a:pt x="81" y="647"/>
                    </a:cubicBezTo>
                    <a:cubicBezTo>
                      <a:pt x="133" y="650"/>
                      <a:pt x="208" y="650"/>
                      <a:pt x="294" y="628"/>
                    </a:cubicBezTo>
                    <a:lnTo>
                      <a:pt x="293" y="631"/>
                    </a:lnTo>
                    <a:cubicBezTo>
                      <a:pt x="288" y="611"/>
                      <a:pt x="284" y="591"/>
                      <a:pt x="281" y="570"/>
                    </a:cubicBezTo>
                    <a:cubicBezTo>
                      <a:pt x="279" y="559"/>
                      <a:pt x="277" y="548"/>
                      <a:pt x="274" y="538"/>
                    </a:cubicBezTo>
                    <a:cubicBezTo>
                      <a:pt x="273" y="532"/>
                      <a:pt x="272" y="527"/>
                      <a:pt x="271" y="521"/>
                    </a:cubicBezTo>
                    <a:cubicBezTo>
                      <a:pt x="269" y="516"/>
                      <a:pt x="268" y="510"/>
                      <a:pt x="266" y="506"/>
                    </a:cubicBezTo>
                    <a:cubicBezTo>
                      <a:pt x="263" y="502"/>
                      <a:pt x="258" y="501"/>
                      <a:pt x="252" y="499"/>
                    </a:cubicBezTo>
                    <a:cubicBezTo>
                      <a:pt x="247" y="498"/>
                      <a:pt x="241" y="498"/>
                      <a:pt x="235" y="497"/>
                    </a:cubicBezTo>
                    <a:cubicBezTo>
                      <a:pt x="224" y="495"/>
                      <a:pt x="212" y="493"/>
                      <a:pt x="200" y="491"/>
                    </a:cubicBezTo>
                    <a:cubicBezTo>
                      <a:pt x="177" y="487"/>
                      <a:pt x="153" y="481"/>
                      <a:pt x="129" y="476"/>
                    </a:cubicBezTo>
                    <a:cubicBezTo>
                      <a:pt x="106" y="470"/>
                      <a:pt x="83" y="464"/>
                      <a:pt x="62" y="458"/>
                    </a:cubicBezTo>
                    <a:lnTo>
                      <a:pt x="60" y="457"/>
                    </a:lnTo>
                    <a:lnTo>
                      <a:pt x="60" y="455"/>
                    </a:lnTo>
                    <a:cubicBezTo>
                      <a:pt x="78" y="387"/>
                      <a:pt x="94" y="322"/>
                      <a:pt x="109" y="264"/>
                    </a:cubicBezTo>
                    <a:cubicBezTo>
                      <a:pt x="117" y="235"/>
                      <a:pt x="124" y="207"/>
                      <a:pt x="130" y="181"/>
                    </a:cubicBezTo>
                    <a:cubicBezTo>
                      <a:pt x="133" y="169"/>
                      <a:pt x="137" y="156"/>
                      <a:pt x="139" y="144"/>
                    </a:cubicBezTo>
                    <a:cubicBezTo>
                      <a:pt x="142" y="132"/>
                      <a:pt x="143" y="121"/>
                      <a:pt x="143" y="110"/>
                    </a:cubicBezTo>
                    <a:cubicBezTo>
                      <a:pt x="144" y="87"/>
                      <a:pt x="141" y="67"/>
                      <a:pt x="135" y="51"/>
                    </a:cubicBezTo>
                    <a:cubicBezTo>
                      <a:pt x="129" y="34"/>
                      <a:pt x="119" y="22"/>
                      <a:pt x="109" y="15"/>
                    </a:cubicBezTo>
                    <a:cubicBezTo>
                      <a:pt x="99" y="8"/>
                      <a:pt x="90" y="5"/>
                      <a:pt x="84" y="3"/>
                    </a:cubicBezTo>
                    <a:cubicBezTo>
                      <a:pt x="80" y="2"/>
                      <a:pt x="78" y="1"/>
                      <a:pt x="76" y="1"/>
                    </a:cubicBezTo>
                    <a:cubicBezTo>
                      <a:pt x="75" y="0"/>
                      <a:pt x="74" y="0"/>
                      <a:pt x="74" y="0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1319;p35">
                <a:extLst>
                  <a:ext uri="{FF2B5EF4-FFF2-40B4-BE49-F238E27FC236}">
                    <a16:creationId xmlns:a16="http://schemas.microsoft.com/office/drawing/2014/main" id="{77AE1BFA-50D2-3E36-9781-5BEAF8153462}"/>
                  </a:ext>
                </a:extLst>
              </p:cNvPr>
              <p:cNvSpPr/>
              <p:nvPr/>
            </p:nvSpPr>
            <p:spPr>
              <a:xfrm>
                <a:off x="1676509" y="2618256"/>
                <a:ext cx="93317" cy="58994"/>
              </a:xfrm>
              <a:custGeom>
                <a:avLst/>
                <a:gdLst/>
                <a:ahLst/>
                <a:cxnLst/>
                <a:rect l="l" t="t" r="r" b="b"/>
                <a:pathLst>
                  <a:path w="87" h="55" extrusionOk="0">
                    <a:moveTo>
                      <a:pt x="0" y="55"/>
                    </a:moveTo>
                    <a:cubicBezTo>
                      <a:pt x="0" y="55"/>
                      <a:pt x="0" y="48"/>
                      <a:pt x="4" y="39"/>
                    </a:cubicBezTo>
                    <a:cubicBezTo>
                      <a:pt x="9" y="30"/>
                      <a:pt x="18" y="18"/>
                      <a:pt x="32" y="10"/>
                    </a:cubicBezTo>
                    <a:cubicBezTo>
                      <a:pt x="46" y="2"/>
                      <a:pt x="60" y="-1"/>
                      <a:pt x="71" y="0"/>
                    </a:cubicBezTo>
                    <a:cubicBezTo>
                      <a:pt x="81" y="0"/>
                      <a:pt x="87" y="2"/>
                      <a:pt x="87" y="3"/>
                    </a:cubicBezTo>
                    <a:cubicBezTo>
                      <a:pt x="87" y="4"/>
                      <a:pt x="80" y="2"/>
                      <a:pt x="71" y="3"/>
                    </a:cubicBezTo>
                    <a:cubicBezTo>
                      <a:pt x="61" y="4"/>
                      <a:pt x="47" y="7"/>
                      <a:pt x="35" y="14"/>
                    </a:cubicBezTo>
                    <a:cubicBezTo>
                      <a:pt x="22" y="22"/>
                      <a:pt x="12" y="32"/>
                      <a:pt x="7" y="41"/>
                    </a:cubicBezTo>
                    <a:cubicBezTo>
                      <a:pt x="1" y="49"/>
                      <a:pt x="0" y="55"/>
                      <a:pt x="0" y="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1320;p35">
                <a:extLst>
                  <a:ext uri="{FF2B5EF4-FFF2-40B4-BE49-F238E27FC236}">
                    <a16:creationId xmlns:a16="http://schemas.microsoft.com/office/drawing/2014/main" id="{716D8CEE-728D-9687-E7F0-798F478CE0EB}"/>
                  </a:ext>
                </a:extLst>
              </p:cNvPr>
              <p:cNvSpPr/>
              <p:nvPr/>
            </p:nvSpPr>
            <p:spPr>
              <a:xfrm>
                <a:off x="1996147" y="2572134"/>
                <a:ext cx="298186" cy="22095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06" extrusionOk="0">
                    <a:moveTo>
                      <a:pt x="0" y="101"/>
                    </a:moveTo>
                    <a:lnTo>
                      <a:pt x="52" y="95"/>
                    </a:lnTo>
                    <a:cubicBezTo>
                      <a:pt x="52" y="95"/>
                      <a:pt x="73" y="59"/>
                      <a:pt x="87" y="47"/>
                    </a:cubicBezTo>
                    <a:cubicBezTo>
                      <a:pt x="101" y="34"/>
                      <a:pt x="174" y="0"/>
                      <a:pt x="174" y="0"/>
                    </a:cubicBezTo>
                    <a:cubicBezTo>
                      <a:pt x="174" y="0"/>
                      <a:pt x="185" y="12"/>
                      <a:pt x="174" y="25"/>
                    </a:cubicBezTo>
                    <a:cubicBezTo>
                      <a:pt x="169" y="31"/>
                      <a:pt x="135" y="50"/>
                      <a:pt x="135" y="50"/>
                    </a:cubicBezTo>
                    <a:lnTo>
                      <a:pt x="135" y="50"/>
                    </a:lnTo>
                    <a:cubicBezTo>
                      <a:pt x="131" y="65"/>
                      <a:pt x="143" y="78"/>
                      <a:pt x="158" y="75"/>
                    </a:cubicBezTo>
                    <a:cubicBezTo>
                      <a:pt x="179" y="71"/>
                      <a:pt x="204" y="67"/>
                      <a:pt x="207" y="67"/>
                    </a:cubicBezTo>
                    <a:cubicBezTo>
                      <a:pt x="211" y="67"/>
                      <a:pt x="232" y="47"/>
                      <a:pt x="248" y="32"/>
                    </a:cubicBezTo>
                    <a:cubicBezTo>
                      <a:pt x="257" y="23"/>
                      <a:pt x="274" y="31"/>
                      <a:pt x="270" y="44"/>
                    </a:cubicBezTo>
                    <a:cubicBezTo>
                      <a:pt x="270" y="45"/>
                      <a:pt x="269" y="46"/>
                      <a:pt x="268" y="47"/>
                    </a:cubicBezTo>
                    <a:cubicBezTo>
                      <a:pt x="268" y="47"/>
                      <a:pt x="290" y="46"/>
                      <a:pt x="270" y="76"/>
                    </a:cubicBezTo>
                    <a:cubicBezTo>
                      <a:pt x="270" y="76"/>
                      <a:pt x="275" y="104"/>
                      <a:pt x="259" y="117"/>
                    </a:cubicBezTo>
                    <a:cubicBezTo>
                      <a:pt x="259" y="117"/>
                      <a:pt x="252" y="151"/>
                      <a:pt x="241" y="162"/>
                    </a:cubicBezTo>
                    <a:cubicBezTo>
                      <a:pt x="230" y="174"/>
                      <a:pt x="127" y="196"/>
                      <a:pt x="127" y="196"/>
                    </a:cubicBezTo>
                    <a:lnTo>
                      <a:pt x="20" y="206"/>
                    </a:lnTo>
                    <a:lnTo>
                      <a:pt x="0" y="101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0000" tIns="29150" rIns="90000" bIns="291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1321;p35">
                <a:extLst>
                  <a:ext uri="{FF2B5EF4-FFF2-40B4-BE49-F238E27FC236}">
                    <a16:creationId xmlns:a16="http://schemas.microsoft.com/office/drawing/2014/main" id="{778B809F-5ECE-D4AF-4CCE-A37466CCDC28}"/>
                  </a:ext>
                </a:extLst>
              </p:cNvPr>
              <p:cNvSpPr/>
              <p:nvPr/>
            </p:nvSpPr>
            <p:spPr>
              <a:xfrm>
                <a:off x="2175273" y="2621474"/>
                <a:ext cx="107261" cy="6650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2" extrusionOk="0">
                    <a:moveTo>
                      <a:pt x="0" y="61"/>
                    </a:moveTo>
                    <a:cubicBezTo>
                      <a:pt x="0" y="62"/>
                      <a:pt x="7" y="62"/>
                      <a:pt x="18" y="62"/>
                    </a:cubicBezTo>
                    <a:cubicBezTo>
                      <a:pt x="30" y="61"/>
                      <a:pt x="46" y="59"/>
                      <a:pt x="62" y="50"/>
                    </a:cubicBezTo>
                    <a:cubicBezTo>
                      <a:pt x="77" y="41"/>
                      <a:pt x="86" y="27"/>
                      <a:pt x="92" y="17"/>
                    </a:cubicBezTo>
                    <a:cubicBezTo>
                      <a:pt x="98" y="7"/>
                      <a:pt x="100" y="1"/>
                      <a:pt x="100" y="0"/>
                    </a:cubicBezTo>
                    <a:cubicBezTo>
                      <a:pt x="99" y="0"/>
                      <a:pt x="95" y="6"/>
                      <a:pt x="89" y="15"/>
                    </a:cubicBezTo>
                    <a:cubicBezTo>
                      <a:pt x="83" y="25"/>
                      <a:pt x="74" y="38"/>
                      <a:pt x="59" y="46"/>
                    </a:cubicBezTo>
                    <a:cubicBezTo>
                      <a:pt x="45" y="55"/>
                      <a:pt x="29" y="57"/>
                      <a:pt x="18" y="58"/>
                    </a:cubicBezTo>
                    <a:cubicBezTo>
                      <a:pt x="7" y="60"/>
                      <a:pt x="0" y="61"/>
                      <a:pt x="0" y="6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1322;p35">
                <a:extLst>
                  <a:ext uri="{FF2B5EF4-FFF2-40B4-BE49-F238E27FC236}">
                    <a16:creationId xmlns:a16="http://schemas.microsoft.com/office/drawing/2014/main" id="{5416AD47-9E7F-2EC7-1A9A-B0499D1F0624}"/>
                  </a:ext>
                </a:extLst>
              </p:cNvPr>
              <p:cNvSpPr/>
              <p:nvPr/>
            </p:nvSpPr>
            <p:spPr>
              <a:xfrm>
                <a:off x="2185999" y="2654725"/>
                <a:ext cx="100825" cy="60066"/>
              </a:xfrm>
              <a:custGeom>
                <a:avLst/>
                <a:gdLst/>
                <a:ahLst/>
                <a:cxnLst/>
                <a:rect l="l" t="t" r="r" b="b"/>
                <a:pathLst>
                  <a:path w="94" h="56" extrusionOk="0">
                    <a:moveTo>
                      <a:pt x="0" y="54"/>
                    </a:moveTo>
                    <a:cubicBezTo>
                      <a:pt x="0" y="55"/>
                      <a:pt x="7" y="56"/>
                      <a:pt x="17" y="56"/>
                    </a:cubicBezTo>
                    <a:cubicBezTo>
                      <a:pt x="23" y="55"/>
                      <a:pt x="29" y="55"/>
                      <a:pt x="36" y="53"/>
                    </a:cubicBezTo>
                    <a:cubicBezTo>
                      <a:pt x="42" y="51"/>
                      <a:pt x="50" y="49"/>
                      <a:pt x="57" y="44"/>
                    </a:cubicBezTo>
                    <a:cubicBezTo>
                      <a:pt x="63" y="39"/>
                      <a:pt x="68" y="33"/>
                      <a:pt x="73" y="28"/>
                    </a:cubicBezTo>
                    <a:cubicBezTo>
                      <a:pt x="77" y="23"/>
                      <a:pt x="80" y="18"/>
                      <a:pt x="84" y="14"/>
                    </a:cubicBezTo>
                    <a:cubicBezTo>
                      <a:pt x="90" y="6"/>
                      <a:pt x="94" y="1"/>
                      <a:pt x="94" y="0"/>
                    </a:cubicBezTo>
                    <a:cubicBezTo>
                      <a:pt x="93" y="0"/>
                      <a:pt x="89" y="4"/>
                      <a:pt x="82" y="12"/>
                    </a:cubicBezTo>
                    <a:cubicBezTo>
                      <a:pt x="78" y="15"/>
                      <a:pt x="74" y="20"/>
                      <a:pt x="69" y="25"/>
                    </a:cubicBezTo>
                    <a:cubicBezTo>
                      <a:pt x="65" y="30"/>
                      <a:pt x="60" y="36"/>
                      <a:pt x="54" y="41"/>
                    </a:cubicBezTo>
                    <a:cubicBezTo>
                      <a:pt x="48" y="45"/>
                      <a:pt x="41" y="47"/>
                      <a:pt x="35" y="49"/>
                    </a:cubicBezTo>
                    <a:cubicBezTo>
                      <a:pt x="28" y="50"/>
                      <a:pt x="22" y="52"/>
                      <a:pt x="17" y="52"/>
                    </a:cubicBezTo>
                    <a:cubicBezTo>
                      <a:pt x="7" y="54"/>
                      <a:pt x="1" y="54"/>
                      <a:pt x="1" y="54"/>
                    </a:cubicBez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1323;p35">
                <a:extLst>
                  <a:ext uri="{FF2B5EF4-FFF2-40B4-BE49-F238E27FC236}">
                    <a16:creationId xmlns:a16="http://schemas.microsoft.com/office/drawing/2014/main" id="{B04236B7-39C8-8F4E-1682-9F8D50BAFC10}"/>
                  </a:ext>
                </a:extLst>
              </p:cNvPr>
              <p:cNvSpPr/>
              <p:nvPr/>
            </p:nvSpPr>
            <p:spPr>
              <a:xfrm>
                <a:off x="2202088" y="2697630"/>
                <a:ext cx="71865" cy="43977"/>
              </a:xfrm>
              <a:custGeom>
                <a:avLst/>
                <a:gdLst/>
                <a:ahLst/>
                <a:cxnLst/>
                <a:rect l="l" t="t" r="r" b="b"/>
                <a:pathLst>
                  <a:path w="67" h="41" extrusionOk="0">
                    <a:moveTo>
                      <a:pt x="0" y="41"/>
                    </a:moveTo>
                    <a:cubicBezTo>
                      <a:pt x="0" y="43"/>
                      <a:pt x="19" y="39"/>
                      <a:pt x="41" y="33"/>
                    </a:cubicBezTo>
                    <a:cubicBezTo>
                      <a:pt x="44" y="32"/>
                      <a:pt x="46" y="30"/>
                      <a:pt x="49" y="28"/>
                    </a:cubicBezTo>
                    <a:cubicBezTo>
                      <a:pt x="51" y="26"/>
                      <a:pt x="52" y="24"/>
                      <a:pt x="54" y="22"/>
                    </a:cubicBezTo>
                    <a:cubicBezTo>
                      <a:pt x="58" y="18"/>
                      <a:pt x="60" y="15"/>
                      <a:pt x="62" y="11"/>
                    </a:cubicBezTo>
                    <a:cubicBezTo>
                      <a:pt x="66" y="5"/>
                      <a:pt x="67" y="0"/>
                      <a:pt x="67" y="0"/>
                    </a:cubicBezTo>
                    <a:cubicBezTo>
                      <a:pt x="66" y="0"/>
                      <a:pt x="64" y="4"/>
                      <a:pt x="59" y="10"/>
                    </a:cubicBezTo>
                    <a:cubicBezTo>
                      <a:pt x="57" y="13"/>
                      <a:pt x="54" y="16"/>
                      <a:pt x="51" y="19"/>
                    </a:cubicBezTo>
                    <a:cubicBezTo>
                      <a:pt x="49" y="21"/>
                      <a:pt x="47" y="22"/>
                      <a:pt x="45" y="24"/>
                    </a:cubicBezTo>
                    <a:cubicBezTo>
                      <a:pt x="43" y="25"/>
                      <a:pt x="41" y="28"/>
                      <a:pt x="39" y="28"/>
                    </a:cubicBezTo>
                    <a:cubicBezTo>
                      <a:pt x="28" y="31"/>
                      <a:pt x="18" y="34"/>
                      <a:pt x="11" y="37"/>
                    </a:cubicBezTo>
                    <a:cubicBezTo>
                      <a:pt x="4" y="39"/>
                      <a:pt x="0" y="40"/>
                      <a:pt x="0" y="4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6325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960000" y="312298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0070C0"/>
                </a:solidFill>
              </a:rPr>
              <a:t>Page 5 </a:t>
            </a:r>
            <a:r>
              <a:rPr lang="en" dirty="0"/>
              <a:t>– </a:t>
            </a:r>
            <a:r>
              <a:rPr lang="it-IT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Profile</a:t>
            </a:r>
            <a:endParaRPr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76" name="Google Shape;1976;p46"/>
          <p:cNvSpPr txBox="1">
            <a:spLocks noGrp="1"/>
          </p:cNvSpPr>
          <p:nvPr>
            <p:ph type="body" idx="4294967295"/>
          </p:nvPr>
        </p:nvSpPr>
        <p:spPr>
          <a:xfrm>
            <a:off x="960000" y="1202410"/>
            <a:ext cx="10272000" cy="222931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52400" indent="0" algn="ctr">
              <a:buNone/>
            </a:pPr>
            <a:r>
              <a:rPr lang="it-IT" sz="1400" dirty="0" err="1">
                <a:solidFill>
                  <a:srgbClr val="FF0000"/>
                </a:solidFill>
              </a:rPr>
              <a:t>Profile</a:t>
            </a:r>
            <a:r>
              <a:rPr lang="it-IT" sz="1400" dirty="0">
                <a:solidFill>
                  <a:srgbClr val="FF0000"/>
                </a:solidFill>
              </a:rPr>
              <a:t> </a:t>
            </a:r>
            <a:r>
              <a:rPr lang="it-IT" sz="1400" dirty="0">
                <a:solidFill>
                  <a:schemeClr val="tx1"/>
                </a:solidFill>
              </a:rPr>
              <a:t>mostra i dati dell’utente </a:t>
            </a:r>
            <a:r>
              <a:rPr lang="it-IT" sz="1400" dirty="0"/>
              <a:t>(API: </a:t>
            </a:r>
            <a:r>
              <a:rPr lang="it-IT" sz="1400" dirty="0" err="1">
                <a:solidFill>
                  <a:srgbClr val="FF0000"/>
                </a:solidFill>
              </a:rPr>
              <a:t>Get_User_By_Id</a:t>
            </a:r>
            <a:r>
              <a:rPr lang="it-IT" sz="1400" dirty="0"/>
              <a:t>). </a:t>
            </a:r>
            <a:r>
              <a:rPr lang="en" sz="1400" dirty="0">
                <a:solidFill>
                  <a:schemeClr val="tx1"/>
                </a:solidFill>
              </a:rPr>
              <a:t>Nella versione attuale di </a:t>
            </a:r>
            <a:r>
              <a:rPr lang="en" sz="1400" dirty="0">
                <a:solidFill>
                  <a:srgbClr val="FF0000"/>
                </a:solidFill>
              </a:rPr>
              <a:t>ConnecTEDx</a:t>
            </a:r>
            <a:r>
              <a:rPr lang="en" sz="1400" dirty="0">
                <a:solidFill>
                  <a:schemeClr val="tx1"/>
                </a:solidFill>
              </a:rPr>
              <a:t> non è stata implementa la modifica dei dati</a:t>
            </a:r>
            <a:r>
              <a:rPr lang="it-IT" sz="1400" dirty="0"/>
              <a:t> </a:t>
            </a:r>
            <a:endParaRPr lang="it-IT" sz="1400" dirty="0">
              <a:solidFill>
                <a:srgbClr val="FF0000"/>
              </a:solidFill>
            </a:endParaRPr>
          </a:p>
          <a:p>
            <a:pPr marL="152400" indent="0">
              <a:buNone/>
            </a:pPr>
            <a:endParaRPr lang="it-IT" sz="1400" dirty="0">
              <a:solidFill>
                <a:srgbClr val="FF0000"/>
              </a:solidFill>
            </a:endParaRPr>
          </a:p>
        </p:txBody>
      </p:sp>
      <p:grpSp>
        <p:nvGrpSpPr>
          <p:cNvPr id="1977" name="Google Shape;1977;p46"/>
          <p:cNvGrpSpPr/>
          <p:nvPr/>
        </p:nvGrpSpPr>
        <p:grpSpPr>
          <a:xfrm>
            <a:off x="2228408" y="3662401"/>
            <a:ext cx="798461" cy="394742"/>
            <a:chOff x="1027320" y="2665019"/>
            <a:chExt cx="612570" cy="302810"/>
          </a:xfrm>
        </p:grpSpPr>
        <p:sp>
          <p:nvSpPr>
            <p:cNvPr id="1978" name="Google Shape;1978;p46"/>
            <p:cNvSpPr/>
            <p:nvPr/>
          </p:nvSpPr>
          <p:spPr>
            <a:xfrm>
              <a:off x="1333109" y="2665019"/>
              <a:ext cx="4964" cy="302810"/>
            </a:xfrm>
            <a:custGeom>
              <a:avLst/>
              <a:gdLst/>
              <a:ahLst/>
              <a:cxnLst/>
              <a:rect l="l" t="t" r="r" b="b"/>
              <a:pathLst>
                <a:path w="20" h="1220" extrusionOk="0">
                  <a:moveTo>
                    <a:pt x="10" y="0"/>
                  </a:moveTo>
                  <a:cubicBezTo>
                    <a:pt x="16" y="0"/>
                    <a:pt x="20" y="273"/>
                    <a:pt x="20" y="610"/>
                  </a:cubicBezTo>
                  <a:cubicBezTo>
                    <a:pt x="20" y="947"/>
                    <a:pt x="16" y="1220"/>
                    <a:pt x="10" y="1220"/>
                  </a:cubicBezTo>
                  <a:cubicBezTo>
                    <a:pt x="4" y="1220"/>
                    <a:pt x="0" y="947"/>
                    <a:pt x="0" y="610"/>
                  </a:cubicBezTo>
                  <a:cubicBezTo>
                    <a:pt x="0" y="273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6"/>
            <p:cNvSpPr/>
            <p:nvPr/>
          </p:nvSpPr>
          <p:spPr>
            <a:xfrm>
              <a:off x="1372573" y="2698278"/>
              <a:ext cx="4964" cy="231079"/>
            </a:xfrm>
            <a:custGeom>
              <a:avLst/>
              <a:gdLst/>
              <a:ahLst/>
              <a:cxnLst/>
              <a:rect l="l" t="t" r="r" b="b"/>
              <a:pathLst>
                <a:path w="20" h="931" extrusionOk="0">
                  <a:moveTo>
                    <a:pt x="10" y="0"/>
                  </a:moveTo>
                  <a:cubicBezTo>
                    <a:pt x="16" y="0"/>
                    <a:pt x="20" y="208"/>
                    <a:pt x="20" y="466"/>
                  </a:cubicBezTo>
                  <a:cubicBezTo>
                    <a:pt x="20" y="723"/>
                    <a:pt x="16" y="931"/>
                    <a:pt x="10" y="931"/>
                  </a:cubicBezTo>
                  <a:cubicBezTo>
                    <a:pt x="4" y="931"/>
                    <a:pt x="0" y="723"/>
                    <a:pt x="0" y="466"/>
                  </a:cubicBezTo>
                  <a:cubicBezTo>
                    <a:pt x="0" y="2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6"/>
            <p:cNvSpPr/>
            <p:nvPr/>
          </p:nvSpPr>
          <p:spPr>
            <a:xfrm>
              <a:off x="1417002" y="2731290"/>
              <a:ext cx="4964" cy="167538"/>
            </a:xfrm>
            <a:custGeom>
              <a:avLst/>
              <a:gdLst/>
              <a:ahLst/>
              <a:cxnLst/>
              <a:rect l="l" t="t" r="r" b="b"/>
              <a:pathLst>
                <a:path w="20" h="675" extrusionOk="0">
                  <a:moveTo>
                    <a:pt x="10" y="0"/>
                  </a:moveTo>
                  <a:cubicBezTo>
                    <a:pt x="15" y="0"/>
                    <a:pt x="20" y="150"/>
                    <a:pt x="20" y="337"/>
                  </a:cubicBezTo>
                  <a:cubicBezTo>
                    <a:pt x="20" y="523"/>
                    <a:pt x="16" y="675"/>
                    <a:pt x="10" y="675"/>
                  </a:cubicBezTo>
                  <a:cubicBezTo>
                    <a:pt x="4" y="675"/>
                    <a:pt x="0" y="523"/>
                    <a:pt x="0" y="337"/>
                  </a:cubicBezTo>
                  <a:cubicBezTo>
                    <a:pt x="0" y="15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1455722" y="2759833"/>
              <a:ext cx="4964" cy="93325"/>
            </a:xfrm>
            <a:custGeom>
              <a:avLst/>
              <a:gdLst/>
              <a:ahLst/>
              <a:cxnLst/>
              <a:rect l="l" t="t" r="r" b="b"/>
              <a:pathLst>
                <a:path w="20" h="376" extrusionOk="0">
                  <a:moveTo>
                    <a:pt x="10" y="0"/>
                  </a:moveTo>
                  <a:cubicBezTo>
                    <a:pt x="16" y="0"/>
                    <a:pt x="20" y="84"/>
                    <a:pt x="20" y="188"/>
                  </a:cubicBezTo>
                  <a:cubicBezTo>
                    <a:pt x="20" y="292"/>
                    <a:pt x="16" y="376"/>
                    <a:pt x="10" y="376"/>
                  </a:cubicBezTo>
                  <a:cubicBezTo>
                    <a:pt x="4" y="376"/>
                    <a:pt x="0" y="292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1489726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6" y="206"/>
                    <a:pt x="11" y="206"/>
                  </a:cubicBez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1528446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1564932" y="2717638"/>
              <a:ext cx="5212" cy="175233"/>
            </a:xfrm>
            <a:custGeom>
              <a:avLst/>
              <a:gdLst/>
              <a:ahLst/>
              <a:cxnLst/>
              <a:rect l="l" t="t" r="r" b="b"/>
              <a:pathLst>
                <a:path w="21" h="706" extrusionOk="0">
                  <a:moveTo>
                    <a:pt x="11" y="0"/>
                  </a:moveTo>
                  <a:cubicBezTo>
                    <a:pt x="16" y="0"/>
                    <a:pt x="21" y="158"/>
                    <a:pt x="21" y="353"/>
                  </a:cubicBezTo>
                  <a:cubicBezTo>
                    <a:pt x="21" y="548"/>
                    <a:pt x="16" y="706"/>
                    <a:pt x="11" y="706"/>
                  </a:cubicBezTo>
                  <a:cubicBezTo>
                    <a:pt x="5" y="706"/>
                    <a:pt x="0" y="548"/>
                    <a:pt x="0" y="353"/>
                  </a:cubicBezTo>
                  <a:cubicBezTo>
                    <a:pt x="0" y="158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1102774" y="2731290"/>
              <a:ext cx="5212" cy="167538"/>
            </a:xfrm>
            <a:custGeom>
              <a:avLst/>
              <a:gdLst/>
              <a:ahLst/>
              <a:cxnLst/>
              <a:rect l="l" t="t" r="r" b="b"/>
              <a:pathLst>
                <a:path w="21" h="675" extrusionOk="0">
                  <a:moveTo>
                    <a:pt x="11" y="0"/>
                  </a:moveTo>
                  <a:cubicBezTo>
                    <a:pt x="16" y="0"/>
                    <a:pt x="21" y="150"/>
                    <a:pt x="21" y="337"/>
                  </a:cubicBezTo>
                  <a:cubicBezTo>
                    <a:pt x="21" y="523"/>
                    <a:pt x="17" y="675"/>
                    <a:pt x="11" y="675"/>
                  </a:cubicBezTo>
                  <a:cubicBezTo>
                    <a:pt x="5" y="675"/>
                    <a:pt x="0" y="523"/>
                    <a:pt x="0" y="337"/>
                  </a:cubicBezTo>
                  <a:cubicBezTo>
                    <a:pt x="0" y="150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1141494" y="2759833"/>
              <a:ext cx="5212" cy="93325"/>
            </a:xfrm>
            <a:custGeom>
              <a:avLst/>
              <a:gdLst/>
              <a:ahLst/>
              <a:cxnLst/>
              <a:rect l="l" t="t" r="r" b="b"/>
              <a:pathLst>
                <a:path w="21" h="376" extrusionOk="0">
                  <a:moveTo>
                    <a:pt x="11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2"/>
                    <a:pt x="16" y="376"/>
                    <a:pt x="11" y="376"/>
                  </a:cubicBezTo>
                  <a:cubicBezTo>
                    <a:pt x="5" y="376"/>
                    <a:pt x="0" y="292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1175747" y="2782668"/>
              <a:ext cx="5212" cy="51130"/>
            </a:xfrm>
            <a:custGeom>
              <a:avLst/>
              <a:gdLst/>
              <a:ahLst/>
              <a:cxnLst/>
              <a:rect l="l" t="t" r="r" b="b"/>
              <a:pathLst>
                <a:path w="21" h="206" extrusionOk="0">
                  <a:moveTo>
                    <a:pt x="10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5" y="206"/>
                    <a:pt x="10" y="206"/>
                  </a:cubicBezTo>
                  <a:cubicBezTo>
                    <a:pt x="4" y="206"/>
                    <a:pt x="0" y="160"/>
                    <a:pt x="0" y="103"/>
                  </a:cubicBezTo>
                  <a:cubicBezTo>
                    <a:pt x="0" y="46"/>
                    <a:pt x="5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1214467" y="2741466"/>
              <a:ext cx="5212" cy="120876"/>
            </a:xfrm>
            <a:custGeom>
              <a:avLst/>
              <a:gdLst/>
              <a:ahLst/>
              <a:cxnLst/>
              <a:rect l="l" t="t" r="r" b="b"/>
              <a:pathLst>
                <a:path w="21" h="487" extrusionOk="0">
                  <a:moveTo>
                    <a:pt x="10" y="0"/>
                  </a:moveTo>
                  <a:cubicBezTo>
                    <a:pt x="16" y="0"/>
                    <a:pt x="21" y="108"/>
                    <a:pt x="21" y="243"/>
                  </a:cubicBezTo>
                  <a:cubicBezTo>
                    <a:pt x="21" y="377"/>
                    <a:pt x="16" y="487"/>
                    <a:pt x="10" y="487"/>
                  </a:cubicBezTo>
                  <a:cubicBezTo>
                    <a:pt x="4" y="487"/>
                    <a:pt x="0" y="377"/>
                    <a:pt x="0" y="243"/>
                  </a:cubicBezTo>
                  <a:cubicBezTo>
                    <a:pt x="0" y="10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1250953" y="2717638"/>
              <a:ext cx="4964" cy="175233"/>
            </a:xfrm>
            <a:custGeom>
              <a:avLst/>
              <a:gdLst/>
              <a:ahLst/>
              <a:cxnLst/>
              <a:rect l="l" t="t" r="r" b="b"/>
              <a:pathLst>
                <a:path w="20" h="706" extrusionOk="0">
                  <a:moveTo>
                    <a:pt x="10" y="0"/>
                  </a:moveTo>
                  <a:cubicBezTo>
                    <a:pt x="16" y="0"/>
                    <a:pt x="20" y="158"/>
                    <a:pt x="20" y="353"/>
                  </a:cubicBezTo>
                  <a:cubicBezTo>
                    <a:pt x="20" y="548"/>
                    <a:pt x="16" y="706"/>
                    <a:pt x="10" y="706"/>
                  </a:cubicBezTo>
                  <a:cubicBezTo>
                    <a:pt x="4" y="706"/>
                    <a:pt x="0" y="548"/>
                    <a:pt x="0" y="353"/>
                  </a:cubicBezTo>
                  <a:cubicBezTo>
                    <a:pt x="0" y="158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1295382" y="2699519"/>
              <a:ext cx="4964" cy="223136"/>
            </a:xfrm>
            <a:custGeom>
              <a:avLst/>
              <a:gdLst/>
              <a:ahLst/>
              <a:cxnLst/>
              <a:rect l="l" t="t" r="r" b="b"/>
              <a:pathLst>
                <a:path w="20" h="899" extrusionOk="0">
                  <a:moveTo>
                    <a:pt x="10" y="0"/>
                  </a:moveTo>
                  <a:cubicBezTo>
                    <a:pt x="15" y="0"/>
                    <a:pt x="20" y="201"/>
                    <a:pt x="20" y="449"/>
                  </a:cubicBezTo>
                  <a:cubicBezTo>
                    <a:pt x="20" y="697"/>
                    <a:pt x="16" y="899"/>
                    <a:pt x="10" y="899"/>
                  </a:cubicBezTo>
                  <a:cubicBezTo>
                    <a:pt x="4" y="899"/>
                    <a:pt x="0" y="697"/>
                    <a:pt x="0" y="449"/>
                  </a:cubicBezTo>
                  <a:cubicBezTo>
                    <a:pt x="0" y="20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106132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1" y="377"/>
                  </a:moveTo>
                  <a:cubicBezTo>
                    <a:pt x="5" y="377"/>
                    <a:pt x="0" y="291"/>
                    <a:pt x="0" y="188"/>
                  </a:cubicBezTo>
                  <a:cubicBezTo>
                    <a:pt x="0" y="84"/>
                    <a:pt x="5" y="0"/>
                    <a:pt x="11" y="0"/>
                  </a:cubicBezTo>
                  <a:cubicBezTo>
                    <a:pt x="17" y="0"/>
                    <a:pt x="21" y="84"/>
                    <a:pt x="21" y="188"/>
                  </a:cubicBezTo>
                  <a:cubicBezTo>
                    <a:pt x="21" y="291"/>
                    <a:pt x="17" y="377"/>
                    <a:pt x="11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1027320" y="2774726"/>
              <a:ext cx="4964" cy="51130"/>
            </a:xfrm>
            <a:custGeom>
              <a:avLst/>
              <a:gdLst/>
              <a:ahLst/>
              <a:cxnLst/>
              <a:rect l="l" t="t" r="r" b="b"/>
              <a:pathLst>
                <a:path w="20" h="206" extrusionOk="0">
                  <a:moveTo>
                    <a:pt x="10" y="206"/>
                  </a:moveTo>
                  <a:cubicBezTo>
                    <a:pt x="5" y="206"/>
                    <a:pt x="0" y="160"/>
                    <a:pt x="0" y="103"/>
                  </a:cubicBezTo>
                  <a:cubicBezTo>
                    <a:pt x="0" y="46"/>
                    <a:pt x="4" y="0"/>
                    <a:pt x="10" y="0"/>
                  </a:cubicBezTo>
                  <a:cubicBezTo>
                    <a:pt x="16" y="0"/>
                    <a:pt x="20" y="46"/>
                    <a:pt x="20" y="103"/>
                  </a:cubicBezTo>
                  <a:cubicBezTo>
                    <a:pt x="20" y="160"/>
                    <a:pt x="16" y="206"/>
                    <a:pt x="10" y="2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8867" rIns="120000" bIns="38867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1600674" y="2755118"/>
              <a:ext cx="5212" cy="93573"/>
            </a:xfrm>
            <a:custGeom>
              <a:avLst/>
              <a:gdLst/>
              <a:ahLst/>
              <a:cxnLst/>
              <a:rect l="l" t="t" r="r" b="b"/>
              <a:pathLst>
                <a:path w="21" h="377" extrusionOk="0">
                  <a:moveTo>
                    <a:pt x="10" y="0"/>
                  </a:moveTo>
                  <a:cubicBezTo>
                    <a:pt x="16" y="0"/>
                    <a:pt x="21" y="84"/>
                    <a:pt x="21" y="188"/>
                  </a:cubicBezTo>
                  <a:cubicBezTo>
                    <a:pt x="21" y="291"/>
                    <a:pt x="16" y="377"/>
                    <a:pt x="10" y="377"/>
                  </a:cubicBezTo>
                  <a:cubicBezTo>
                    <a:pt x="4" y="377"/>
                    <a:pt x="0" y="291"/>
                    <a:pt x="0" y="188"/>
                  </a:cubicBezTo>
                  <a:cubicBezTo>
                    <a:pt x="0" y="84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1634678" y="2777952"/>
              <a:ext cx="5212" cy="51378"/>
            </a:xfrm>
            <a:custGeom>
              <a:avLst/>
              <a:gdLst/>
              <a:ahLst/>
              <a:cxnLst/>
              <a:rect l="l" t="t" r="r" b="b"/>
              <a:pathLst>
                <a:path w="21" h="207" extrusionOk="0">
                  <a:moveTo>
                    <a:pt x="11" y="0"/>
                  </a:moveTo>
                  <a:cubicBezTo>
                    <a:pt x="16" y="0"/>
                    <a:pt x="21" y="46"/>
                    <a:pt x="21" y="103"/>
                  </a:cubicBezTo>
                  <a:cubicBezTo>
                    <a:pt x="21" y="160"/>
                    <a:pt x="17" y="207"/>
                    <a:pt x="11" y="207"/>
                  </a:cubicBezTo>
                  <a:cubicBezTo>
                    <a:pt x="5" y="207"/>
                    <a:pt x="0" y="160"/>
                    <a:pt x="0" y="103"/>
                  </a:cubicBezTo>
                  <a:cubicBezTo>
                    <a:pt x="0" y="46"/>
                    <a:pt x="5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39333" rIns="120000" bIns="393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5" name="Google Shape;1995;p46"/>
          <p:cNvGrpSpPr/>
          <p:nvPr/>
        </p:nvGrpSpPr>
        <p:grpSpPr>
          <a:xfrm>
            <a:off x="5162329" y="2795404"/>
            <a:ext cx="555817" cy="765866"/>
            <a:chOff x="3372113" y="2037307"/>
            <a:chExt cx="426416" cy="587503"/>
          </a:xfrm>
        </p:grpSpPr>
        <p:sp>
          <p:nvSpPr>
            <p:cNvPr id="1996" name="Google Shape;1996;p46"/>
            <p:cNvSpPr/>
            <p:nvPr/>
          </p:nvSpPr>
          <p:spPr>
            <a:xfrm>
              <a:off x="3477848" y="2149496"/>
              <a:ext cx="212712" cy="337311"/>
            </a:xfrm>
            <a:custGeom>
              <a:avLst/>
              <a:gdLst/>
              <a:ahLst/>
              <a:cxnLst/>
              <a:rect l="l" t="t" r="r" b="b"/>
              <a:pathLst>
                <a:path w="857" h="1359" extrusionOk="0">
                  <a:moveTo>
                    <a:pt x="428" y="1359"/>
                  </a:moveTo>
                  <a:lnTo>
                    <a:pt x="428" y="1359"/>
                  </a:lnTo>
                  <a:cubicBezTo>
                    <a:pt x="192" y="1359"/>
                    <a:pt x="0" y="1168"/>
                    <a:pt x="0" y="931"/>
                  </a:cubicBezTo>
                  <a:lnTo>
                    <a:pt x="0" y="428"/>
                  </a:lnTo>
                  <a:cubicBezTo>
                    <a:pt x="0" y="192"/>
                    <a:pt x="192" y="0"/>
                    <a:pt x="428" y="0"/>
                  </a:cubicBezTo>
                  <a:lnTo>
                    <a:pt x="428" y="0"/>
                  </a:lnTo>
                  <a:cubicBezTo>
                    <a:pt x="665" y="0"/>
                    <a:pt x="857" y="192"/>
                    <a:pt x="857" y="428"/>
                  </a:cubicBezTo>
                  <a:lnTo>
                    <a:pt x="857" y="931"/>
                  </a:lnTo>
                  <a:cubicBezTo>
                    <a:pt x="857" y="1168"/>
                    <a:pt x="665" y="1359"/>
                    <a:pt x="428" y="13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3427214" y="2394723"/>
              <a:ext cx="313731" cy="156866"/>
            </a:xfrm>
            <a:custGeom>
              <a:avLst/>
              <a:gdLst/>
              <a:ahLst/>
              <a:cxnLst/>
              <a:rect l="l" t="t" r="r" b="b"/>
              <a:pathLst>
                <a:path w="1264" h="632" extrusionOk="0">
                  <a:moveTo>
                    <a:pt x="632" y="632"/>
                  </a:moveTo>
                  <a:cubicBezTo>
                    <a:pt x="284" y="632"/>
                    <a:pt x="0" y="348"/>
                    <a:pt x="0" y="0"/>
                  </a:cubicBezTo>
                  <a:lnTo>
                    <a:pt x="61" y="0"/>
                  </a:lnTo>
                  <a:cubicBezTo>
                    <a:pt x="61" y="314"/>
                    <a:pt x="318" y="570"/>
                    <a:pt x="632" y="570"/>
                  </a:cubicBezTo>
                  <a:cubicBezTo>
                    <a:pt x="968" y="570"/>
                    <a:pt x="1203" y="335"/>
                    <a:pt x="1203" y="0"/>
                  </a:cubicBezTo>
                  <a:lnTo>
                    <a:pt x="1264" y="0"/>
                  </a:lnTo>
                  <a:cubicBezTo>
                    <a:pt x="1264" y="371"/>
                    <a:pt x="1004" y="631"/>
                    <a:pt x="632" y="6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576634" y="2543894"/>
              <a:ext cx="15141" cy="76695"/>
            </a:xfrm>
            <a:custGeom>
              <a:avLst/>
              <a:gdLst/>
              <a:ahLst/>
              <a:cxnLst/>
              <a:rect l="l" t="t" r="r" b="b"/>
              <a:pathLst>
                <a:path w="61" h="309" extrusionOk="0">
                  <a:moveTo>
                    <a:pt x="0" y="0"/>
                  </a:moveTo>
                  <a:lnTo>
                    <a:pt x="61" y="0"/>
                  </a:lnTo>
                  <a:lnTo>
                    <a:pt x="61" y="309"/>
                  </a:lnTo>
                  <a:lnTo>
                    <a:pt x="0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3491500" y="2609669"/>
              <a:ext cx="185409" cy="15141"/>
            </a:xfrm>
            <a:custGeom>
              <a:avLst/>
              <a:gdLst/>
              <a:ahLst/>
              <a:cxnLst/>
              <a:rect l="l" t="t" r="r" b="b"/>
              <a:pathLst>
                <a:path w="747" h="61" extrusionOk="0">
                  <a:moveTo>
                    <a:pt x="0" y="0"/>
                  </a:moveTo>
                  <a:lnTo>
                    <a:pt x="747" y="0"/>
                  </a:lnTo>
                  <a:lnTo>
                    <a:pt x="747" y="61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3372113" y="2181762"/>
              <a:ext cx="65030" cy="37231"/>
            </a:xfrm>
            <a:custGeom>
              <a:avLst/>
              <a:gdLst/>
              <a:ahLst/>
              <a:cxnLst/>
              <a:rect l="l" t="t" r="r" b="b"/>
              <a:pathLst>
                <a:path w="262" h="150" extrusionOk="0">
                  <a:moveTo>
                    <a:pt x="223" y="150"/>
                  </a:moveTo>
                  <a:cubicBezTo>
                    <a:pt x="201" y="150"/>
                    <a:pt x="167" y="138"/>
                    <a:pt x="113" y="115"/>
                  </a:cubicBezTo>
                  <a:cubicBezTo>
                    <a:pt x="22" y="76"/>
                    <a:pt x="-9" y="56"/>
                    <a:pt x="2" y="24"/>
                  </a:cubicBezTo>
                  <a:lnTo>
                    <a:pt x="6" y="11"/>
                  </a:lnTo>
                  <a:lnTo>
                    <a:pt x="21" y="4"/>
                  </a:lnTo>
                  <a:cubicBezTo>
                    <a:pt x="53" y="-11"/>
                    <a:pt x="133" y="23"/>
                    <a:pt x="149" y="29"/>
                  </a:cubicBezTo>
                  <a:cubicBezTo>
                    <a:pt x="165" y="36"/>
                    <a:pt x="245" y="71"/>
                    <a:pt x="257" y="105"/>
                  </a:cubicBezTo>
                  <a:lnTo>
                    <a:pt x="262" y="117"/>
                  </a:lnTo>
                  <a:lnTo>
                    <a:pt x="255" y="132"/>
                  </a:lnTo>
                  <a:lnTo>
                    <a:pt x="255" y="132"/>
                  </a:lnTo>
                  <a:cubicBezTo>
                    <a:pt x="249" y="144"/>
                    <a:pt x="239" y="150"/>
                    <a:pt x="224" y="150"/>
                  </a:cubicBezTo>
                  <a:lnTo>
                    <a:pt x="223" y="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12000" rIns="120000" bIns="12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3443596" y="2073545"/>
              <a:ext cx="52868" cy="66023"/>
            </a:xfrm>
            <a:custGeom>
              <a:avLst/>
              <a:gdLst/>
              <a:ahLst/>
              <a:cxnLst/>
              <a:rect l="l" t="t" r="r" b="b"/>
              <a:pathLst>
                <a:path w="213" h="266" extrusionOk="0">
                  <a:moveTo>
                    <a:pt x="180" y="266"/>
                  </a:moveTo>
                  <a:cubicBezTo>
                    <a:pt x="161" y="266"/>
                    <a:pt x="131" y="244"/>
                    <a:pt x="69" y="160"/>
                  </a:cubicBezTo>
                  <a:cubicBezTo>
                    <a:pt x="-4" y="61"/>
                    <a:pt x="0" y="37"/>
                    <a:pt x="1" y="29"/>
                  </a:cubicBezTo>
                  <a:lnTo>
                    <a:pt x="3" y="17"/>
                  </a:lnTo>
                  <a:lnTo>
                    <a:pt x="25" y="0"/>
                  </a:lnTo>
                  <a:lnTo>
                    <a:pt x="39" y="2"/>
                  </a:lnTo>
                  <a:cubicBezTo>
                    <a:pt x="47" y="3"/>
                    <a:pt x="71" y="6"/>
                    <a:pt x="144" y="106"/>
                  </a:cubicBezTo>
                  <a:cubicBezTo>
                    <a:pt x="230" y="221"/>
                    <a:pt x="220" y="243"/>
                    <a:pt x="199" y="259"/>
                  </a:cubicBezTo>
                  <a:lnTo>
                    <a:pt x="199" y="259"/>
                  </a:lnTo>
                  <a:cubicBezTo>
                    <a:pt x="193" y="263"/>
                    <a:pt x="188" y="266"/>
                    <a:pt x="180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3573407" y="2037307"/>
              <a:ext cx="23083" cy="73469"/>
            </a:xfrm>
            <a:custGeom>
              <a:avLst/>
              <a:gdLst/>
              <a:ahLst/>
              <a:cxnLst/>
              <a:rect l="l" t="t" r="r" b="b"/>
              <a:pathLst>
                <a:path w="93" h="296" extrusionOk="0">
                  <a:moveTo>
                    <a:pt x="34" y="296"/>
                  </a:moveTo>
                  <a:lnTo>
                    <a:pt x="22" y="286"/>
                  </a:lnTo>
                  <a:cubicBezTo>
                    <a:pt x="16" y="280"/>
                    <a:pt x="-2" y="264"/>
                    <a:pt x="0" y="147"/>
                  </a:cubicBezTo>
                  <a:cubicBezTo>
                    <a:pt x="1" y="30"/>
                    <a:pt x="20" y="14"/>
                    <a:pt x="25" y="8"/>
                  </a:cubicBezTo>
                  <a:lnTo>
                    <a:pt x="35" y="0"/>
                  </a:lnTo>
                  <a:lnTo>
                    <a:pt x="51" y="0"/>
                  </a:lnTo>
                  <a:cubicBezTo>
                    <a:pt x="69" y="1"/>
                    <a:pt x="94" y="3"/>
                    <a:pt x="93" y="148"/>
                  </a:cubicBezTo>
                  <a:cubicBezTo>
                    <a:pt x="91" y="293"/>
                    <a:pt x="66" y="294"/>
                    <a:pt x="47" y="295"/>
                  </a:cubicBezTo>
                  <a:lnTo>
                    <a:pt x="34" y="2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3668966" y="2074289"/>
              <a:ext cx="46911" cy="57087"/>
            </a:xfrm>
            <a:custGeom>
              <a:avLst/>
              <a:gdLst/>
              <a:ahLst/>
              <a:cxnLst/>
              <a:rect l="l" t="t" r="r" b="b"/>
              <a:pathLst>
                <a:path w="189" h="230" extrusionOk="0">
                  <a:moveTo>
                    <a:pt x="24" y="230"/>
                  </a:moveTo>
                  <a:lnTo>
                    <a:pt x="12" y="220"/>
                  </a:lnTo>
                  <a:cubicBezTo>
                    <a:pt x="-15" y="195"/>
                    <a:pt x="9" y="160"/>
                    <a:pt x="62" y="89"/>
                  </a:cubicBezTo>
                  <a:cubicBezTo>
                    <a:pt x="115" y="19"/>
                    <a:pt x="141" y="-14"/>
                    <a:pt x="173" y="5"/>
                  </a:cubicBezTo>
                  <a:lnTo>
                    <a:pt x="185" y="12"/>
                  </a:lnTo>
                  <a:lnTo>
                    <a:pt x="189" y="28"/>
                  </a:lnTo>
                  <a:cubicBezTo>
                    <a:pt x="197" y="65"/>
                    <a:pt x="142" y="138"/>
                    <a:pt x="136" y="146"/>
                  </a:cubicBezTo>
                  <a:cubicBezTo>
                    <a:pt x="130" y="154"/>
                    <a:pt x="75" y="226"/>
                    <a:pt x="38" y="229"/>
                  </a:cubicBezTo>
                  <a:lnTo>
                    <a:pt x="25" y="230"/>
                  </a:lnTo>
                  <a:lnTo>
                    <a:pt x="24" y="2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50400" rIns="120000" bIns="504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3735237" y="2174564"/>
              <a:ext cx="63292" cy="43436"/>
            </a:xfrm>
            <a:custGeom>
              <a:avLst/>
              <a:gdLst/>
              <a:ahLst/>
              <a:cxnLst/>
              <a:rect l="l" t="t" r="r" b="b"/>
              <a:pathLst>
                <a:path w="255" h="175" extrusionOk="0">
                  <a:moveTo>
                    <a:pt x="34" y="175"/>
                  </a:moveTo>
                  <a:cubicBezTo>
                    <a:pt x="17" y="175"/>
                    <a:pt x="10" y="167"/>
                    <a:pt x="5" y="157"/>
                  </a:cubicBezTo>
                  <a:cubicBezTo>
                    <a:pt x="-11" y="128"/>
                    <a:pt x="20" y="104"/>
                    <a:pt x="35" y="92"/>
                  </a:cubicBezTo>
                  <a:cubicBezTo>
                    <a:pt x="53" y="78"/>
                    <a:pt x="78" y="62"/>
                    <a:pt x="105" y="47"/>
                  </a:cubicBezTo>
                  <a:cubicBezTo>
                    <a:pt x="219" y="-18"/>
                    <a:pt x="239" y="-3"/>
                    <a:pt x="251" y="17"/>
                  </a:cubicBezTo>
                  <a:cubicBezTo>
                    <a:pt x="267" y="46"/>
                    <a:pt x="236" y="70"/>
                    <a:pt x="221" y="82"/>
                  </a:cubicBezTo>
                  <a:cubicBezTo>
                    <a:pt x="203" y="96"/>
                    <a:pt x="178" y="112"/>
                    <a:pt x="151" y="127"/>
                  </a:cubicBezTo>
                  <a:cubicBezTo>
                    <a:pt x="89" y="163"/>
                    <a:pt x="55" y="175"/>
                    <a:pt x="34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24000" rIns="120000" bIns="24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8828146" y="5573057"/>
            <a:ext cx="555817" cy="537432"/>
            <a:chOff x="6157221" y="4191981"/>
            <a:chExt cx="426416" cy="412269"/>
          </a:xfrm>
        </p:grpSpPr>
        <p:sp>
          <p:nvSpPr>
            <p:cNvPr id="2080" name="Google Shape;2080;p46"/>
            <p:cNvSpPr/>
            <p:nvPr/>
          </p:nvSpPr>
          <p:spPr>
            <a:xfrm>
              <a:off x="6157221" y="4191981"/>
              <a:ext cx="426416" cy="412269"/>
            </a:xfrm>
            <a:custGeom>
              <a:avLst/>
              <a:gdLst/>
              <a:ahLst/>
              <a:cxnLst/>
              <a:rect l="l" t="t" r="r" b="b"/>
              <a:pathLst>
                <a:path w="1718" h="1661" extrusionOk="0">
                  <a:moveTo>
                    <a:pt x="0" y="0"/>
                  </a:moveTo>
                  <a:lnTo>
                    <a:pt x="1718" y="0"/>
                  </a:lnTo>
                  <a:lnTo>
                    <a:pt x="1718" y="1661"/>
                  </a:lnTo>
                  <a:lnTo>
                    <a:pt x="0" y="1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6179063" y="4345620"/>
              <a:ext cx="360145" cy="212215"/>
            </a:xfrm>
            <a:custGeom>
              <a:avLst/>
              <a:gdLst/>
              <a:ahLst/>
              <a:cxnLst/>
              <a:rect l="l" t="t" r="r" b="b"/>
              <a:pathLst>
                <a:path w="1451" h="855" extrusionOk="0">
                  <a:moveTo>
                    <a:pt x="1451" y="855"/>
                  </a:moveTo>
                  <a:lnTo>
                    <a:pt x="976" y="0"/>
                  </a:lnTo>
                  <a:lnTo>
                    <a:pt x="587" y="546"/>
                  </a:lnTo>
                  <a:lnTo>
                    <a:pt x="351" y="256"/>
                  </a:lnTo>
                  <a:lnTo>
                    <a:pt x="0" y="855"/>
                  </a:lnTo>
                  <a:lnTo>
                    <a:pt x="1451" y="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6283806" y="4273640"/>
              <a:ext cx="61307" cy="61307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0" y="123"/>
                  </a:moveTo>
                  <a:cubicBezTo>
                    <a:pt x="0" y="192"/>
                    <a:pt x="55" y="247"/>
                    <a:pt x="123" y="247"/>
                  </a:cubicBezTo>
                  <a:cubicBezTo>
                    <a:pt x="192" y="247"/>
                    <a:pt x="247" y="192"/>
                    <a:pt x="247" y="123"/>
                  </a:cubicBezTo>
                  <a:cubicBezTo>
                    <a:pt x="247" y="55"/>
                    <a:pt x="192" y="0"/>
                    <a:pt x="123" y="0"/>
                  </a:cubicBezTo>
                  <a:cubicBezTo>
                    <a:pt x="55" y="0"/>
                    <a:pt x="0" y="55"/>
                    <a:pt x="0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58533" rIns="120000" bIns="58533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6188247" y="4223999"/>
              <a:ext cx="364365" cy="347983"/>
            </a:xfrm>
            <a:custGeom>
              <a:avLst/>
              <a:gdLst/>
              <a:ahLst/>
              <a:cxnLst/>
              <a:rect l="l" t="t" r="r" b="b"/>
              <a:pathLst>
                <a:path w="1468" h="1402" extrusionOk="0">
                  <a:moveTo>
                    <a:pt x="8" y="1395"/>
                  </a:moveTo>
                  <a:cubicBezTo>
                    <a:pt x="8" y="1395"/>
                    <a:pt x="8" y="1393"/>
                    <a:pt x="9" y="1388"/>
                  </a:cubicBezTo>
                  <a:cubicBezTo>
                    <a:pt x="9" y="1383"/>
                    <a:pt x="9" y="1377"/>
                    <a:pt x="9" y="1369"/>
                  </a:cubicBezTo>
                  <a:cubicBezTo>
                    <a:pt x="9" y="1351"/>
                    <a:pt x="9" y="1326"/>
                    <a:pt x="10" y="1294"/>
                  </a:cubicBezTo>
                  <a:cubicBezTo>
                    <a:pt x="10" y="1228"/>
                    <a:pt x="11" y="1133"/>
                    <a:pt x="11" y="1012"/>
                  </a:cubicBezTo>
                  <a:cubicBezTo>
                    <a:pt x="12" y="769"/>
                    <a:pt x="14" y="423"/>
                    <a:pt x="15" y="8"/>
                  </a:cubicBezTo>
                  <a:lnTo>
                    <a:pt x="8" y="15"/>
                  </a:lnTo>
                  <a:cubicBezTo>
                    <a:pt x="428" y="16"/>
                    <a:pt x="927" y="16"/>
                    <a:pt x="1459" y="16"/>
                  </a:cubicBezTo>
                  <a:cubicBezTo>
                    <a:pt x="1461" y="18"/>
                    <a:pt x="1444" y="1"/>
                    <a:pt x="1451" y="8"/>
                  </a:cubicBezTo>
                  <a:lnTo>
                    <a:pt x="1451" y="8"/>
                  </a:lnTo>
                  <a:lnTo>
                    <a:pt x="1451" y="196"/>
                  </a:lnTo>
                  <a:cubicBezTo>
                    <a:pt x="1451" y="259"/>
                    <a:pt x="1451" y="321"/>
                    <a:pt x="1451" y="381"/>
                  </a:cubicBezTo>
                  <a:cubicBezTo>
                    <a:pt x="1451" y="504"/>
                    <a:pt x="1451" y="623"/>
                    <a:pt x="1451" y="739"/>
                  </a:cubicBezTo>
                  <a:cubicBezTo>
                    <a:pt x="1451" y="972"/>
                    <a:pt x="1452" y="1192"/>
                    <a:pt x="1452" y="1394"/>
                  </a:cubicBezTo>
                  <a:lnTo>
                    <a:pt x="1459" y="1387"/>
                  </a:lnTo>
                  <a:cubicBezTo>
                    <a:pt x="1026" y="1389"/>
                    <a:pt x="664" y="1390"/>
                    <a:pt x="410" y="1391"/>
                  </a:cubicBezTo>
                  <a:cubicBezTo>
                    <a:pt x="283" y="1392"/>
                    <a:pt x="183" y="1392"/>
                    <a:pt x="114" y="1393"/>
                  </a:cubicBezTo>
                  <a:cubicBezTo>
                    <a:pt x="80" y="1393"/>
                    <a:pt x="54" y="1393"/>
                    <a:pt x="35" y="1394"/>
                  </a:cubicBezTo>
                  <a:cubicBezTo>
                    <a:pt x="27" y="1394"/>
                    <a:pt x="20" y="1394"/>
                    <a:pt x="15" y="1394"/>
                  </a:cubicBezTo>
                  <a:cubicBezTo>
                    <a:pt x="10" y="1394"/>
                    <a:pt x="7" y="1394"/>
                    <a:pt x="7" y="1394"/>
                  </a:cubicBezTo>
                  <a:cubicBezTo>
                    <a:pt x="7" y="1394"/>
                    <a:pt x="10" y="1395"/>
                    <a:pt x="14" y="1395"/>
                  </a:cubicBezTo>
                  <a:cubicBezTo>
                    <a:pt x="19" y="1395"/>
                    <a:pt x="25" y="1395"/>
                    <a:pt x="33" y="1395"/>
                  </a:cubicBezTo>
                  <a:cubicBezTo>
                    <a:pt x="52" y="1395"/>
                    <a:pt x="77" y="1396"/>
                    <a:pt x="110" y="1396"/>
                  </a:cubicBezTo>
                  <a:cubicBezTo>
                    <a:pt x="179" y="1396"/>
                    <a:pt x="279" y="1397"/>
                    <a:pt x="405" y="1398"/>
                  </a:cubicBezTo>
                  <a:cubicBezTo>
                    <a:pt x="660" y="1399"/>
                    <a:pt x="1023" y="1400"/>
                    <a:pt x="1458" y="1402"/>
                  </a:cubicBezTo>
                  <a:lnTo>
                    <a:pt x="1466" y="1402"/>
                  </a:lnTo>
                  <a:lnTo>
                    <a:pt x="1466" y="1394"/>
                  </a:lnTo>
                  <a:cubicBezTo>
                    <a:pt x="1466" y="1192"/>
                    <a:pt x="1466" y="972"/>
                    <a:pt x="1466" y="739"/>
                  </a:cubicBezTo>
                  <a:cubicBezTo>
                    <a:pt x="1466" y="623"/>
                    <a:pt x="1466" y="503"/>
                    <a:pt x="1466" y="381"/>
                  </a:cubicBezTo>
                  <a:cubicBezTo>
                    <a:pt x="1466" y="320"/>
                    <a:pt x="1466" y="259"/>
                    <a:pt x="1466" y="196"/>
                  </a:cubicBezTo>
                  <a:lnTo>
                    <a:pt x="1466" y="9"/>
                  </a:lnTo>
                  <a:lnTo>
                    <a:pt x="1466" y="9"/>
                  </a:lnTo>
                  <a:cubicBezTo>
                    <a:pt x="1474" y="16"/>
                    <a:pt x="1456" y="-2"/>
                    <a:pt x="1458" y="0"/>
                  </a:cubicBezTo>
                  <a:cubicBezTo>
                    <a:pt x="925" y="1"/>
                    <a:pt x="427" y="1"/>
                    <a:pt x="7" y="1"/>
                  </a:cubicBezTo>
                  <a:lnTo>
                    <a:pt x="0" y="1"/>
                  </a:lnTo>
                  <a:lnTo>
                    <a:pt x="0" y="8"/>
                  </a:lnTo>
                  <a:cubicBezTo>
                    <a:pt x="1" y="425"/>
                    <a:pt x="2" y="772"/>
                    <a:pt x="4" y="1016"/>
                  </a:cubicBezTo>
                  <a:cubicBezTo>
                    <a:pt x="4" y="1136"/>
                    <a:pt x="5" y="1231"/>
                    <a:pt x="5" y="1297"/>
                  </a:cubicBezTo>
                  <a:cubicBezTo>
                    <a:pt x="6" y="1328"/>
                    <a:pt x="6" y="1353"/>
                    <a:pt x="6" y="1370"/>
                  </a:cubicBezTo>
                  <a:cubicBezTo>
                    <a:pt x="6" y="1378"/>
                    <a:pt x="6" y="1384"/>
                    <a:pt x="6" y="1389"/>
                  </a:cubicBezTo>
                  <a:cubicBezTo>
                    <a:pt x="6" y="1393"/>
                    <a:pt x="6" y="1395"/>
                    <a:pt x="7" y="1395"/>
                  </a:cubicBezTo>
                  <a:lnTo>
                    <a:pt x="8" y="13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46"/>
          <p:cNvSpPr/>
          <p:nvPr/>
        </p:nvSpPr>
        <p:spPr>
          <a:xfrm>
            <a:off x="9586607" y="2795404"/>
            <a:ext cx="547755" cy="598875"/>
          </a:xfrm>
          <a:custGeom>
            <a:avLst/>
            <a:gdLst/>
            <a:ahLst/>
            <a:cxnLst/>
            <a:rect l="l" t="t" r="r" b="b"/>
            <a:pathLst>
              <a:path w="1693" h="1851" extrusionOk="0">
                <a:moveTo>
                  <a:pt x="671" y="957"/>
                </a:moveTo>
                <a:cubicBezTo>
                  <a:pt x="499" y="885"/>
                  <a:pt x="377" y="707"/>
                  <a:pt x="376" y="498"/>
                </a:cubicBezTo>
                <a:cubicBezTo>
                  <a:pt x="375" y="224"/>
                  <a:pt x="582" y="1"/>
                  <a:pt x="839" y="0"/>
                </a:cubicBezTo>
                <a:cubicBezTo>
                  <a:pt x="1096" y="-2"/>
                  <a:pt x="1305" y="220"/>
                  <a:pt x="1306" y="494"/>
                </a:cubicBezTo>
                <a:cubicBezTo>
                  <a:pt x="1307" y="705"/>
                  <a:pt x="1184" y="884"/>
                  <a:pt x="1010" y="957"/>
                </a:cubicBezTo>
                <a:cubicBezTo>
                  <a:pt x="1726" y="1065"/>
                  <a:pt x="1693" y="1843"/>
                  <a:pt x="1693" y="1843"/>
                </a:cubicBezTo>
                <a:lnTo>
                  <a:pt x="0" y="1851"/>
                </a:lnTo>
                <a:cubicBezTo>
                  <a:pt x="0" y="1851"/>
                  <a:pt x="-39" y="1064"/>
                  <a:pt x="671" y="9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1" name="Google Shape;2091;p46"/>
          <p:cNvGrpSpPr/>
          <p:nvPr/>
        </p:nvGrpSpPr>
        <p:grpSpPr>
          <a:xfrm>
            <a:off x="6637353" y="2743200"/>
            <a:ext cx="2289587" cy="2349349"/>
            <a:chOff x="4447089" y="2007522"/>
            <a:chExt cx="1756547" cy="1802207"/>
          </a:xfrm>
        </p:grpSpPr>
        <p:sp>
          <p:nvSpPr>
            <p:cNvPr id="2092" name="Google Shape;2092;p46"/>
            <p:cNvSpPr/>
            <p:nvPr/>
          </p:nvSpPr>
          <p:spPr>
            <a:xfrm>
              <a:off x="4635355" y="3549114"/>
              <a:ext cx="260615" cy="260615"/>
            </a:xfrm>
            <a:custGeom>
              <a:avLst/>
              <a:gdLst/>
              <a:ahLst/>
              <a:cxnLst/>
              <a:rect l="l" t="t" r="r" b="b"/>
              <a:pathLst>
                <a:path w="1050" h="1050" extrusionOk="0">
                  <a:moveTo>
                    <a:pt x="935" y="390"/>
                  </a:moveTo>
                  <a:lnTo>
                    <a:pt x="1040" y="408"/>
                  </a:lnTo>
                  <a:lnTo>
                    <a:pt x="1050" y="583"/>
                  </a:lnTo>
                  <a:lnTo>
                    <a:pt x="948" y="612"/>
                  </a:lnTo>
                  <a:cubicBezTo>
                    <a:pt x="940" y="650"/>
                    <a:pt x="927" y="686"/>
                    <a:pt x="910" y="720"/>
                  </a:cubicBezTo>
                  <a:lnTo>
                    <a:pt x="971" y="806"/>
                  </a:lnTo>
                  <a:lnTo>
                    <a:pt x="854" y="937"/>
                  </a:lnTo>
                  <a:lnTo>
                    <a:pt x="762" y="886"/>
                  </a:lnTo>
                  <a:cubicBezTo>
                    <a:pt x="730" y="907"/>
                    <a:pt x="696" y="923"/>
                    <a:pt x="659" y="935"/>
                  </a:cubicBezTo>
                  <a:lnTo>
                    <a:pt x="641" y="1040"/>
                  </a:lnTo>
                  <a:lnTo>
                    <a:pt x="466" y="1050"/>
                  </a:lnTo>
                  <a:lnTo>
                    <a:pt x="437" y="948"/>
                  </a:lnTo>
                  <a:cubicBezTo>
                    <a:pt x="399" y="940"/>
                    <a:pt x="363" y="927"/>
                    <a:pt x="329" y="910"/>
                  </a:cubicBezTo>
                  <a:lnTo>
                    <a:pt x="243" y="971"/>
                  </a:lnTo>
                  <a:lnTo>
                    <a:pt x="112" y="854"/>
                  </a:lnTo>
                  <a:lnTo>
                    <a:pt x="164" y="762"/>
                  </a:lnTo>
                  <a:cubicBezTo>
                    <a:pt x="143" y="730"/>
                    <a:pt x="126" y="696"/>
                    <a:pt x="114" y="659"/>
                  </a:cubicBezTo>
                  <a:lnTo>
                    <a:pt x="9" y="642"/>
                  </a:lnTo>
                  <a:lnTo>
                    <a:pt x="0" y="466"/>
                  </a:lnTo>
                  <a:lnTo>
                    <a:pt x="101" y="437"/>
                  </a:lnTo>
                  <a:cubicBezTo>
                    <a:pt x="109" y="399"/>
                    <a:pt x="122" y="363"/>
                    <a:pt x="139" y="329"/>
                  </a:cubicBezTo>
                  <a:lnTo>
                    <a:pt x="78" y="243"/>
                  </a:lnTo>
                  <a:lnTo>
                    <a:pt x="195" y="112"/>
                  </a:lnTo>
                  <a:lnTo>
                    <a:pt x="287" y="164"/>
                  </a:lnTo>
                  <a:cubicBezTo>
                    <a:pt x="319" y="143"/>
                    <a:pt x="354" y="126"/>
                    <a:pt x="390" y="114"/>
                  </a:cubicBezTo>
                  <a:lnTo>
                    <a:pt x="408" y="9"/>
                  </a:lnTo>
                  <a:lnTo>
                    <a:pt x="583" y="0"/>
                  </a:lnTo>
                  <a:lnTo>
                    <a:pt x="612" y="102"/>
                  </a:lnTo>
                  <a:cubicBezTo>
                    <a:pt x="650" y="109"/>
                    <a:pt x="686" y="122"/>
                    <a:pt x="720" y="139"/>
                  </a:cubicBezTo>
                  <a:lnTo>
                    <a:pt x="806" y="78"/>
                  </a:lnTo>
                  <a:lnTo>
                    <a:pt x="937" y="195"/>
                  </a:lnTo>
                  <a:lnTo>
                    <a:pt x="886" y="288"/>
                  </a:lnTo>
                  <a:cubicBezTo>
                    <a:pt x="907" y="319"/>
                    <a:pt x="923" y="354"/>
                    <a:pt x="935" y="390"/>
                  </a:cubicBezTo>
                  <a:moveTo>
                    <a:pt x="514" y="329"/>
                  </a:moveTo>
                  <a:cubicBezTo>
                    <a:pt x="410" y="335"/>
                    <a:pt x="331" y="424"/>
                    <a:pt x="336" y="527"/>
                  </a:cubicBezTo>
                  <a:cubicBezTo>
                    <a:pt x="342" y="631"/>
                    <a:pt x="431" y="711"/>
                    <a:pt x="535" y="705"/>
                  </a:cubicBezTo>
                  <a:cubicBezTo>
                    <a:pt x="639" y="699"/>
                    <a:pt x="718" y="610"/>
                    <a:pt x="712" y="506"/>
                  </a:cubicBezTo>
                  <a:cubicBezTo>
                    <a:pt x="706" y="403"/>
                    <a:pt x="617" y="323"/>
                    <a:pt x="514" y="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4517331" y="2904537"/>
              <a:ext cx="501126" cy="500878"/>
            </a:xfrm>
            <a:custGeom>
              <a:avLst/>
              <a:gdLst/>
              <a:ahLst/>
              <a:cxnLst/>
              <a:rect l="l" t="t" r="r" b="b"/>
              <a:pathLst>
                <a:path w="2019" h="2018" extrusionOk="0">
                  <a:moveTo>
                    <a:pt x="1640" y="459"/>
                  </a:moveTo>
                  <a:lnTo>
                    <a:pt x="1840" y="412"/>
                  </a:lnTo>
                  <a:lnTo>
                    <a:pt x="1990" y="716"/>
                  </a:lnTo>
                  <a:lnTo>
                    <a:pt x="1830" y="845"/>
                  </a:lnTo>
                  <a:cubicBezTo>
                    <a:pt x="1845" y="919"/>
                    <a:pt x="1850" y="993"/>
                    <a:pt x="1845" y="1066"/>
                  </a:cubicBezTo>
                  <a:lnTo>
                    <a:pt x="2019" y="1174"/>
                  </a:lnTo>
                  <a:lnTo>
                    <a:pt x="1910" y="1495"/>
                  </a:lnTo>
                  <a:lnTo>
                    <a:pt x="1706" y="1474"/>
                  </a:lnTo>
                  <a:cubicBezTo>
                    <a:pt x="1666" y="1535"/>
                    <a:pt x="1617" y="1591"/>
                    <a:pt x="1560" y="1640"/>
                  </a:cubicBezTo>
                  <a:lnTo>
                    <a:pt x="1608" y="1838"/>
                  </a:lnTo>
                  <a:lnTo>
                    <a:pt x="1304" y="1988"/>
                  </a:lnTo>
                  <a:lnTo>
                    <a:pt x="1175" y="1830"/>
                  </a:lnTo>
                  <a:cubicBezTo>
                    <a:pt x="1101" y="1844"/>
                    <a:pt x="1027" y="1848"/>
                    <a:pt x="954" y="1843"/>
                  </a:cubicBezTo>
                  <a:lnTo>
                    <a:pt x="846" y="2018"/>
                  </a:lnTo>
                  <a:lnTo>
                    <a:pt x="525" y="1909"/>
                  </a:lnTo>
                  <a:lnTo>
                    <a:pt x="546" y="1706"/>
                  </a:lnTo>
                  <a:cubicBezTo>
                    <a:pt x="485" y="1666"/>
                    <a:pt x="429" y="1617"/>
                    <a:pt x="380" y="1560"/>
                  </a:cubicBezTo>
                  <a:lnTo>
                    <a:pt x="180" y="1608"/>
                  </a:lnTo>
                  <a:lnTo>
                    <a:pt x="30" y="1304"/>
                  </a:lnTo>
                  <a:lnTo>
                    <a:pt x="190" y="1175"/>
                  </a:lnTo>
                  <a:cubicBezTo>
                    <a:pt x="175" y="1101"/>
                    <a:pt x="170" y="1027"/>
                    <a:pt x="175" y="954"/>
                  </a:cubicBezTo>
                  <a:lnTo>
                    <a:pt x="0" y="846"/>
                  </a:lnTo>
                  <a:lnTo>
                    <a:pt x="110" y="525"/>
                  </a:lnTo>
                  <a:lnTo>
                    <a:pt x="314" y="546"/>
                  </a:lnTo>
                  <a:cubicBezTo>
                    <a:pt x="354" y="485"/>
                    <a:pt x="403" y="429"/>
                    <a:pt x="459" y="380"/>
                  </a:cubicBezTo>
                  <a:lnTo>
                    <a:pt x="412" y="180"/>
                  </a:lnTo>
                  <a:lnTo>
                    <a:pt x="716" y="30"/>
                  </a:lnTo>
                  <a:lnTo>
                    <a:pt x="845" y="190"/>
                  </a:lnTo>
                  <a:cubicBezTo>
                    <a:pt x="919" y="175"/>
                    <a:pt x="993" y="170"/>
                    <a:pt x="1066" y="175"/>
                  </a:cubicBezTo>
                  <a:lnTo>
                    <a:pt x="1173" y="0"/>
                  </a:lnTo>
                  <a:lnTo>
                    <a:pt x="1495" y="110"/>
                  </a:lnTo>
                  <a:lnTo>
                    <a:pt x="1473" y="314"/>
                  </a:lnTo>
                  <a:cubicBezTo>
                    <a:pt x="1534" y="354"/>
                    <a:pt x="1591" y="403"/>
                    <a:pt x="1640" y="459"/>
                  </a:cubicBezTo>
                  <a:moveTo>
                    <a:pt x="842" y="669"/>
                  </a:moveTo>
                  <a:cubicBezTo>
                    <a:pt x="662" y="758"/>
                    <a:pt x="588" y="976"/>
                    <a:pt x="677" y="1157"/>
                  </a:cubicBezTo>
                  <a:cubicBezTo>
                    <a:pt x="766" y="1337"/>
                    <a:pt x="984" y="1411"/>
                    <a:pt x="1164" y="1322"/>
                  </a:cubicBezTo>
                  <a:cubicBezTo>
                    <a:pt x="1345" y="1234"/>
                    <a:pt x="1419" y="1015"/>
                    <a:pt x="1330" y="835"/>
                  </a:cubicBezTo>
                  <a:cubicBezTo>
                    <a:pt x="1241" y="654"/>
                    <a:pt x="1023" y="580"/>
                    <a:pt x="842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5865829" y="2264911"/>
              <a:ext cx="337807" cy="338055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1105" y="310"/>
                  </a:moveTo>
                  <a:lnTo>
                    <a:pt x="1239" y="277"/>
                  </a:lnTo>
                  <a:lnTo>
                    <a:pt x="1340" y="483"/>
                  </a:lnTo>
                  <a:lnTo>
                    <a:pt x="1233" y="570"/>
                  </a:lnTo>
                  <a:cubicBezTo>
                    <a:pt x="1243" y="619"/>
                    <a:pt x="1246" y="670"/>
                    <a:pt x="1243" y="719"/>
                  </a:cubicBezTo>
                  <a:lnTo>
                    <a:pt x="1361" y="791"/>
                  </a:lnTo>
                  <a:lnTo>
                    <a:pt x="1287" y="1008"/>
                  </a:lnTo>
                  <a:lnTo>
                    <a:pt x="1150" y="993"/>
                  </a:lnTo>
                  <a:cubicBezTo>
                    <a:pt x="1122" y="1035"/>
                    <a:pt x="1089" y="1072"/>
                    <a:pt x="1051" y="1106"/>
                  </a:cubicBezTo>
                  <a:lnTo>
                    <a:pt x="1083" y="1240"/>
                  </a:lnTo>
                  <a:lnTo>
                    <a:pt x="878" y="1341"/>
                  </a:lnTo>
                  <a:lnTo>
                    <a:pt x="791" y="1234"/>
                  </a:lnTo>
                  <a:cubicBezTo>
                    <a:pt x="742" y="1244"/>
                    <a:pt x="691" y="1247"/>
                    <a:pt x="642" y="1244"/>
                  </a:cubicBezTo>
                  <a:lnTo>
                    <a:pt x="570" y="1362"/>
                  </a:lnTo>
                  <a:lnTo>
                    <a:pt x="353" y="1288"/>
                  </a:lnTo>
                  <a:lnTo>
                    <a:pt x="368" y="1151"/>
                  </a:lnTo>
                  <a:cubicBezTo>
                    <a:pt x="327" y="1123"/>
                    <a:pt x="289" y="1090"/>
                    <a:pt x="256" y="1052"/>
                  </a:cubicBezTo>
                  <a:lnTo>
                    <a:pt x="121" y="1084"/>
                  </a:lnTo>
                  <a:lnTo>
                    <a:pt x="20" y="879"/>
                  </a:lnTo>
                  <a:lnTo>
                    <a:pt x="128" y="792"/>
                  </a:lnTo>
                  <a:cubicBezTo>
                    <a:pt x="117" y="743"/>
                    <a:pt x="115" y="692"/>
                    <a:pt x="118" y="643"/>
                  </a:cubicBezTo>
                  <a:lnTo>
                    <a:pt x="0" y="571"/>
                  </a:lnTo>
                  <a:lnTo>
                    <a:pt x="73" y="354"/>
                  </a:lnTo>
                  <a:lnTo>
                    <a:pt x="211" y="369"/>
                  </a:lnTo>
                  <a:cubicBezTo>
                    <a:pt x="238" y="328"/>
                    <a:pt x="271" y="290"/>
                    <a:pt x="309" y="257"/>
                  </a:cubicBezTo>
                  <a:lnTo>
                    <a:pt x="277" y="122"/>
                  </a:lnTo>
                  <a:lnTo>
                    <a:pt x="482" y="21"/>
                  </a:lnTo>
                  <a:lnTo>
                    <a:pt x="569" y="128"/>
                  </a:lnTo>
                  <a:cubicBezTo>
                    <a:pt x="619" y="118"/>
                    <a:pt x="669" y="115"/>
                    <a:pt x="718" y="118"/>
                  </a:cubicBezTo>
                  <a:lnTo>
                    <a:pt x="791" y="0"/>
                  </a:lnTo>
                  <a:lnTo>
                    <a:pt x="1007" y="74"/>
                  </a:lnTo>
                  <a:lnTo>
                    <a:pt x="993" y="212"/>
                  </a:lnTo>
                  <a:cubicBezTo>
                    <a:pt x="1034" y="239"/>
                    <a:pt x="1072" y="272"/>
                    <a:pt x="1105" y="310"/>
                  </a:cubicBezTo>
                  <a:moveTo>
                    <a:pt x="567" y="451"/>
                  </a:moveTo>
                  <a:cubicBezTo>
                    <a:pt x="445" y="511"/>
                    <a:pt x="395" y="658"/>
                    <a:pt x="455" y="780"/>
                  </a:cubicBezTo>
                  <a:cubicBezTo>
                    <a:pt x="515" y="902"/>
                    <a:pt x="663" y="952"/>
                    <a:pt x="784" y="892"/>
                  </a:cubicBezTo>
                  <a:cubicBezTo>
                    <a:pt x="906" y="832"/>
                    <a:pt x="956" y="685"/>
                    <a:pt x="896" y="563"/>
                  </a:cubicBezTo>
                  <a:cubicBezTo>
                    <a:pt x="836" y="441"/>
                    <a:pt x="689" y="391"/>
                    <a:pt x="567" y="4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447089" y="2007522"/>
              <a:ext cx="485241" cy="484993"/>
            </a:xfrm>
            <a:custGeom>
              <a:avLst/>
              <a:gdLst/>
              <a:ahLst/>
              <a:cxnLst/>
              <a:rect l="l" t="t" r="r" b="b"/>
              <a:pathLst>
                <a:path w="1955" h="1954" extrusionOk="0">
                  <a:moveTo>
                    <a:pt x="1587" y="444"/>
                  </a:moveTo>
                  <a:lnTo>
                    <a:pt x="1780" y="398"/>
                  </a:lnTo>
                  <a:lnTo>
                    <a:pt x="1926" y="693"/>
                  </a:lnTo>
                  <a:lnTo>
                    <a:pt x="1771" y="818"/>
                  </a:lnTo>
                  <a:cubicBezTo>
                    <a:pt x="1786" y="889"/>
                    <a:pt x="1790" y="961"/>
                    <a:pt x="1785" y="1031"/>
                  </a:cubicBezTo>
                  <a:lnTo>
                    <a:pt x="1955" y="1135"/>
                  </a:lnTo>
                  <a:lnTo>
                    <a:pt x="1849" y="1446"/>
                  </a:lnTo>
                  <a:lnTo>
                    <a:pt x="1652" y="1426"/>
                  </a:lnTo>
                  <a:cubicBezTo>
                    <a:pt x="1612" y="1485"/>
                    <a:pt x="1565" y="1539"/>
                    <a:pt x="1510" y="1587"/>
                  </a:cubicBezTo>
                  <a:lnTo>
                    <a:pt x="1557" y="1780"/>
                  </a:lnTo>
                  <a:lnTo>
                    <a:pt x="1262" y="1925"/>
                  </a:lnTo>
                  <a:lnTo>
                    <a:pt x="1137" y="1771"/>
                  </a:lnTo>
                  <a:cubicBezTo>
                    <a:pt x="1066" y="1785"/>
                    <a:pt x="994" y="1790"/>
                    <a:pt x="923" y="1785"/>
                  </a:cubicBezTo>
                  <a:lnTo>
                    <a:pt x="819" y="1954"/>
                  </a:lnTo>
                  <a:lnTo>
                    <a:pt x="508" y="1849"/>
                  </a:lnTo>
                  <a:lnTo>
                    <a:pt x="529" y="1651"/>
                  </a:lnTo>
                  <a:cubicBezTo>
                    <a:pt x="470" y="1612"/>
                    <a:pt x="415" y="1565"/>
                    <a:pt x="368" y="1510"/>
                  </a:cubicBezTo>
                  <a:lnTo>
                    <a:pt x="174" y="1556"/>
                  </a:lnTo>
                  <a:lnTo>
                    <a:pt x="29" y="1262"/>
                  </a:lnTo>
                  <a:lnTo>
                    <a:pt x="183" y="1137"/>
                  </a:lnTo>
                  <a:cubicBezTo>
                    <a:pt x="169" y="1066"/>
                    <a:pt x="165" y="994"/>
                    <a:pt x="169" y="923"/>
                  </a:cubicBezTo>
                  <a:lnTo>
                    <a:pt x="0" y="819"/>
                  </a:lnTo>
                  <a:lnTo>
                    <a:pt x="106" y="508"/>
                  </a:lnTo>
                  <a:lnTo>
                    <a:pt x="303" y="529"/>
                  </a:lnTo>
                  <a:cubicBezTo>
                    <a:pt x="342" y="470"/>
                    <a:pt x="390" y="415"/>
                    <a:pt x="444" y="367"/>
                  </a:cubicBezTo>
                  <a:lnTo>
                    <a:pt x="398" y="174"/>
                  </a:lnTo>
                  <a:lnTo>
                    <a:pt x="693" y="29"/>
                  </a:lnTo>
                  <a:lnTo>
                    <a:pt x="818" y="183"/>
                  </a:lnTo>
                  <a:cubicBezTo>
                    <a:pt x="889" y="169"/>
                    <a:pt x="961" y="164"/>
                    <a:pt x="1031" y="169"/>
                  </a:cubicBezTo>
                  <a:lnTo>
                    <a:pt x="1135" y="0"/>
                  </a:lnTo>
                  <a:lnTo>
                    <a:pt x="1446" y="105"/>
                  </a:lnTo>
                  <a:lnTo>
                    <a:pt x="1426" y="303"/>
                  </a:lnTo>
                  <a:cubicBezTo>
                    <a:pt x="1485" y="342"/>
                    <a:pt x="1539" y="390"/>
                    <a:pt x="1587" y="444"/>
                  </a:cubicBezTo>
                  <a:moveTo>
                    <a:pt x="815" y="648"/>
                  </a:moveTo>
                  <a:cubicBezTo>
                    <a:pt x="640" y="734"/>
                    <a:pt x="569" y="945"/>
                    <a:pt x="655" y="1120"/>
                  </a:cubicBezTo>
                  <a:cubicBezTo>
                    <a:pt x="741" y="1294"/>
                    <a:pt x="953" y="1366"/>
                    <a:pt x="1127" y="1280"/>
                  </a:cubicBezTo>
                  <a:cubicBezTo>
                    <a:pt x="1302" y="1194"/>
                    <a:pt x="1373" y="982"/>
                    <a:pt x="1287" y="808"/>
                  </a:cubicBezTo>
                  <a:cubicBezTo>
                    <a:pt x="1201" y="633"/>
                    <a:pt x="990" y="562"/>
                    <a:pt x="815" y="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46"/>
          <p:cNvSpPr/>
          <p:nvPr/>
        </p:nvSpPr>
        <p:spPr>
          <a:xfrm>
            <a:off x="7305398" y="5783787"/>
            <a:ext cx="1144044" cy="323865"/>
          </a:xfrm>
          <a:custGeom>
            <a:avLst/>
            <a:gdLst/>
            <a:ahLst/>
            <a:cxnLst/>
            <a:rect l="l" t="t" r="r" b="b"/>
            <a:pathLst>
              <a:path w="3536" h="1001" extrusionOk="0">
                <a:moveTo>
                  <a:pt x="468" y="994"/>
                </a:moveTo>
                <a:cubicBezTo>
                  <a:pt x="468" y="994"/>
                  <a:pt x="461" y="993"/>
                  <a:pt x="447" y="992"/>
                </a:cubicBezTo>
                <a:cubicBezTo>
                  <a:pt x="439" y="992"/>
                  <a:pt x="431" y="991"/>
                  <a:pt x="420" y="991"/>
                </a:cubicBezTo>
                <a:cubicBezTo>
                  <a:pt x="410" y="989"/>
                  <a:pt x="398" y="987"/>
                  <a:pt x="385" y="985"/>
                </a:cubicBezTo>
                <a:cubicBezTo>
                  <a:pt x="358" y="980"/>
                  <a:pt x="325" y="971"/>
                  <a:pt x="288" y="956"/>
                </a:cubicBezTo>
                <a:cubicBezTo>
                  <a:pt x="252" y="939"/>
                  <a:pt x="211" y="917"/>
                  <a:pt x="171" y="884"/>
                </a:cubicBezTo>
                <a:cubicBezTo>
                  <a:pt x="132" y="850"/>
                  <a:pt x="94" y="806"/>
                  <a:pt x="63" y="751"/>
                </a:cubicBezTo>
                <a:cubicBezTo>
                  <a:pt x="33" y="695"/>
                  <a:pt x="13" y="629"/>
                  <a:pt x="9" y="556"/>
                </a:cubicBezTo>
                <a:cubicBezTo>
                  <a:pt x="7" y="482"/>
                  <a:pt x="4" y="402"/>
                  <a:pt x="33" y="323"/>
                </a:cubicBezTo>
                <a:cubicBezTo>
                  <a:pt x="46" y="283"/>
                  <a:pt x="66" y="245"/>
                  <a:pt x="90" y="209"/>
                </a:cubicBezTo>
                <a:cubicBezTo>
                  <a:pt x="115" y="173"/>
                  <a:pt x="147" y="140"/>
                  <a:pt x="182" y="111"/>
                </a:cubicBezTo>
                <a:cubicBezTo>
                  <a:pt x="218" y="82"/>
                  <a:pt x="260" y="59"/>
                  <a:pt x="305" y="42"/>
                </a:cubicBezTo>
                <a:cubicBezTo>
                  <a:pt x="327" y="32"/>
                  <a:pt x="351" y="27"/>
                  <a:pt x="375" y="21"/>
                </a:cubicBezTo>
                <a:cubicBezTo>
                  <a:pt x="399" y="17"/>
                  <a:pt x="424" y="13"/>
                  <a:pt x="449" y="12"/>
                </a:cubicBezTo>
                <a:cubicBezTo>
                  <a:pt x="550" y="11"/>
                  <a:pt x="656" y="12"/>
                  <a:pt x="765" y="12"/>
                </a:cubicBezTo>
                <a:cubicBezTo>
                  <a:pt x="984" y="12"/>
                  <a:pt x="1218" y="12"/>
                  <a:pt x="1464" y="12"/>
                </a:cubicBezTo>
                <a:cubicBezTo>
                  <a:pt x="1957" y="12"/>
                  <a:pt x="2498" y="13"/>
                  <a:pt x="3066" y="13"/>
                </a:cubicBezTo>
                <a:cubicBezTo>
                  <a:pt x="3206" y="13"/>
                  <a:pt x="3342" y="80"/>
                  <a:pt x="3426" y="189"/>
                </a:cubicBezTo>
                <a:cubicBezTo>
                  <a:pt x="3467" y="242"/>
                  <a:pt x="3497" y="305"/>
                  <a:pt x="3511" y="370"/>
                </a:cubicBezTo>
                <a:cubicBezTo>
                  <a:pt x="3515" y="387"/>
                  <a:pt x="3517" y="403"/>
                  <a:pt x="3520" y="420"/>
                </a:cubicBezTo>
                <a:cubicBezTo>
                  <a:pt x="3521" y="436"/>
                  <a:pt x="3522" y="453"/>
                  <a:pt x="3523" y="470"/>
                </a:cubicBezTo>
                <a:cubicBezTo>
                  <a:pt x="3523" y="504"/>
                  <a:pt x="3523" y="537"/>
                  <a:pt x="3520" y="570"/>
                </a:cubicBezTo>
                <a:cubicBezTo>
                  <a:pt x="3510" y="702"/>
                  <a:pt x="3438" y="823"/>
                  <a:pt x="3336" y="898"/>
                </a:cubicBezTo>
                <a:cubicBezTo>
                  <a:pt x="3284" y="936"/>
                  <a:pt x="3226" y="962"/>
                  <a:pt x="3165" y="976"/>
                </a:cubicBezTo>
                <a:cubicBezTo>
                  <a:pt x="3105" y="990"/>
                  <a:pt x="3042" y="986"/>
                  <a:pt x="2981" y="987"/>
                </a:cubicBezTo>
                <a:cubicBezTo>
                  <a:pt x="2489" y="988"/>
                  <a:pt x="2045" y="988"/>
                  <a:pt x="1673" y="989"/>
                </a:cubicBezTo>
                <a:cubicBezTo>
                  <a:pt x="1301" y="990"/>
                  <a:pt x="1000" y="990"/>
                  <a:pt x="791" y="991"/>
                </a:cubicBezTo>
                <a:cubicBezTo>
                  <a:pt x="687" y="991"/>
                  <a:pt x="606" y="992"/>
                  <a:pt x="551" y="992"/>
                </a:cubicBezTo>
                <a:cubicBezTo>
                  <a:pt x="524" y="993"/>
                  <a:pt x="503" y="993"/>
                  <a:pt x="489" y="993"/>
                </a:cubicBezTo>
                <a:cubicBezTo>
                  <a:pt x="475" y="993"/>
                  <a:pt x="468" y="994"/>
                  <a:pt x="468" y="994"/>
                </a:cubicBezTo>
                <a:cubicBezTo>
                  <a:pt x="468" y="994"/>
                  <a:pt x="475" y="994"/>
                  <a:pt x="489" y="995"/>
                </a:cubicBezTo>
                <a:cubicBezTo>
                  <a:pt x="503" y="995"/>
                  <a:pt x="524" y="995"/>
                  <a:pt x="551" y="995"/>
                </a:cubicBezTo>
                <a:cubicBezTo>
                  <a:pt x="606" y="996"/>
                  <a:pt x="687" y="996"/>
                  <a:pt x="791" y="997"/>
                </a:cubicBezTo>
                <a:cubicBezTo>
                  <a:pt x="999" y="997"/>
                  <a:pt x="1301" y="998"/>
                  <a:pt x="1673" y="999"/>
                </a:cubicBezTo>
                <a:cubicBezTo>
                  <a:pt x="2045" y="999"/>
                  <a:pt x="2488" y="1000"/>
                  <a:pt x="2981" y="1000"/>
                </a:cubicBezTo>
                <a:cubicBezTo>
                  <a:pt x="3042" y="1000"/>
                  <a:pt x="3105" y="1004"/>
                  <a:pt x="3168" y="989"/>
                </a:cubicBezTo>
                <a:cubicBezTo>
                  <a:pt x="3231" y="975"/>
                  <a:pt x="3291" y="948"/>
                  <a:pt x="3343" y="909"/>
                </a:cubicBezTo>
                <a:cubicBezTo>
                  <a:pt x="3449" y="833"/>
                  <a:pt x="3523" y="708"/>
                  <a:pt x="3534" y="572"/>
                </a:cubicBezTo>
                <a:cubicBezTo>
                  <a:pt x="3536" y="538"/>
                  <a:pt x="3536" y="504"/>
                  <a:pt x="3536" y="470"/>
                </a:cubicBezTo>
                <a:cubicBezTo>
                  <a:pt x="3535" y="453"/>
                  <a:pt x="3535" y="436"/>
                  <a:pt x="3533" y="419"/>
                </a:cubicBezTo>
                <a:cubicBezTo>
                  <a:pt x="3530" y="402"/>
                  <a:pt x="3529" y="385"/>
                  <a:pt x="3525" y="368"/>
                </a:cubicBezTo>
                <a:cubicBezTo>
                  <a:pt x="3510" y="300"/>
                  <a:pt x="3479" y="236"/>
                  <a:pt x="3436" y="181"/>
                </a:cubicBezTo>
                <a:cubicBezTo>
                  <a:pt x="3351" y="69"/>
                  <a:pt x="3210" y="0"/>
                  <a:pt x="3065" y="0"/>
                </a:cubicBezTo>
                <a:cubicBezTo>
                  <a:pt x="2497" y="0"/>
                  <a:pt x="1956" y="0"/>
                  <a:pt x="1464" y="0"/>
                </a:cubicBezTo>
                <a:cubicBezTo>
                  <a:pt x="1218" y="0"/>
                  <a:pt x="984" y="1"/>
                  <a:pt x="765" y="1"/>
                </a:cubicBezTo>
                <a:cubicBezTo>
                  <a:pt x="655" y="1"/>
                  <a:pt x="550" y="0"/>
                  <a:pt x="448" y="2"/>
                </a:cubicBezTo>
                <a:cubicBezTo>
                  <a:pt x="422" y="2"/>
                  <a:pt x="397" y="7"/>
                  <a:pt x="372" y="11"/>
                </a:cubicBezTo>
                <a:cubicBezTo>
                  <a:pt x="348" y="17"/>
                  <a:pt x="324" y="23"/>
                  <a:pt x="301" y="32"/>
                </a:cubicBezTo>
                <a:cubicBezTo>
                  <a:pt x="255" y="50"/>
                  <a:pt x="212" y="73"/>
                  <a:pt x="176" y="103"/>
                </a:cubicBezTo>
                <a:cubicBezTo>
                  <a:pt x="140" y="133"/>
                  <a:pt x="108" y="167"/>
                  <a:pt x="82" y="204"/>
                </a:cubicBezTo>
                <a:cubicBezTo>
                  <a:pt x="58" y="241"/>
                  <a:pt x="37" y="280"/>
                  <a:pt x="24" y="320"/>
                </a:cubicBezTo>
                <a:cubicBezTo>
                  <a:pt x="-4" y="400"/>
                  <a:pt x="-1" y="482"/>
                  <a:pt x="1" y="556"/>
                </a:cubicBezTo>
                <a:cubicBezTo>
                  <a:pt x="5" y="630"/>
                  <a:pt x="26" y="698"/>
                  <a:pt x="57" y="754"/>
                </a:cubicBezTo>
                <a:cubicBezTo>
                  <a:pt x="88" y="810"/>
                  <a:pt x="128" y="854"/>
                  <a:pt x="168" y="888"/>
                </a:cubicBezTo>
                <a:cubicBezTo>
                  <a:pt x="209" y="921"/>
                  <a:pt x="250" y="943"/>
                  <a:pt x="287" y="959"/>
                </a:cubicBezTo>
                <a:cubicBezTo>
                  <a:pt x="324" y="974"/>
                  <a:pt x="357" y="983"/>
                  <a:pt x="384" y="988"/>
                </a:cubicBezTo>
                <a:cubicBezTo>
                  <a:pt x="398" y="989"/>
                  <a:pt x="410" y="991"/>
                  <a:pt x="420" y="993"/>
                </a:cubicBezTo>
                <a:cubicBezTo>
                  <a:pt x="430" y="993"/>
                  <a:pt x="439" y="993"/>
                  <a:pt x="446" y="994"/>
                </a:cubicBezTo>
                <a:cubicBezTo>
                  <a:pt x="460" y="994"/>
                  <a:pt x="468" y="994"/>
                  <a:pt x="468" y="9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0000" tIns="60000" rIns="120000" bIns="60000" anchor="ctr" anchorCtr="1">
            <a:noAutofit/>
          </a:bodyPr>
          <a:lstStyle/>
          <a:p>
            <a:pPr defTabSz="1219170">
              <a:buClr>
                <a:srgbClr val="000000"/>
              </a:buClr>
            </a:pPr>
            <a:endParaRPr sz="24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2" name="Google Shape;2182;p46"/>
          <p:cNvSpPr txBox="1">
            <a:spLocks noGrp="1"/>
          </p:cNvSpPr>
          <p:nvPr>
            <p:ph type="body" idx="4294967295"/>
          </p:nvPr>
        </p:nvSpPr>
        <p:spPr>
          <a:xfrm>
            <a:off x="3410413" y="6304686"/>
            <a:ext cx="1610080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kumimoji="0" lang="it-IT" sz="1600" b="1" i="0" u="sng" strike="noStrike" kern="0" cap="none" spc="0" normalizeH="0" baseline="0" noProof="0" dirty="0">
                <a:ln>
                  <a:noFill/>
                </a:ln>
                <a:solidFill>
                  <a:srgbClr val="017DC8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Figma</a:t>
            </a:r>
            <a:endParaRPr sz="1600" dirty="0"/>
          </a:p>
        </p:txBody>
      </p:sp>
      <p:sp>
        <p:nvSpPr>
          <p:cNvPr id="2183" name="Google Shape;2183;p46"/>
          <p:cNvSpPr txBox="1">
            <a:spLocks noGrp="1"/>
          </p:cNvSpPr>
          <p:nvPr>
            <p:ph type="body" idx="4294967295"/>
          </p:nvPr>
        </p:nvSpPr>
        <p:spPr>
          <a:xfrm>
            <a:off x="7092542" y="6263927"/>
            <a:ext cx="1553892" cy="461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81279" indent="0" algn="ctr">
              <a:buNone/>
            </a:pPr>
            <a:r>
              <a:rPr lang="en" sz="1600" b="1" u="sng" dirty="0">
                <a:solidFill>
                  <a:srgbClr val="017DC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</a:t>
            </a:r>
            <a:endParaRPr sz="1600" b="1" u="sng" dirty="0">
              <a:solidFill>
                <a:srgbClr val="017DC8"/>
              </a:solidFill>
            </a:endParaRPr>
          </a:p>
        </p:txBody>
      </p:sp>
      <p:sp>
        <p:nvSpPr>
          <p:cNvPr id="3" name="Freccia a destra 2">
            <a:extLst>
              <a:ext uri="{FF2B5EF4-FFF2-40B4-BE49-F238E27FC236}">
                <a16:creationId xmlns:a16="http://schemas.microsoft.com/office/drawing/2014/main" id="{75022ADA-B705-F4D7-DB02-F96CE1030FD9}"/>
              </a:ext>
            </a:extLst>
          </p:cNvPr>
          <p:cNvSpPr/>
          <p:nvPr/>
        </p:nvSpPr>
        <p:spPr>
          <a:xfrm>
            <a:off x="5345000" y="4565487"/>
            <a:ext cx="1202383" cy="38160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F0000"/>
              </a:solidFill>
            </a:endParaRPr>
          </a:p>
        </p:txBody>
      </p:sp>
      <p:grpSp>
        <p:nvGrpSpPr>
          <p:cNvPr id="5" name="Google Shape;1801;p45">
            <a:extLst>
              <a:ext uri="{FF2B5EF4-FFF2-40B4-BE49-F238E27FC236}">
                <a16:creationId xmlns:a16="http://schemas.microsoft.com/office/drawing/2014/main" id="{914F5749-7C0F-906B-B2E2-546A985DA8AE}"/>
              </a:ext>
            </a:extLst>
          </p:cNvPr>
          <p:cNvGrpSpPr/>
          <p:nvPr/>
        </p:nvGrpSpPr>
        <p:grpSpPr>
          <a:xfrm>
            <a:off x="8197712" y="3415160"/>
            <a:ext cx="2621459" cy="2528156"/>
            <a:chOff x="5927233" y="1853890"/>
            <a:chExt cx="2621459" cy="2528156"/>
          </a:xfrm>
        </p:grpSpPr>
        <p:sp>
          <p:nvSpPr>
            <p:cNvPr id="2008" name="Google Shape;1804;p45">
              <a:extLst>
                <a:ext uri="{FF2B5EF4-FFF2-40B4-BE49-F238E27FC236}">
                  <a16:creationId xmlns:a16="http://schemas.microsoft.com/office/drawing/2014/main" id="{A7D4A8F0-E12C-1AEC-C3BD-BDCD7E904647}"/>
                </a:ext>
              </a:extLst>
            </p:cNvPr>
            <p:cNvSpPr/>
            <p:nvPr/>
          </p:nvSpPr>
          <p:spPr>
            <a:xfrm>
              <a:off x="7612303" y="3033768"/>
              <a:ext cx="936389" cy="936393"/>
            </a:xfrm>
            <a:custGeom>
              <a:avLst/>
              <a:gdLst/>
              <a:ahLst/>
              <a:cxnLst/>
              <a:rect l="l" t="t" r="r" b="b"/>
              <a:pathLst>
                <a:path w="873" h="873" extrusionOk="0">
                  <a:moveTo>
                    <a:pt x="250" y="127"/>
                  </a:moveTo>
                  <a:cubicBezTo>
                    <a:pt x="278" y="111"/>
                    <a:pt x="307" y="98"/>
                    <a:pt x="338" y="89"/>
                  </a:cubicBezTo>
                  <a:lnTo>
                    <a:pt x="356" y="3"/>
                  </a:lnTo>
                  <a:lnTo>
                    <a:pt x="502" y="0"/>
                  </a:lnTo>
                  <a:lnTo>
                    <a:pt x="523" y="86"/>
                  </a:lnTo>
                  <a:cubicBezTo>
                    <a:pt x="554" y="94"/>
                    <a:pt x="584" y="105"/>
                    <a:pt x="612" y="121"/>
                  </a:cubicBezTo>
                  <a:lnTo>
                    <a:pt x="686" y="72"/>
                  </a:lnTo>
                  <a:lnTo>
                    <a:pt x="791" y="174"/>
                  </a:lnTo>
                  <a:lnTo>
                    <a:pt x="745" y="250"/>
                  </a:lnTo>
                  <a:cubicBezTo>
                    <a:pt x="762" y="278"/>
                    <a:pt x="775" y="307"/>
                    <a:pt x="784" y="338"/>
                  </a:cubicBezTo>
                  <a:lnTo>
                    <a:pt x="870" y="356"/>
                  </a:lnTo>
                  <a:lnTo>
                    <a:pt x="873" y="502"/>
                  </a:lnTo>
                  <a:lnTo>
                    <a:pt x="787" y="523"/>
                  </a:lnTo>
                  <a:cubicBezTo>
                    <a:pt x="779" y="554"/>
                    <a:pt x="768" y="584"/>
                    <a:pt x="752" y="612"/>
                  </a:cubicBezTo>
                  <a:lnTo>
                    <a:pt x="800" y="686"/>
                  </a:lnTo>
                  <a:lnTo>
                    <a:pt x="699" y="791"/>
                  </a:lnTo>
                  <a:lnTo>
                    <a:pt x="623" y="746"/>
                  </a:lnTo>
                  <a:cubicBezTo>
                    <a:pt x="595" y="762"/>
                    <a:pt x="566" y="775"/>
                    <a:pt x="535" y="784"/>
                  </a:cubicBezTo>
                  <a:lnTo>
                    <a:pt x="517" y="870"/>
                  </a:lnTo>
                  <a:lnTo>
                    <a:pt x="371" y="873"/>
                  </a:lnTo>
                  <a:lnTo>
                    <a:pt x="350" y="787"/>
                  </a:lnTo>
                  <a:cubicBezTo>
                    <a:pt x="319" y="779"/>
                    <a:pt x="289" y="768"/>
                    <a:pt x="261" y="752"/>
                  </a:cubicBezTo>
                  <a:lnTo>
                    <a:pt x="187" y="800"/>
                  </a:lnTo>
                  <a:lnTo>
                    <a:pt x="82" y="699"/>
                  </a:lnTo>
                  <a:lnTo>
                    <a:pt x="127" y="623"/>
                  </a:lnTo>
                  <a:cubicBezTo>
                    <a:pt x="111" y="595"/>
                    <a:pt x="98" y="566"/>
                    <a:pt x="89" y="535"/>
                  </a:cubicBezTo>
                  <a:lnTo>
                    <a:pt x="3" y="517"/>
                  </a:lnTo>
                  <a:lnTo>
                    <a:pt x="0" y="371"/>
                  </a:lnTo>
                  <a:lnTo>
                    <a:pt x="86" y="350"/>
                  </a:lnTo>
                  <a:cubicBezTo>
                    <a:pt x="94" y="319"/>
                    <a:pt x="105" y="289"/>
                    <a:pt x="121" y="261"/>
                  </a:cubicBezTo>
                  <a:lnTo>
                    <a:pt x="73" y="187"/>
                  </a:lnTo>
                  <a:lnTo>
                    <a:pt x="174" y="82"/>
                  </a:lnTo>
                  <a:lnTo>
                    <a:pt x="250" y="127"/>
                  </a:lnTo>
                  <a:moveTo>
                    <a:pt x="328" y="322"/>
                  </a:moveTo>
                  <a:cubicBezTo>
                    <a:pt x="268" y="385"/>
                    <a:pt x="269" y="485"/>
                    <a:pt x="332" y="545"/>
                  </a:cubicBezTo>
                  <a:cubicBezTo>
                    <a:pt x="394" y="605"/>
                    <a:pt x="494" y="603"/>
                    <a:pt x="554" y="541"/>
                  </a:cubicBezTo>
                  <a:cubicBezTo>
                    <a:pt x="615" y="478"/>
                    <a:pt x="613" y="379"/>
                    <a:pt x="550" y="319"/>
                  </a:cubicBezTo>
                  <a:cubicBezTo>
                    <a:pt x="488" y="258"/>
                    <a:pt x="388" y="260"/>
                    <a:pt x="328" y="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" name="Google Shape;1808;p45">
              <a:extLst>
                <a:ext uri="{FF2B5EF4-FFF2-40B4-BE49-F238E27FC236}">
                  <a16:creationId xmlns:a16="http://schemas.microsoft.com/office/drawing/2014/main" id="{ACCE7C8D-FBA5-C754-FF3D-AE0EBE89915B}"/>
                </a:ext>
              </a:extLst>
            </p:cNvPr>
            <p:cNvGrpSpPr/>
            <p:nvPr/>
          </p:nvGrpSpPr>
          <p:grpSpPr>
            <a:xfrm>
              <a:off x="5927233" y="2666933"/>
              <a:ext cx="2197778" cy="1715113"/>
              <a:chOff x="5927233" y="2666933"/>
              <a:chExt cx="2197778" cy="1715113"/>
            </a:xfrm>
          </p:grpSpPr>
          <p:sp>
            <p:nvSpPr>
              <p:cNvPr id="1930" name="Google Shape;1809;p45">
                <a:extLst>
                  <a:ext uri="{FF2B5EF4-FFF2-40B4-BE49-F238E27FC236}">
                    <a16:creationId xmlns:a16="http://schemas.microsoft.com/office/drawing/2014/main" id="{28D24BF0-3B44-FDF7-03DA-D6C616732359}"/>
                  </a:ext>
                </a:extLst>
              </p:cNvPr>
              <p:cNvSpPr/>
              <p:nvPr/>
            </p:nvSpPr>
            <p:spPr>
              <a:xfrm>
                <a:off x="5928305" y="2668005"/>
                <a:ext cx="1966094" cy="1574599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468" extrusionOk="0">
                    <a:moveTo>
                      <a:pt x="1772" y="0"/>
                    </a:moveTo>
                    <a:lnTo>
                      <a:pt x="446" y="0"/>
                    </a:lnTo>
                    <a:cubicBezTo>
                      <a:pt x="404" y="0"/>
                      <a:pt x="370" y="34"/>
                      <a:pt x="370" y="76"/>
                    </a:cubicBezTo>
                    <a:lnTo>
                      <a:pt x="370" y="565"/>
                    </a:lnTo>
                    <a:lnTo>
                      <a:pt x="337" y="565"/>
                    </a:lnTo>
                    <a:cubicBezTo>
                      <a:pt x="322" y="565"/>
                      <a:pt x="307" y="561"/>
                      <a:pt x="293" y="555"/>
                    </a:cubicBezTo>
                    <a:cubicBezTo>
                      <a:pt x="256" y="537"/>
                      <a:pt x="214" y="530"/>
                      <a:pt x="170" y="537"/>
                    </a:cubicBezTo>
                    <a:cubicBezTo>
                      <a:pt x="81" y="552"/>
                      <a:pt x="12" y="626"/>
                      <a:pt x="2" y="715"/>
                    </a:cubicBezTo>
                    <a:cubicBezTo>
                      <a:pt x="-11" y="838"/>
                      <a:pt x="85" y="942"/>
                      <a:pt x="205" y="942"/>
                    </a:cubicBezTo>
                    <a:cubicBezTo>
                      <a:pt x="234" y="942"/>
                      <a:pt x="262" y="936"/>
                      <a:pt x="287" y="925"/>
                    </a:cubicBezTo>
                    <a:cubicBezTo>
                      <a:pt x="300" y="919"/>
                      <a:pt x="314" y="915"/>
                      <a:pt x="328" y="915"/>
                    </a:cubicBezTo>
                    <a:lnTo>
                      <a:pt x="370" y="915"/>
                    </a:lnTo>
                    <a:lnTo>
                      <a:pt x="370" y="1393"/>
                    </a:lnTo>
                    <a:cubicBezTo>
                      <a:pt x="370" y="1434"/>
                      <a:pt x="404" y="1468"/>
                      <a:pt x="446" y="1468"/>
                    </a:cubicBezTo>
                    <a:lnTo>
                      <a:pt x="1772" y="1468"/>
                    </a:lnTo>
                    <a:cubicBezTo>
                      <a:pt x="1806" y="1468"/>
                      <a:pt x="1833" y="1441"/>
                      <a:pt x="1833" y="1407"/>
                    </a:cubicBezTo>
                    <a:lnTo>
                      <a:pt x="1833" y="62"/>
                    </a:lnTo>
                    <a:cubicBezTo>
                      <a:pt x="1833" y="28"/>
                      <a:pt x="1806" y="1"/>
                      <a:pt x="1772" y="1"/>
                    </a:cubicBezTo>
                    <a:lnTo>
                      <a:pt x="1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810;p45">
                <a:extLst>
                  <a:ext uri="{FF2B5EF4-FFF2-40B4-BE49-F238E27FC236}">
                    <a16:creationId xmlns:a16="http://schemas.microsoft.com/office/drawing/2014/main" id="{7D587A91-94E7-2D8B-052A-FAA5010AD836}"/>
                  </a:ext>
                </a:extLst>
              </p:cNvPr>
              <p:cNvSpPr/>
              <p:nvPr/>
            </p:nvSpPr>
            <p:spPr>
              <a:xfrm>
                <a:off x="5927233" y="2666933"/>
                <a:ext cx="1969312" cy="1577817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471" extrusionOk="0">
                    <a:moveTo>
                      <a:pt x="1773" y="1"/>
                    </a:moveTo>
                    <a:cubicBezTo>
                      <a:pt x="1773" y="1"/>
                      <a:pt x="1774" y="1"/>
                      <a:pt x="1777" y="1"/>
                    </a:cubicBezTo>
                    <a:cubicBezTo>
                      <a:pt x="1778" y="1"/>
                      <a:pt x="1780" y="2"/>
                      <a:pt x="1782" y="2"/>
                    </a:cubicBezTo>
                    <a:cubicBezTo>
                      <a:pt x="1784" y="2"/>
                      <a:pt x="1787" y="3"/>
                      <a:pt x="1789" y="3"/>
                    </a:cubicBezTo>
                    <a:cubicBezTo>
                      <a:pt x="1799" y="6"/>
                      <a:pt x="1816" y="14"/>
                      <a:pt x="1827" y="32"/>
                    </a:cubicBezTo>
                    <a:cubicBezTo>
                      <a:pt x="1832" y="42"/>
                      <a:pt x="1835" y="54"/>
                      <a:pt x="1835" y="67"/>
                    </a:cubicBezTo>
                    <a:cubicBezTo>
                      <a:pt x="1835" y="80"/>
                      <a:pt x="1835" y="94"/>
                      <a:pt x="1835" y="110"/>
                    </a:cubicBezTo>
                    <a:cubicBezTo>
                      <a:pt x="1835" y="141"/>
                      <a:pt x="1835" y="177"/>
                      <a:pt x="1835" y="217"/>
                    </a:cubicBezTo>
                    <a:cubicBezTo>
                      <a:pt x="1835" y="378"/>
                      <a:pt x="1835" y="612"/>
                      <a:pt x="1836" y="900"/>
                    </a:cubicBezTo>
                    <a:cubicBezTo>
                      <a:pt x="1836" y="1044"/>
                      <a:pt x="1836" y="1202"/>
                      <a:pt x="1836" y="1372"/>
                    </a:cubicBezTo>
                    <a:cubicBezTo>
                      <a:pt x="1836" y="1382"/>
                      <a:pt x="1836" y="1393"/>
                      <a:pt x="1836" y="1404"/>
                    </a:cubicBezTo>
                    <a:cubicBezTo>
                      <a:pt x="1836" y="1409"/>
                      <a:pt x="1836" y="1415"/>
                      <a:pt x="1835" y="1420"/>
                    </a:cubicBezTo>
                    <a:cubicBezTo>
                      <a:pt x="1833" y="1425"/>
                      <a:pt x="1832" y="1431"/>
                      <a:pt x="1829" y="1436"/>
                    </a:cubicBezTo>
                    <a:cubicBezTo>
                      <a:pt x="1820" y="1456"/>
                      <a:pt x="1799" y="1470"/>
                      <a:pt x="1776" y="1470"/>
                    </a:cubicBezTo>
                    <a:cubicBezTo>
                      <a:pt x="1732" y="1470"/>
                      <a:pt x="1688" y="1471"/>
                      <a:pt x="1642" y="1471"/>
                    </a:cubicBezTo>
                    <a:cubicBezTo>
                      <a:pt x="1552" y="1471"/>
                      <a:pt x="1459" y="1471"/>
                      <a:pt x="1364" y="1471"/>
                    </a:cubicBezTo>
                    <a:cubicBezTo>
                      <a:pt x="1174" y="1471"/>
                      <a:pt x="974" y="1471"/>
                      <a:pt x="766" y="1471"/>
                    </a:cubicBezTo>
                    <a:cubicBezTo>
                      <a:pt x="663" y="1471"/>
                      <a:pt x="557" y="1471"/>
                      <a:pt x="450" y="1471"/>
                    </a:cubicBezTo>
                    <a:cubicBezTo>
                      <a:pt x="436" y="1471"/>
                      <a:pt x="422" y="1468"/>
                      <a:pt x="410" y="1462"/>
                    </a:cubicBezTo>
                    <a:cubicBezTo>
                      <a:pt x="398" y="1455"/>
                      <a:pt x="388" y="1446"/>
                      <a:pt x="381" y="1434"/>
                    </a:cubicBezTo>
                    <a:cubicBezTo>
                      <a:pt x="373" y="1422"/>
                      <a:pt x="370" y="1408"/>
                      <a:pt x="369" y="1394"/>
                    </a:cubicBezTo>
                    <a:lnTo>
                      <a:pt x="369" y="1190"/>
                    </a:lnTo>
                    <a:cubicBezTo>
                      <a:pt x="369" y="1097"/>
                      <a:pt x="369" y="1006"/>
                      <a:pt x="369" y="916"/>
                    </a:cubicBezTo>
                    <a:lnTo>
                      <a:pt x="371" y="918"/>
                    </a:lnTo>
                    <a:lnTo>
                      <a:pt x="339" y="918"/>
                    </a:lnTo>
                    <a:cubicBezTo>
                      <a:pt x="334" y="918"/>
                      <a:pt x="328" y="918"/>
                      <a:pt x="323" y="919"/>
                    </a:cubicBezTo>
                    <a:cubicBezTo>
                      <a:pt x="318" y="919"/>
                      <a:pt x="313" y="920"/>
                      <a:pt x="307" y="921"/>
                    </a:cubicBezTo>
                    <a:cubicBezTo>
                      <a:pt x="302" y="922"/>
                      <a:pt x="297" y="924"/>
                      <a:pt x="292" y="926"/>
                    </a:cubicBezTo>
                    <a:cubicBezTo>
                      <a:pt x="287" y="928"/>
                      <a:pt x="282" y="930"/>
                      <a:pt x="277" y="932"/>
                    </a:cubicBezTo>
                    <a:cubicBezTo>
                      <a:pt x="267" y="936"/>
                      <a:pt x="257" y="939"/>
                      <a:pt x="246" y="941"/>
                    </a:cubicBezTo>
                    <a:cubicBezTo>
                      <a:pt x="236" y="943"/>
                      <a:pt x="225" y="944"/>
                      <a:pt x="214" y="944"/>
                    </a:cubicBezTo>
                    <a:cubicBezTo>
                      <a:pt x="209" y="945"/>
                      <a:pt x="204" y="945"/>
                      <a:pt x="198" y="944"/>
                    </a:cubicBezTo>
                    <a:cubicBezTo>
                      <a:pt x="193" y="944"/>
                      <a:pt x="188" y="944"/>
                      <a:pt x="182" y="943"/>
                    </a:cubicBezTo>
                    <a:cubicBezTo>
                      <a:pt x="161" y="941"/>
                      <a:pt x="140" y="935"/>
                      <a:pt x="121" y="926"/>
                    </a:cubicBezTo>
                    <a:cubicBezTo>
                      <a:pt x="102" y="917"/>
                      <a:pt x="84" y="905"/>
                      <a:pt x="68" y="892"/>
                    </a:cubicBezTo>
                    <a:cubicBezTo>
                      <a:pt x="52" y="877"/>
                      <a:pt x="39" y="861"/>
                      <a:pt x="28" y="843"/>
                    </a:cubicBezTo>
                    <a:cubicBezTo>
                      <a:pt x="18" y="824"/>
                      <a:pt x="10" y="805"/>
                      <a:pt x="5" y="785"/>
                    </a:cubicBezTo>
                    <a:cubicBezTo>
                      <a:pt x="4" y="780"/>
                      <a:pt x="4" y="774"/>
                      <a:pt x="3" y="769"/>
                    </a:cubicBezTo>
                    <a:lnTo>
                      <a:pt x="1" y="762"/>
                    </a:lnTo>
                    <a:cubicBezTo>
                      <a:pt x="1" y="759"/>
                      <a:pt x="1" y="757"/>
                      <a:pt x="1" y="754"/>
                    </a:cubicBezTo>
                    <a:lnTo>
                      <a:pt x="0" y="739"/>
                    </a:lnTo>
                    <a:lnTo>
                      <a:pt x="1" y="723"/>
                    </a:lnTo>
                    <a:cubicBezTo>
                      <a:pt x="4" y="682"/>
                      <a:pt x="20" y="642"/>
                      <a:pt x="45" y="610"/>
                    </a:cubicBezTo>
                    <a:cubicBezTo>
                      <a:pt x="71" y="579"/>
                      <a:pt x="105" y="555"/>
                      <a:pt x="144" y="543"/>
                    </a:cubicBezTo>
                    <a:cubicBezTo>
                      <a:pt x="182" y="531"/>
                      <a:pt x="223" y="530"/>
                      <a:pt x="260" y="541"/>
                    </a:cubicBezTo>
                    <a:cubicBezTo>
                      <a:pt x="270" y="544"/>
                      <a:pt x="279" y="547"/>
                      <a:pt x="288" y="551"/>
                    </a:cubicBezTo>
                    <a:cubicBezTo>
                      <a:pt x="297" y="555"/>
                      <a:pt x="305" y="559"/>
                      <a:pt x="315" y="561"/>
                    </a:cubicBezTo>
                    <a:cubicBezTo>
                      <a:pt x="324" y="564"/>
                      <a:pt x="333" y="564"/>
                      <a:pt x="343" y="564"/>
                    </a:cubicBezTo>
                    <a:lnTo>
                      <a:pt x="371" y="564"/>
                    </a:lnTo>
                    <a:lnTo>
                      <a:pt x="370" y="566"/>
                    </a:lnTo>
                    <a:cubicBezTo>
                      <a:pt x="370" y="424"/>
                      <a:pt x="370" y="287"/>
                      <a:pt x="370" y="156"/>
                    </a:cubicBezTo>
                    <a:lnTo>
                      <a:pt x="370" y="107"/>
                    </a:lnTo>
                    <a:cubicBezTo>
                      <a:pt x="370" y="99"/>
                      <a:pt x="370" y="91"/>
                      <a:pt x="370" y="83"/>
                    </a:cubicBezTo>
                    <a:cubicBezTo>
                      <a:pt x="369" y="75"/>
                      <a:pt x="370" y="67"/>
                      <a:pt x="372" y="59"/>
                    </a:cubicBezTo>
                    <a:cubicBezTo>
                      <a:pt x="375" y="43"/>
                      <a:pt x="385" y="29"/>
                      <a:pt x="397" y="18"/>
                    </a:cubicBezTo>
                    <a:cubicBezTo>
                      <a:pt x="403" y="13"/>
                      <a:pt x="410" y="9"/>
                      <a:pt x="417" y="6"/>
                    </a:cubicBezTo>
                    <a:cubicBezTo>
                      <a:pt x="424" y="3"/>
                      <a:pt x="432" y="1"/>
                      <a:pt x="440" y="0"/>
                    </a:cubicBezTo>
                    <a:cubicBezTo>
                      <a:pt x="502" y="-1"/>
                      <a:pt x="563" y="0"/>
                      <a:pt x="622" y="0"/>
                    </a:cubicBezTo>
                    <a:cubicBezTo>
                      <a:pt x="856" y="0"/>
                      <a:pt x="1063" y="0"/>
                      <a:pt x="1232" y="0"/>
                    </a:cubicBezTo>
                    <a:cubicBezTo>
                      <a:pt x="1403" y="0"/>
                      <a:pt x="1538" y="1"/>
                      <a:pt x="1631" y="1"/>
                    </a:cubicBezTo>
                    <a:cubicBezTo>
                      <a:pt x="1677" y="1"/>
                      <a:pt x="1712" y="1"/>
                      <a:pt x="1736" y="1"/>
                    </a:cubicBezTo>
                    <a:cubicBezTo>
                      <a:pt x="1748" y="1"/>
                      <a:pt x="1757" y="1"/>
                      <a:pt x="1764" y="1"/>
                    </a:cubicBezTo>
                    <a:cubicBezTo>
                      <a:pt x="1770" y="1"/>
                      <a:pt x="1773" y="1"/>
                      <a:pt x="1773" y="1"/>
                    </a:cubicBezTo>
                    <a:cubicBezTo>
                      <a:pt x="1773" y="1"/>
                      <a:pt x="1770" y="1"/>
                      <a:pt x="1764" y="1"/>
                    </a:cubicBezTo>
                    <a:cubicBezTo>
                      <a:pt x="1757" y="1"/>
                      <a:pt x="1748" y="1"/>
                      <a:pt x="1736" y="1"/>
                    </a:cubicBezTo>
                    <a:cubicBezTo>
                      <a:pt x="1712" y="1"/>
                      <a:pt x="1677" y="2"/>
                      <a:pt x="1631" y="2"/>
                    </a:cubicBezTo>
                    <a:cubicBezTo>
                      <a:pt x="1538" y="2"/>
                      <a:pt x="1403" y="2"/>
                      <a:pt x="1232" y="2"/>
                    </a:cubicBezTo>
                    <a:cubicBezTo>
                      <a:pt x="1062" y="2"/>
                      <a:pt x="856" y="3"/>
                      <a:pt x="622" y="3"/>
                    </a:cubicBezTo>
                    <a:cubicBezTo>
                      <a:pt x="563" y="3"/>
                      <a:pt x="502" y="3"/>
                      <a:pt x="440" y="3"/>
                    </a:cubicBezTo>
                    <a:cubicBezTo>
                      <a:pt x="433" y="4"/>
                      <a:pt x="425" y="6"/>
                      <a:pt x="418" y="9"/>
                    </a:cubicBezTo>
                    <a:cubicBezTo>
                      <a:pt x="411" y="12"/>
                      <a:pt x="405" y="16"/>
                      <a:pt x="399" y="21"/>
                    </a:cubicBezTo>
                    <a:cubicBezTo>
                      <a:pt x="387" y="31"/>
                      <a:pt x="378" y="45"/>
                      <a:pt x="375" y="60"/>
                    </a:cubicBezTo>
                    <a:cubicBezTo>
                      <a:pt x="373" y="68"/>
                      <a:pt x="373" y="75"/>
                      <a:pt x="373" y="83"/>
                    </a:cubicBezTo>
                    <a:cubicBezTo>
                      <a:pt x="373" y="91"/>
                      <a:pt x="373" y="99"/>
                      <a:pt x="373" y="108"/>
                    </a:cubicBezTo>
                    <a:cubicBezTo>
                      <a:pt x="373" y="124"/>
                      <a:pt x="373" y="140"/>
                      <a:pt x="373" y="156"/>
                    </a:cubicBezTo>
                    <a:cubicBezTo>
                      <a:pt x="373" y="287"/>
                      <a:pt x="373" y="424"/>
                      <a:pt x="373" y="566"/>
                    </a:cubicBezTo>
                    <a:lnTo>
                      <a:pt x="373" y="568"/>
                    </a:lnTo>
                    <a:lnTo>
                      <a:pt x="371" y="568"/>
                    </a:lnTo>
                    <a:cubicBezTo>
                      <a:pt x="362" y="568"/>
                      <a:pt x="352" y="568"/>
                      <a:pt x="343" y="568"/>
                    </a:cubicBezTo>
                    <a:cubicBezTo>
                      <a:pt x="333" y="568"/>
                      <a:pt x="323" y="567"/>
                      <a:pt x="314" y="565"/>
                    </a:cubicBezTo>
                    <a:cubicBezTo>
                      <a:pt x="304" y="563"/>
                      <a:pt x="295" y="558"/>
                      <a:pt x="287" y="554"/>
                    </a:cubicBezTo>
                    <a:cubicBezTo>
                      <a:pt x="278" y="550"/>
                      <a:pt x="269" y="547"/>
                      <a:pt x="259" y="545"/>
                    </a:cubicBezTo>
                    <a:cubicBezTo>
                      <a:pt x="222" y="534"/>
                      <a:pt x="182" y="535"/>
                      <a:pt x="145" y="547"/>
                    </a:cubicBezTo>
                    <a:cubicBezTo>
                      <a:pt x="107" y="559"/>
                      <a:pt x="73" y="582"/>
                      <a:pt x="48" y="613"/>
                    </a:cubicBezTo>
                    <a:cubicBezTo>
                      <a:pt x="23" y="644"/>
                      <a:pt x="7" y="683"/>
                      <a:pt x="5" y="723"/>
                    </a:cubicBezTo>
                    <a:lnTo>
                      <a:pt x="4" y="739"/>
                    </a:lnTo>
                    <a:lnTo>
                      <a:pt x="5" y="754"/>
                    </a:lnTo>
                    <a:cubicBezTo>
                      <a:pt x="5" y="756"/>
                      <a:pt x="5" y="759"/>
                      <a:pt x="5" y="761"/>
                    </a:cubicBezTo>
                    <a:lnTo>
                      <a:pt x="6" y="769"/>
                    </a:lnTo>
                    <a:cubicBezTo>
                      <a:pt x="7" y="774"/>
                      <a:pt x="8" y="779"/>
                      <a:pt x="9" y="784"/>
                    </a:cubicBezTo>
                    <a:cubicBezTo>
                      <a:pt x="14" y="804"/>
                      <a:pt x="21" y="823"/>
                      <a:pt x="31" y="841"/>
                    </a:cubicBezTo>
                    <a:cubicBezTo>
                      <a:pt x="42" y="859"/>
                      <a:pt x="55" y="875"/>
                      <a:pt x="70" y="889"/>
                    </a:cubicBezTo>
                    <a:cubicBezTo>
                      <a:pt x="86" y="903"/>
                      <a:pt x="103" y="914"/>
                      <a:pt x="122" y="923"/>
                    </a:cubicBezTo>
                    <a:cubicBezTo>
                      <a:pt x="141" y="931"/>
                      <a:pt x="162" y="937"/>
                      <a:pt x="183" y="940"/>
                    </a:cubicBezTo>
                    <a:cubicBezTo>
                      <a:pt x="188" y="940"/>
                      <a:pt x="192" y="941"/>
                      <a:pt x="198" y="941"/>
                    </a:cubicBezTo>
                    <a:cubicBezTo>
                      <a:pt x="203" y="942"/>
                      <a:pt x="209" y="941"/>
                      <a:pt x="214" y="941"/>
                    </a:cubicBezTo>
                    <a:cubicBezTo>
                      <a:pt x="225" y="940"/>
                      <a:pt x="235" y="939"/>
                      <a:pt x="245" y="937"/>
                    </a:cubicBezTo>
                    <a:cubicBezTo>
                      <a:pt x="256" y="935"/>
                      <a:pt x="266" y="932"/>
                      <a:pt x="276" y="928"/>
                    </a:cubicBezTo>
                    <a:cubicBezTo>
                      <a:pt x="281" y="926"/>
                      <a:pt x="286" y="924"/>
                      <a:pt x="291" y="922"/>
                    </a:cubicBezTo>
                    <a:cubicBezTo>
                      <a:pt x="296" y="920"/>
                      <a:pt x="301" y="918"/>
                      <a:pt x="306" y="917"/>
                    </a:cubicBezTo>
                    <a:cubicBezTo>
                      <a:pt x="312" y="916"/>
                      <a:pt x="317" y="915"/>
                      <a:pt x="323" y="915"/>
                    </a:cubicBezTo>
                    <a:cubicBezTo>
                      <a:pt x="328" y="915"/>
                      <a:pt x="333" y="915"/>
                      <a:pt x="339" y="915"/>
                    </a:cubicBezTo>
                    <a:cubicBezTo>
                      <a:pt x="350" y="915"/>
                      <a:pt x="360" y="915"/>
                      <a:pt x="371" y="915"/>
                    </a:cubicBezTo>
                    <a:lnTo>
                      <a:pt x="373" y="915"/>
                    </a:lnTo>
                    <a:lnTo>
                      <a:pt x="373" y="917"/>
                    </a:lnTo>
                    <a:cubicBezTo>
                      <a:pt x="373" y="1006"/>
                      <a:pt x="373" y="1098"/>
                      <a:pt x="373" y="1190"/>
                    </a:cubicBezTo>
                    <a:cubicBezTo>
                      <a:pt x="373" y="1245"/>
                      <a:pt x="373" y="1299"/>
                      <a:pt x="373" y="1354"/>
                    </a:cubicBezTo>
                    <a:cubicBezTo>
                      <a:pt x="373" y="1367"/>
                      <a:pt x="373" y="1381"/>
                      <a:pt x="373" y="1394"/>
                    </a:cubicBezTo>
                    <a:cubicBezTo>
                      <a:pt x="373" y="1408"/>
                      <a:pt x="377" y="1421"/>
                      <a:pt x="384" y="1432"/>
                    </a:cubicBezTo>
                    <a:cubicBezTo>
                      <a:pt x="391" y="1443"/>
                      <a:pt x="401" y="1452"/>
                      <a:pt x="412" y="1459"/>
                    </a:cubicBezTo>
                    <a:cubicBezTo>
                      <a:pt x="424" y="1465"/>
                      <a:pt x="437" y="1468"/>
                      <a:pt x="450" y="1467"/>
                    </a:cubicBezTo>
                    <a:cubicBezTo>
                      <a:pt x="557" y="1467"/>
                      <a:pt x="663" y="1467"/>
                      <a:pt x="766" y="1467"/>
                    </a:cubicBezTo>
                    <a:cubicBezTo>
                      <a:pt x="974" y="1467"/>
                      <a:pt x="1174" y="1467"/>
                      <a:pt x="1364" y="1467"/>
                    </a:cubicBezTo>
                    <a:cubicBezTo>
                      <a:pt x="1459" y="1467"/>
                      <a:pt x="1552" y="1467"/>
                      <a:pt x="1642" y="1467"/>
                    </a:cubicBezTo>
                    <a:cubicBezTo>
                      <a:pt x="1688" y="1467"/>
                      <a:pt x="1732" y="1467"/>
                      <a:pt x="1776" y="1467"/>
                    </a:cubicBezTo>
                    <a:cubicBezTo>
                      <a:pt x="1797" y="1467"/>
                      <a:pt x="1817" y="1453"/>
                      <a:pt x="1826" y="1434"/>
                    </a:cubicBezTo>
                    <a:cubicBezTo>
                      <a:pt x="1829" y="1430"/>
                      <a:pt x="1830" y="1425"/>
                      <a:pt x="1831" y="1420"/>
                    </a:cubicBezTo>
                    <a:cubicBezTo>
                      <a:pt x="1832" y="1415"/>
                      <a:pt x="1833" y="1409"/>
                      <a:pt x="1833" y="1404"/>
                    </a:cubicBezTo>
                    <a:cubicBezTo>
                      <a:pt x="1833" y="1393"/>
                      <a:pt x="1833" y="1383"/>
                      <a:pt x="1833" y="1372"/>
                    </a:cubicBezTo>
                    <a:cubicBezTo>
                      <a:pt x="1833" y="1203"/>
                      <a:pt x="1833" y="1045"/>
                      <a:pt x="1833" y="900"/>
                    </a:cubicBezTo>
                    <a:cubicBezTo>
                      <a:pt x="1833" y="612"/>
                      <a:pt x="1833" y="379"/>
                      <a:pt x="1834" y="217"/>
                    </a:cubicBezTo>
                    <a:cubicBezTo>
                      <a:pt x="1834" y="177"/>
                      <a:pt x="1834" y="141"/>
                      <a:pt x="1834" y="110"/>
                    </a:cubicBezTo>
                    <a:cubicBezTo>
                      <a:pt x="1834" y="95"/>
                      <a:pt x="1834" y="80"/>
                      <a:pt x="1834" y="67"/>
                    </a:cubicBezTo>
                    <a:cubicBezTo>
                      <a:pt x="1834" y="54"/>
                      <a:pt x="1831" y="42"/>
                      <a:pt x="1826" y="33"/>
                    </a:cubicBezTo>
                    <a:cubicBezTo>
                      <a:pt x="1815" y="14"/>
                      <a:pt x="1799" y="7"/>
                      <a:pt x="1789" y="4"/>
                    </a:cubicBezTo>
                    <a:cubicBezTo>
                      <a:pt x="1786" y="3"/>
                      <a:pt x="1784" y="3"/>
                      <a:pt x="1782" y="3"/>
                    </a:cubicBezTo>
                    <a:cubicBezTo>
                      <a:pt x="1780" y="2"/>
                      <a:pt x="1778" y="2"/>
                      <a:pt x="1777" y="2"/>
                    </a:cubicBezTo>
                    <a:cubicBezTo>
                      <a:pt x="1774" y="2"/>
                      <a:pt x="1773" y="2"/>
                      <a:pt x="1773" y="2"/>
                    </a:cubicBezTo>
                    <a:lnTo>
                      <a:pt x="177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811;p45">
                <a:extLst>
                  <a:ext uri="{FF2B5EF4-FFF2-40B4-BE49-F238E27FC236}">
                    <a16:creationId xmlns:a16="http://schemas.microsoft.com/office/drawing/2014/main" id="{25A13F44-4285-D4F4-7511-B3551052258D}"/>
                  </a:ext>
                </a:extLst>
              </p:cNvPr>
              <p:cNvSpPr/>
              <p:nvPr/>
            </p:nvSpPr>
            <p:spPr>
              <a:xfrm>
                <a:off x="6729545" y="2990863"/>
                <a:ext cx="765844" cy="946046"/>
              </a:xfrm>
              <a:custGeom>
                <a:avLst/>
                <a:gdLst/>
                <a:ahLst/>
                <a:cxnLst/>
                <a:rect l="l" t="t" r="r" b="b"/>
                <a:pathLst>
                  <a:path w="714" h="882" extrusionOk="0">
                    <a:moveTo>
                      <a:pt x="701" y="516"/>
                    </a:moveTo>
                    <a:cubicBezTo>
                      <a:pt x="698" y="426"/>
                      <a:pt x="695" y="335"/>
                      <a:pt x="677" y="247"/>
                    </a:cubicBezTo>
                    <a:cubicBezTo>
                      <a:pt x="660" y="158"/>
                      <a:pt x="638" y="71"/>
                      <a:pt x="582" y="0"/>
                    </a:cubicBezTo>
                    <a:lnTo>
                      <a:pt x="60" y="28"/>
                    </a:lnTo>
                    <a:cubicBezTo>
                      <a:pt x="40" y="108"/>
                      <a:pt x="20" y="190"/>
                      <a:pt x="28" y="272"/>
                    </a:cubicBezTo>
                    <a:cubicBezTo>
                      <a:pt x="36" y="352"/>
                      <a:pt x="71" y="429"/>
                      <a:pt x="66" y="509"/>
                    </a:cubicBezTo>
                    <a:cubicBezTo>
                      <a:pt x="62" y="565"/>
                      <a:pt x="38" y="618"/>
                      <a:pt x="20" y="672"/>
                    </a:cubicBezTo>
                    <a:cubicBezTo>
                      <a:pt x="2" y="726"/>
                      <a:pt x="-9" y="786"/>
                      <a:pt x="12" y="838"/>
                    </a:cubicBezTo>
                    <a:cubicBezTo>
                      <a:pt x="17" y="851"/>
                      <a:pt x="25" y="864"/>
                      <a:pt x="37" y="872"/>
                    </a:cubicBezTo>
                    <a:cubicBezTo>
                      <a:pt x="52" y="882"/>
                      <a:pt x="71" y="882"/>
                      <a:pt x="88" y="882"/>
                    </a:cubicBezTo>
                    <a:cubicBezTo>
                      <a:pt x="297" y="882"/>
                      <a:pt x="505" y="878"/>
                      <a:pt x="714" y="868"/>
                    </a:cubicBezTo>
                    <a:cubicBezTo>
                      <a:pt x="710" y="751"/>
                      <a:pt x="706" y="634"/>
                      <a:pt x="701" y="517"/>
                    </a:cubicBezTo>
                    <a:lnTo>
                      <a:pt x="701" y="51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812;p45">
                <a:extLst>
                  <a:ext uri="{FF2B5EF4-FFF2-40B4-BE49-F238E27FC236}">
                    <a16:creationId xmlns:a16="http://schemas.microsoft.com/office/drawing/2014/main" id="{3DAD55E6-8EF1-E70A-38F1-408AE3EBF512}"/>
                  </a:ext>
                </a:extLst>
              </p:cNvPr>
              <p:cNvSpPr/>
              <p:nvPr/>
            </p:nvSpPr>
            <p:spPr>
              <a:xfrm>
                <a:off x="7200421" y="3231129"/>
                <a:ext cx="197360" cy="320712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99" extrusionOk="0">
                    <a:moveTo>
                      <a:pt x="183" y="0"/>
                    </a:moveTo>
                    <a:cubicBezTo>
                      <a:pt x="186" y="112"/>
                      <a:pt x="138" y="223"/>
                      <a:pt x="56" y="299"/>
                    </a:cubicBezTo>
                    <a:cubicBezTo>
                      <a:pt x="37" y="244"/>
                      <a:pt x="19" y="190"/>
                      <a:pt x="0" y="135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813;p45">
                <a:extLst>
                  <a:ext uri="{FF2B5EF4-FFF2-40B4-BE49-F238E27FC236}">
                    <a16:creationId xmlns:a16="http://schemas.microsoft.com/office/drawing/2014/main" id="{6E8463A7-7C42-4EB8-0AB0-F1CCBC2D5AD7}"/>
                  </a:ext>
                </a:extLst>
              </p:cNvPr>
              <p:cNvSpPr/>
              <p:nvPr/>
            </p:nvSpPr>
            <p:spPr>
              <a:xfrm>
                <a:off x="6841096" y="2856786"/>
                <a:ext cx="593153" cy="61675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575" extrusionOk="0">
                    <a:moveTo>
                      <a:pt x="91" y="25"/>
                    </a:moveTo>
                    <a:cubicBezTo>
                      <a:pt x="140" y="-2"/>
                      <a:pt x="199" y="-5"/>
                      <a:pt x="253" y="5"/>
                    </a:cubicBezTo>
                    <a:cubicBezTo>
                      <a:pt x="307" y="16"/>
                      <a:pt x="358" y="41"/>
                      <a:pt x="405" y="68"/>
                    </a:cubicBezTo>
                    <a:cubicBezTo>
                      <a:pt x="432" y="84"/>
                      <a:pt x="459" y="101"/>
                      <a:pt x="478" y="125"/>
                    </a:cubicBezTo>
                    <a:cubicBezTo>
                      <a:pt x="514" y="169"/>
                      <a:pt x="549" y="242"/>
                      <a:pt x="552" y="298"/>
                    </a:cubicBezTo>
                    <a:cubicBezTo>
                      <a:pt x="555" y="344"/>
                      <a:pt x="537" y="458"/>
                      <a:pt x="518" y="499"/>
                    </a:cubicBezTo>
                    <a:cubicBezTo>
                      <a:pt x="500" y="537"/>
                      <a:pt x="417" y="566"/>
                      <a:pt x="376" y="575"/>
                    </a:cubicBezTo>
                    <a:lnTo>
                      <a:pt x="0" y="140"/>
                    </a:lnTo>
                    <a:cubicBezTo>
                      <a:pt x="13" y="91"/>
                      <a:pt x="47" y="49"/>
                      <a:pt x="91" y="25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814;p45">
                <a:extLst>
                  <a:ext uri="{FF2B5EF4-FFF2-40B4-BE49-F238E27FC236}">
                    <a16:creationId xmlns:a16="http://schemas.microsoft.com/office/drawing/2014/main" id="{9F88E849-9A67-FA17-A827-3948EF8AB4B2}"/>
                  </a:ext>
                </a:extLst>
              </p:cNvPr>
              <p:cNvSpPr/>
              <p:nvPr/>
            </p:nvSpPr>
            <p:spPr>
              <a:xfrm>
                <a:off x="6753142" y="2929724"/>
                <a:ext cx="213449" cy="543816"/>
              </a:xfrm>
              <a:custGeom>
                <a:avLst/>
                <a:gdLst/>
                <a:ahLst/>
                <a:cxnLst/>
                <a:rect l="l" t="t" r="r" b="b"/>
                <a:pathLst>
                  <a:path w="199" h="507" extrusionOk="0">
                    <a:moveTo>
                      <a:pt x="108" y="16"/>
                    </a:moveTo>
                    <a:lnTo>
                      <a:pt x="199" y="0"/>
                    </a:lnTo>
                    <a:cubicBezTo>
                      <a:pt x="149" y="116"/>
                      <a:pt x="136" y="384"/>
                      <a:pt x="108" y="507"/>
                    </a:cubicBezTo>
                    <a:cubicBezTo>
                      <a:pt x="74" y="459"/>
                      <a:pt x="-3" y="313"/>
                      <a:pt x="1" y="255"/>
                    </a:cubicBezTo>
                    <a:cubicBezTo>
                      <a:pt x="5" y="197"/>
                      <a:pt x="1" y="6"/>
                      <a:pt x="108" y="16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815;p45">
                <a:extLst>
                  <a:ext uri="{FF2B5EF4-FFF2-40B4-BE49-F238E27FC236}">
                    <a16:creationId xmlns:a16="http://schemas.microsoft.com/office/drawing/2014/main" id="{443E265D-4C52-20A1-D7EC-C92B2D9EEBB0}"/>
                  </a:ext>
                </a:extLst>
              </p:cNvPr>
              <p:cNvSpPr/>
              <p:nvPr/>
            </p:nvSpPr>
            <p:spPr>
              <a:xfrm>
                <a:off x="6806773" y="2945813"/>
                <a:ext cx="521288" cy="879544"/>
              </a:xfrm>
              <a:custGeom>
                <a:avLst/>
                <a:gdLst/>
                <a:ahLst/>
                <a:cxnLst/>
                <a:rect l="l" t="t" r="r" b="b"/>
                <a:pathLst>
                  <a:path w="486" h="820" extrusionOk="0">
                    <a:moveTo>
                      <a:pt x="486" y="195"/>
                    </a:moveTo>
                    <a:cubicBezTo>
                      <a:pt x="482" y="128"/>
                      <a:pt x="436" y="71"/>
                      <a:pt x="371" y="54"/>
                    </a:cubicBezTo>
                    <a:lnTo>
                      <a:pt x="163" y="1"/>
                    </a:lnTo>
                    <a:cubicBezTo>
                      <a:pt x="73" y="-9"/>
                      <a:pt x="13" y="101"/>
                      <a:pt x="7" y="191"/>
                    </a:cubicBezTo>
                    <a:cubicBezTo>
                      <a:pt x="0" y="291"/>
                      <a:pt x="-4" y="396"/>
                      <a:pt x="8" y="470"/>
                    </a:cubicBezTo>
                    <a:cubicBezTo>
                      <a:pt x="31" y="620"/>
                      <a:pt x="147" y="639"/>
                      <a:pt x="147" y="639"/>
                    </a:cubicBezTo>
                    <a:cubicBezTo>
                      <a:pt x="147" y="639"/>
                      <a:pt x="147" y="673"/>
                      <a:pt x="147" y="717"/>
                    </a:cubicBezTo>
                    <a:lnTo>
                      <a:pt x="149" y="722"/>
                    </a:lnTo>
                    <a:cubicBezTo>
                      <a:pt x="202" y="848"/>
                      <a:pt x="379" y="854"/>
                      <a:pt x="440" y="732"/>
                    </a:cubicBezTo>
                    <a:lnTo>
                      <a:pt x="440" y="732"/>
                    </a:lnTo>
                    <a:lnTo>
                      <a:pt x="486" y="197"/>
                    </a:lnTo>
                    <a:cubicBezTo>
                      <a:pt x="486" y="194"/>
                      <a:pt x="486" y="199"/>
                      <a:pt x="485" y="194"/>
                    </a:cubicBezTo>
                    <a:lnTo>
                      <a:pt x="486" y="195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816;p45">
                <a:extLst>
                  <a:ext uri="{FF2B5EF4-FFF2-40B4-BE49-F238E27FC236}">
                    <a16:creationId xmlns:a16="http://schemas.microsoft.com/office/drawing/2014/main" id="{751C97BB-8099-F2FA-1BAD-065CCB220C5E}"/>
                  </a:ext>
                </a:extLst>
              </p:cNvPr>
              <p:cNvSpPr/>
              <p:nvPr/>
            </p:nvSpPr>
            <p:spPr>
              <a:xfrm>
                <a:off x="6844314" y="3252581"/>
                <a:ext cx="41832" cy="39687"/>
              </a:xfrm>
              <a:custGeom>
                <a:avLst/>
                <a:gdLst/>
                <a:ahLst/>
                <a:cxnLst/>
                <a:rect l="l" t="t" r="r" b="b"/>
                <a:pathLst>
                  <a:path w="39" h="37" extrusionOk="0">
                    <a:moveTo>
                      <a:pt x="1" y="17"/>
                    </a:moveTo>
                    <a:cubicBezTo>
                      <a:pt x="0" y="27"/>
                      <a:pt x="8" y="37"/>
                      <a:pt x="19" y="37"/>
                    </a:cubicBezTo>
                    <a:cubicBezTo>
                      <a:pt x="29" y="38"/>
                      <a:pt x="39" y="30"/>
                      <a:pt x="39" y="19"/>
                    </a:cubicBezTo>
                    <a:cubicBezTo>
                      <a:pt x="39" y="9"/>
                      <a:pt x="31" y="1"/>
                      <a:pt x="21" y="0"/>
                    </a:cubicBezTo>
                    <a:cubicBezTo>
                      <a:pt x="10" y="-1"/>
                      <a:pt x="1" y="7"/>
                      <a:pt x="1" y="1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817;p45">
                <a:extLst>
                  <a:ext uri="{FF2B5EF4-FFF2-40B4-BE49-F238E27FC236}">
                    <a16:creationId xmlns:a16="http://schemas.microsoft.com/office/drawing/2014/main" id="{CB83877C-72CD-D106-0DDC-15F6C50652B6}"/>
                  </a:ext>
                </a:extLst>
              </p:cNvPr>
              <p:cNvSpPr/>
              <p:nvPr/>
            </p:nvSpPr>
            <p:spPr>
              <a:xfrm>
                <a:off x="6836806" y="3192515"/>
                <a:ext cx="82591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77" h="20" extrusionOk="0">
                    <a:moveTo>
                      <a:pt x="1" y="20"/>
                    </a:moveTo>
                    <a:cubicBezTo>
                      <a:pt x="4" y="22"/>
                      <a:pt x="18" y="12"/>
                      <a:pt x="39" y="12"/>
                    </a:cubicBezTo>
                    <a:cubicBezTo>
                      <a:pt x="60" y="11"/>
                      <a:pt x="75" y="22"/>
                      <a:pt x="77" y="20"/>
                    </a:cubicBezTo>
                    <a:cubicBezTo>
                      <a:pt x="78" y="19"/>
                      <a:pt x="76" y="14"/>
                      <a:pt x="69" y="9"/>
                    </a:cubicBezTo>
                    <a:cubicBezTo>
                      <a:pt x="63" y="4"/>
                      <a:pt x="52" y="0"/>
                      <a:pt x="39" y="0"/>
                    </a:cubicBezTo>
                    <a:cubicBezTo>
                      <a:pt x="26" y="0"/>
                      <a:pt x="15" y="4"/>
                      <a:pt x="9" y="9"/>
                    </a:cubicBezTo>
                    <a:cubicBezTo>
                      <a:pt x="2" y="14"/>
                      <a:pt x="0" y="19"/>
                      <a:pt x="1" y="2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818;p45">
                <a:extLst>
                  <a:ext uri="{FF2B5EF4-FFF2-40B4-BE49-F238E27FC236}">
                    <a16:creationId xmlns:a16="http://schemas.microsoft.com/office/drawing/2014/main" id="{E7568E4A-25A0-8F9D-C1F0-3000E8D736F0}"/>
                  </a:ext>
                </a:extLst>
              </p:cNvPr>
              <p:cNvSpPr/>
              <p:nvPr/>
            </p:nvSpPr>
            <p:spPr>
              <a:xfrm>
                <a:off x="7047038" y="3249363"/>
                <a:ext cx="41832" cy="39687"/>
              </a:xfrm>
              <a:custGeom>
                <a:avLst/>
                <a:gdLst/>
                <a:ahLst/>
                <a:cxnLst/>
                <a:rect l="l" t="t" r="r" b="b"/>
                <a:pathLst>
                  <a:path w="39" h="37" extrusionOk="0">
                    <a:moveTo>
                      <a:pt x="1" y="18"/>
                    </a:moveTo>
                    <a:cubicBezTo>
                      <a:pt x="0" y="28"/>
                      <a:pt x="8" y="36"/>
                      <a:pt x="19" y="37"/>
                    </a:cubicBezTo>
                    <a:cubicBezTo>
                      <a:pt x="29" y="38"/>
                      <a:pt x="39" y="30"/>
                      <a:pt x="39" y="20"/>
                    </a:cubicBezTo>
                    <a:cubicBezTo>
                      <a:pt x="39" y="10"/>
                      <a:pt x="30" y="1"/>
                      <a:pt x="20" y="0"/>
                    </a:cubicBezTo>
                    <a:cubicBezTo>
                      <a:pt x="9" y="0"/>
                      <a:pt x="1" y="7"/>
                      <a:pt x="1" y="18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819;p45">
                <a:extLst>
                  <a:ext uri="{FF2B5EF4-FFF2-40B4-BE49-F238E27FC236}">
                    <a16:creationId xmlns:a16="http://schemas.microsoft.com/office/drawing/2014/main" id="{6FF8FF0E-9047-4A52-BA17-912F49505A29}"/>
                  </a:ext>
                </a:extLst>
              </p:cNvPr>
              <p:cNvSpPr/>
              <p:nvPr/>
            </p:nvSpPr>
            <p:spPr>
              <a:xfrm>
                <a:off x="7048110" y="3192515"/>
                <a:ext cx="83664" cy="21452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" extrusionOk="0">
                    <a:moveTo>
                      <a:pt x="2" y="20"/>
                    </a:moveTo>
                    <a:cubicBezTo>
                      <a:pt x="4" y="22"/>
                      <a:pt x="19" y="12"/>
                      <a:pt x="39" y="12"/>
                    </a:cubicBezTo>
                    <a:cubicBezTo>
                      <a:pt x="60" y="11"/>
                      <a:pt x="75" y="22"/>
                      <a:pt x="78" y="20"/>
                    </a:cubicBezTo>
                    <a:cubicBezTo>
                      <a:pt x="79" y="19"/>
                      <a:pt x="76" y="14"/>
                      <a:pt x="70" y="9"/>
                    </a:cubicBezTo>
                    <a:cubicBezTo>
                      <a:pt x="63" y="4"/>
                      <a:pt x="52" y="0"/>
                      <a:pt x="39" y="0"/>
                    </a:cubicBezTo>
                    <a:cubicBezTo>
                      <a:pt x="26" y="0"/>
                      <a:pt x="15" y="4"/>
                      <a:pt x="9" y="9"/>
                    </a:cubicBezTo>
                    <a:cubicBezTo>
                      <a:pt x="3" y="14"/>
                      <a:pt x="0" y="19"/>
                      <a:pt x="1" y="20"/>
                    </a:cubicBezTo>
                    <a:lnTo>
                      <a:pt x="2" y="2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820;p45">
                <a:extLst>
                  <a:ext uri="{FF2B5EF4-FFF2-40B4-BE49-F238E27FC236}">
                    <a16:creationId xmlns:a16="http://schemas.microsoft.com/office/drawing/2014/main" id="{400A544A-4A60-F9EC-986B-EC28EEB676C7}"/>
                  </a:ext>
                </a:extLst>
              </p:cNvPr>
              <p:cNvSpPr/>
              <p:nvPr/>
            </p:nvSpPr>
            <p:spPr>
              <a:xfrm>
                <a:off x="6922615" y="3203241"/>
                <a:ext cx="68647" cy="185562"/>
              </a:xfrm>
              <a:custGeom>
                <a:avLst/>
                <a:gdLst/>
                <a:ahLst/>
                <a:cxnLst/>
                <a:rect l="l" t="t" r="r" b="b"/>
                <a:pathLst>
                  <a:path w="64" h="173" extrusionOk="0">
                    <a:moveTo>
                      <a:pt x="54" y="172"/>
                    </a:moveTo>
                    <a:cubicBezTo>
                      <a:pt x="54" y="171"/>
                      <a:pt x="41" y="168"/>
                      <a:pt x="20" y="166"/>
                    </a:cubicBezTo>
                    <a:cubicBezTo>
                      <a:pt x="15" y="165"/>
                      <a:pt x="10" y="164"/>
                      <a:pt x="9" y="160"/>
                    </a:cubicBezTo>
                    <a:cubicBezTo>
                      <a:pt x="8" y="157"/>
                      <a:pt x="10" y="151"/>
                      <a:pt x="12" y="145"/>
                    </a:cubicBezTo>
                    <a:cubicBezTo>
                      <a:pt x="17" y="132"/>
                      <a:pt x="23" y="119"/>
                      <a:pt x="28" y="105"/>
                    </a:cubicBezTo>
                    <a:cubicBezTo>
                      <a:pt x="50" y="48"/>
                      <a:pt x="66" y="1"/>
                      <a:pt x="64" y="0"/>
                    </a:cubicBezTo>
                    <a:cubicBezTo>
                      <a:pt x="61" y="-1"/>
                      <a:pt x="42" y="44"/>
                      <a:pt x="20" y="102"/>
                    </a:cubicBezTo>
                    <a:cubicBezTo>
                      <a:pt x="14" y="116"/>
                      <a:pt x="9" y="129"/>
                      <a:pt x="5" y="142"/>
                    </a:cubicBezTo>
                    <a:cubicBezTo>
                      <a:pt x="3" y="148"/>
                      <a:pt x="-1" y="155"/>
                      <a:pt x="2" y="163"/>
                    </a:cubicBezTo>
                    <a:cubicBezTo>
                      <a:pt x="3" y="166"/>
                      <a:pt x="7" y="169"/>
                      <a:pt x="11" y="170"/>
                    </a:cubicBezTo>
                    <a:cubicBezTo>
                      <a:pt x="14" y="171"/>
                      <a:pt x="17" y="171"/>
                      <a:pt x="19" y="172"/>
                    </a:cubicBezTo>
                    <a:cubicBezTo>
                      <a:pt x="40" y="173"/>
                      <a:pt x="54" y="173"/>
                      <a:pt x="54" y="17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17275" rIns="90000" bIns="172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821;p45">
                <a:extLst>
                  <a:ext uri="{FF2B5EF4-FFF2-40B4-BE49-F238E27FC236}">
                    <a16:creationId xmlns:a16="http://schemas.microsoft.com/office/drawing/2014/main" id="{AFCCF121-0336-31B0-0B43-5A2E599E5BA6}"/>
                  </a:ext>
                </a:extLst>
              </p:cNvPr>
              <p:cNvSpPr/>
              <p:nvPr/>
            </p:nvSpPr>
            <p:spPr>
              <a:xfrm>
                <a:off x="6964447" y="3574366"/>
                <a:ext cx="213449" cy="9653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0" extrusionOk="0">
                    <a:moveTo>
                      <a:pt x="199" y="0"/>
                    </a:moveTo>
                    <a:cubicBezTo>
                      <a:pt x="199" y="0"/>
                      <a:pt x="150" y="103"/>
                      <a:pt x="0" y="88"/>
                    </a:cubicBezTo>
                    <a:lnTo>
                      <a:pt x="0" y="53"/>
                    </a:lnTo>
                    <a:cubicBezTo>
                      <a:pt x="0" y="53"/>
                      <a:pt x="99" y="59"/>
                      <a:pt x="199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822;p45">
                <a:extLst>
                  <a:ext uri="{FF2B5EF4-FFF2-40B4-BE49-F238E27FC236}">
                    <a16:creationId xmlns:a16="http://schemas.microsoft.com/office/drawing/2014/main" id="{D7000E81-237A-31BD-A3DE-CC8F9569BC33}"/>
                  </a:ext>
                </a:extLst>
              </p:cNvPr>
              <p:cNvSpPr/>
              <p:nvPr/>
            </p:nvSpPr>
            <p:spPr>
              <a:xfrm>
                <a:off x="7055618" y="3117432"/>
                <a:ext cx="101898" cy="30033"/>
              </a:xfrm>
              <a:custGeom>
                <a:avLst/>
                <a:gdLst/>
                <a:ahLst/>
                <a:cxnLst/>
                <a:rect l="l" t="t" r="r" b="b"/>
                <a:pathLst>
                  <a:path w="95" h="28" extrusionOk="0">
                    <a:moveTo>
                      <a:pt x="1" y="15"/>
                    </a:moveTo>
                    <a:cubicBezTo>
                      <a:pt x="3" y="21"/>
                      <a:pt x="24" y="18"/>
                      <a:pt x="48" y="21"/>
                    </a:cubicBezTo>
                    <a:cubicBezTo>
                      <a:pt x="72" y="24"/>
                      <a:pt x="92" y="31"/>
                      <a:pt x="95" y="26"/>
                    </a:cubicBezTo>
                    <a:cubicBezTo>
                      <a:pt x="97" y="23"/>
                      <a:pt x="92" y="19"/>
                      <a:pt x="85" y="13"/>
                    </a:cubicBezTo>
                    <a:cubicBezTo>
                      <a:pt x="77" y="8"/>
                      <a:pt x="65" y="2"/>
                      <a:pt x="50" y="0"/>
                    </a:cubicBezTo>
                    <a:cubicBezTo>
                      <a:pt x="36" y="-1"/>
                      <a:pt x="23" y="1"/>
                      <a:pt x="14" y="5"/>
                    </a:cubicBezTo>
                    <a:cubicBezTo>
                      <a:pt x="5" y="8"/>
                      <a:pt x="0" y="13"/>
                      <a:pt x="1" y="15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823;p45">
                <a:extLst>
                  <a:ext uri="{FF2B5EF4-FFF2-40B4-BE49-F238E27FC236}">
                    <a16:creationId xmlns:a16="http://schemas.microsoft.com/office/drawing/2014/main" id="{14DF7988-0596-A822-A8F0-0AE1D7F55FE1}"/>
                  </a:ext>
                </a:extLst>
              </p:cNvPr>
              <p:cNvSpPr/>
              <p:nvPr/>
            </p:nvSpPr>
            <p:spPr>
              <a:xfrm>
                <a:off x="6844314" y="3122795"/>
                <a:ext cx="76155" cy="25743"/>
              </a:xfrm>
              <a:custGeom>
                <a:avLst/>
                <a:gdLst/>
                <a:ahLst/>
                <a:cxnLst/>
                <a:rect l="l" t="t" r="r" b="b"/>
                <a:pathLst>
                  <a:path w="71" h="24" extrusionOk="0">
                    <a:moveTo>
                      <a:pt x="1" y="22"/>
                    </a:moveTo>
                    <a:cubicBezTo>
                      <a:pt x="5" y="26"/>
                      <a:pt x="19" y="22"/>
                      <a:pt x="36" y="21"/>
                    </a:cubicBezTo>
                    <a:cubicBezTo>
                      <a:pt x="53" y="21"/>
                      <a:pt x="68" y="24"/>
                      <a:pt x="71" y="20"/>
                    </a:cubicBezTo>
                    <a:cubicBezTo>
                      <a:pt x="73" y="17"/>
                      <a:pt x="71" y="13"/>
                      <a:pt x="64" y="8"/>
                    </a:cubicBezTo>
                    <a:cubicBezTo>
                      <a:pt x="58" y="4"/>
                      <a:pt x="47" y="0"/>
                      <a:pt x="36" y="0"/>
                    </a:cubicBezTo>
                    <a:cubicBezTo>
                      <a:pt x="24" y="1"/>
                      <a:pt x="13" y="5"/>
                      <a:pt x="7" y="10"/>
                    </a:cubicBezTo>
                    <a:cubicBezTo>
                      <a:pt x="1" y="15"/>
                      <a:pt x="-1" y="19"/>
                      <a:pt x="1" y="2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824;p45">
                <a:extLst>
                  <a:ext uri="{FF2B5EF4-FFF2-40B4-BE49-F238E27FC236}">
                    <a16:creationId xmlns:a16="http://schemas.microsoft.com/office/drawing/2014/main" id="{8CB76AE4-DB90-DBE3-3B59-766BBF8637AB}"/>
                  </a:ext>
                </a:extLst>
              </p:cNvPr>
              <p:cNvSpPr/>
              <p:nvPr/>
            </p:nvSpPr>
            <p:spPr>
              <a:xfrm>
                <a:off x="6855040" y="2884674"/>
                <a:ext cx="513780" cy="439772"/>
              </a:xfrm>
              <a:custGeom>
                <a:avLst/>
                <a:gdLst/>
                <a:ahLst/>
                <a:cxnLst/>
                <a:rect l="l" t="t" r="r" b="b"/>
                <a:pathLst>
                  <a:path w="479" h="410" extrusionOk="0">
                    <a:moveTo>
                      <a:pt x="3" y="112"/>
                    </a:moveTo>
                    <a:cubicBezTo>
                      <a:pt x="12" y="89"/>
                      <a:pt x="37" y="76"/>
                      <a:pt x="61" y="74"/>
                    </a:cubicBezTo>
                    <a:cubicBezTo>
                      <a:pt x="86" y="73"/>
                      <a:pt x="109" y="82"/>
                      <a:pt x="131" y="94"/>
                    </a:cubicBezTo>
                    <a:cubicBezTo>
                      <a:pt x="220" y="146"/>
                      <a:pt x="266" y="270"/>
                      <a:pt x="355" y="323"/>
                    </a:cubicBezTo>
                    <a:cubicBezTo>
                      <a:pt x="375" y="337"/>
                      <a:pt x="404" y="325"/>
                      <a:pt x="422" y="342"/>
                    </a:cubicBezTo>
                    <a:cubicBezTo>
                      <a:pt x="441" y="359"/>
                      <a:pt x="453" y="387"/>
                      <a:pt x="443" y="410"/>
                    </a:cubicBezTo>
                    <a:cubicBezTo>
                      <a:pt x="455" y="394"/>
                      <a:pt x="467" y="377"/>
                      <a:pt x="473" y="359"/>
                    </a:cubicBezTo>
                    <a:cubicBezTo>
                      <a:pt x="480" y="340"/>
                      <a:pt x="481" y="318"/>
                      <a:pt x="471" y="300"/>
                    </a:cubicBezTo>
                    <a:cubicBezTo>
                      <a:pt x="463" y="287"/>
                      <a:pt x="450" y="277"/>
                      <a:pt x="446" y="262"/>
                    </a:cubicBezTo>
                    <a:cubicBezTo>
                      <a:pt x="443" y="249"/>
                      <a:pt x="448" y="236"/>
                      <a:pt x="447" y="222"/>
                    </a:cubicBezTo>
                    <a:cubicBezTo>
                      <a:pt x="447" y="209"/>
                      <a:pt x="440" y="196"/>
                      <a:pt x="433" y="184"/>
                    </a:cubicBezTo>
                    <a:cubicBezTo>
                      <a:pt x="399" y="123"/>
                      <a:pt x="352" y="68"/>
                      <a:pt x="291" y="34"/>
                    </a:cubicBezTo>
                    <a:cubicBezTo>
                      <a:pt x="251" y="11"/>
                      <a:pt x="205" y="-2"/>
                      <a:pt x="159" y="0"/>
                    </a:cubicBezTo>
                    <a:cubicBezTo>
                      <a:pt x="113" y="1"/>
                      <a:pt x="67" y="18"/>
                      <a:pt x="33" y="49"/>
                    </a:cubicBezTo>
                    <a:cubicBezTo>
                      <a:pt x="13" y="68"/>
                      <a:pt x="-7" y="87"/>
                      <a:pt x="3" y="112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825;p45">
                <a:extLst>
                  <a:ext uri="{FF2B5EF4-FFF2-40B4-BE49-F238E27FC236}">
                    <a16:creationId xmlns:a16="http://schemas.microsoft.com/office/drawing/2014/main" id="{CD0F8337-8893-546E-964B-DE65F256C468}"/>
                  </a:ext>
                </a:extLst>
              </p:cNvPr>
              <p:cNvSpPr/>
              <p:nvPr/>
            </p:nvSpPr>
            <p:spPr>
              <a:xfrm>
                <a:off x="7305537" y="3262235"/>
                <a:ext cx="86881" cy="13300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4" extrusionOk="0">
                    <a:moveTo>
                      <a:pt x="0" y="8"/>
                    </a:moveTo>
                    <a:cubicBezTo>
                      <a:pt x="2" y="4"/>
                      <a:pt x="80" y="-24"/>
                      <a:pt x="81" y="59"/>
                    </a:cubicBezTo>
                    <a:cubicBezTo>
                      <a:pt x="82" y="140"/>
                      <a:pt x="0" y="124"/>
                      <a:pt x="0" y="121"/>
                    </a:cubicBezTo>
                    <a:cubicBezTo>
                      <a:pt x="0" y="119"/>
                      <a:pt x="0" y="9"/>
                      <a:pt x="0" y="9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826;p45">
                <a:extLst>
                  <a:ext uri="{FF2B5EF4-FFF2-40B4-BE49-F238E27FC236}">
                    <a16:creationId xmlns:a16="http://schemas.microsoft.com/office/drawing/2014/main" id="{D201D4D8-C07B-6338-692E-11B10947A99F}"/>
                  </a:ext>
                </a:extLst>
              </p:cNvPr>
              <p:cNvSpPr/>
              <p:nvPr/>
            </p:nvSpPr>
            <p:spPr>
              <a:xfrm>
                <a:off x="7332352" y="3291195"/>
                <a:ext cx="38614" cy="75083"/>
              </a:xfrm>
              <a:custGeom>
                <a:avLst/>
                <a:gdLst/>
                <a:ahLst/>
                <a:cxnLst/>
                <a:rect l="l" t="t" r="r" b="b"/>
                <a:pathLst>
                  <a:path w="36" h="70" extrusionOk="0">
                    <a:moveTo>
                      <a:pt x="0" y="64"/>
                    </a:moveTo>
                    <a:cubicBezTo>
                      <a:pt x="0" y="64"/>
                      <a:pt x="1" y="65"/>
                      <a:pt x="4" y="66"/>
                    </a:cubicBezTo>
                    <a:cubicBezTo>
                      <a:pt x="6" y="67"/>
                      <a:pt x="10" y="67"/>
                      <a:pt x="14" y="66"/>
                    </a:cubicBezTo>
                    <a:cubicBezTo>
                      <a:pt x="23" y="63"/>
                      <a:pt x="30" y="49"/>
                      <a:pt x="30" y="35"/>
                    </a:cubicBezTo>
                    <a:cubicBezTo>
                      <a:pt x="30" y="27"/>
                      <a:pt x="29" y="20"/>
                      <a:pt x="26" y="15"/>
                    </a:cubicBezTo>
                    <a:cubicBezTo>
                      <a:pt x="23" y="9"/>
                      <a:pt x="20" y="5"/>
                      <a:pt x="15" y="4"/>
                    </a:cubicBezTo>
                    <a:cubicBezTo>
                      <a:pt x="11" y="3"/>
                      <a:pt x="8" y="5"/>
                      <a:pt x="7" y="8"/>
                    </a:cubicBezTo>
                    <a:cubicBezTo>
                      <a:pt x="6" y="10"/>
                      <a:pt x="6" y="12"/>
                      <a:pt x="6" y="12"/>
                    </a:cubicBezTo>
                    <a:cubicBezTo>
                      <a:pt x="6" y="12"/>
                      <a:pt x="4" y="10"/>
                      <a:pt x="5" y="7"/>
                    </a:cubicBezTo>
                    <a:cubicBezTo>
                      <a:pt x="5" y="5"/>
                      <a:pt x="6" y="4"/>
                      <a:pt x="8" y="2"/>
                    </a:cubicBezTo>
                    <a:cubicBezTo>
                      <a:pt x="10" y="0"/>
                      <a:pt x="13" y="0"/>
                      <a:pt x="16" y="0"/>
                    </a:cubicBezTo>
                    <a:cubicBezTo>
                      <a:pt x="22" y="0"/>
                      <a:pt x="28" y="6"/>
                      <a:pt x="31" y="12"/>
                    </a:cubicBezTo>
                    <a:cubicBezTo>
                      <a:pt x="34" y="19"/>
                      <a:pt x="36" y="27"/>
                      <a:pt x="36" y="35"/>
                    </a:cubicBezTo>
                    <a:cubicBezTo>
                      <a:pt x="35" y="51"/>
                      <a:pt x="27" y="66"/>
                      <a:pt x="16" y="70"/>
                    </a:cubicBezTo>
                    <a:cubicBezTo>
                      <a:pt x="10" y="71"/>
                      <a:pt x="5" y="70"/>
                      <a:pt x="3" y="68"/>
                    </a:cubicBezTo>
                    <a:cubicBezTo>
                      <a:pt x="0" y="66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827;p45">
                <a:extLst>
                  <a:ext uri="{FF2B5EF4-FFF2-40B4-BE49-F238E27FC236}">
                    <a16:creationId xmlns:a16="http://schemas.microsoft.com/office/drawing/2014/main" id="{1D46B5F9-C105-0460-31BB-DCAB0E5C596A}"/>
                  </a:ext>
                </a:extLst>
              </p:cNvPr>
              <p:cNvSpPr/>
              <p:nvPr/>
            </p:nvSpPr>
            <p:spPr>
              <a:xfrm>
                <a:off x="6873275" y="2935087"/>
                <a:ext cx="466585" cy="291751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72" extrusionOk="0">
                    <a:moveTo>
                      <a:pt x="435" y="272"/>
                    </a:moveTo>
                    <a:cubicBezTo>
                      <a:pt x="435" y="272"/>
                      <a:pt x="434" y="271"/>
                      <a:pt x="430" y="269"/>
                    </a:cubicBezTo>
                    <a:cubicBezTo>
                      <a:pt x="427" y="267"/>
                      <a:pt x="422" y="265"/>
                      <a:pt x="417" y="261"/>
                    </a:cubicBezTo>
                    <a:cubicBezTo>
                      <a:pt x="405" y="253"/>
                      <a:pt x="390" y="240"/>
                      <a:pt x="373" y="221"/>
                    </a:cubicBezTo>
                    <a:cubicBezTo>
                      <a:pt x="356" y="203"/>
                      <a:pt x="339" y="179"/>
                      <a:pt x="321" y="152"/>
                    </a:cubicBezTo>
                    <a:cubicBezTo>
                      <a:pt x="301" y="125"/>
                      <a:pt x="281" y="96"/>
                      <a:pt x="254" y="69"/>
                    </a:cubicBezTo>
                    <a:cubicBezTo>
                      <a:pt x="240" y="56"/>
                      <a:pt x="226" y="45"/>
                      <a:pt x="211" y="35"/>
                    </a:cubicBezTo>
                    <a:cubicBezTo>
                      <a:pt x="195" y="26"/>
                      <a:pt x="180" y="19"/>
                      <a:pt x="164" y="14"/>
                    </a:cubicBezTo>
                    <a:cubicBezTo>
                      <a:pt x="133" y="4"/>
                      <a:pt x="103" y="2"/>
                      <a:pt x="78" y="4"/>
                    </a:cubicBezTo>
                    <a:cubicBezTo>
                      <a:pt x="53" y="5"/>
                      <a:pt x="34" y="11"/>
                      <a:pt x="21" y="15"/>
                    </a:cubicBezTo>
                    <a:cubicBezTo>
                      <a:pt x="14" y="17"/>
                      <a:pt x="9" y="19"/>
                      <a:pt x="6" y="21"/>
                    </a:cubicBezTo>
                    <a:cubicBezTo>
                      <a:pt x="2" y="22"/>
                      <a:pt x="0" y="23"/>
                      <a:pt x="0" y="22"/>
                    </a:cubicBezTo>
                    <a:cubicBezTo>
                      <a:pt x="0" y="22"/>
                      <a:pt x="2" y="22"/>
                      <a:pt x="5" y="20"/>
                    </a:cubicBezTo>
                    <a:cubicBezTo>
                      <a:pt x="9" y="18"/>
                      <a:pt x="14" y="16"/>
                      <a:pt x="20" y="14"/>
                    </a:cubicBezTo>
                    <a:cubicBezTo>
                      <a:pt x="33" y="9"/>
                      <a:pt x="53" y="3"/>
                      <a:pt x="78" y="1"/>
                    </a:cubicBezTo>
                    <a:cubicBezTo>
                      <a:pt x="103" y="-1"/>
                      <a:pt x="133" y="1"/>
                      <a:pt x="165" y="11"/>
                    </a:cubicBezTo>
                    <a:cubicBezTo>
                      <a:pt x="181" y="16"/>
                      <a:pt x="197" y="23"/>
                      <a:pt x="213" y="32"/>
                    </a:cubicBezTo>
                    <a:cubicBezTo>
                      <a:pt x="228" y="42"/>
                      <a:pt x="243" y="54"/>
                      <a:pt x="256" y="67"/>
                    </a:cubicBezTo>
                    <a:cubicBezTo>
                      <a:pt x="284" y="94"/>
                      <a:pt x="304" y="123"/>
                      <a:pt x="323" y="150"/>
                    </a:cubicBezTo>
                    <a:cubicBezTo>
                      <a:pt x="341" y="177"/>
                      <a:pt x="359" y="201"/>
                      <a:pt x="375" y="219"/>
                    </a:cubicBezTo>
                    <a:cubicBezTo>
                      <a:pt x="392" y="238"/>
                      <a:pt x="407" y="251"/>
                      <a:pt x="418" y="259"/>
                    </a:cubicBezTo>
                    <a:cubicBezTo>
                      <a:pt x="423" y="264"/>
                      <a:pt x="428" y="266"/>
                      <a:pt x="431" y="269"/>
                    </a:cubicBezTo>
                    <a:cubicBezTo>
                      <a:pt x="434" y="271"/>
                      <a:pt x="435" y="272"/>
                      <a:pt x="435" y="272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828;p45">
                <a:extLst>
                  <a:ext uri="{FF2B5EF4-FFF2-40B4-BE49-F238E27FC236}">
                    <a16:creationId xmlns:a16="http://schemas.microsoft.com/office/drawing/2014/main" id="{5592EA4B-E2E7-3DC0-06DD-CFC5104C269F}"/>
                  </a:ext>
                </a:extLst>
              </p:cNvPr>
              <p:cNvSpPr/>
              <p:nvPr/>
            </p:nvSpPr>
            <p:spPr>
              <a:xfrm>
                <a:off x="7205784" y="3128158"/>
                <a:ext cx="113697" cy="219886"/>
              </a:xfrm>
              <a:custGeom>
                <a:avLst/>
                <a:gdLst/>
                <a:ahLst/>
                <a:cxnLst/>
                <a:rect l="l" t="t" r="r" b="b"/>
                <a:pathLst>
                  <a:path w="106" h="205" extrusionOk="0">
                    <a:moveTo>
                      <a:pt x="105" y="115"/>
                    </a:moveTo>
                    <a:cubicBezTo>
                      <a:pt x="106" y="137"/>
                      <a:pt x="107" y="160"/>
                      <a:pt x="97" y="180"/>
                    </a:cubicBezTo>
                    <a:cubicBezTo>
                      <a:pt x="87" y="199"/>
                      <a:pt x="61" y="212"/>
                      <a:pt x="42" y="201"/>
                    </a:cubicBezTo>
                    <a:cubicBezTo>
                      <a:pt x="27" y="193"/>
                      <a:pt x="22" y="173"/>
                      <a:pt x="20" y="155"/>
                    </a:cubicBezTo>
                    <a:cubicBezTo>
                      <a:pt x="12" y="104"/>
                      <a:pt x="8" y="52"/>
                      <a:pt x="0" y="0"/>
                    </a:cubicBezTo>
                    <a:lnTo>
                      <a:pt x="105" y="115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28800" rIns="90000" bIns="28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829;p45">
                <a:extLst>
                  <a:ext uri="{FF2B5EF4-FFF2-40B4-BE49-F238E27FC236}">
                    <a16:creationId xmlns:a16="http://schemas.microsoft.com/office/drawing/2014/main" id="{DEB37E99-84DE-9951-ED29-3F0A45B67708}"/>
                  </a:ext>
                </a:extLst>
              </p:cNvPr>
              <p:cNvSpPr/>
              <p:nvPr/>
            </p:nvSpPr>
            <p:spPr>
              <a:xfrm>
                <a:off x="6878638" y="2959757"/>
                <a:ext cx="437625" cy="304623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84" extrusionOk="0">
                    <a:moveTo>
                      <a:pt x="1" y="3"/>
                    </a:moveTo>
                    <a:cubicBezTo>
                      <a:pt x="1" y="3"/>
                      <a:pt x="8" y="2"/>
                      <a:pt x="21" y="2"/>
                    </a:cubicBezTo>
                    <a:cubicBezTo>
                      <a:pt x="34" y="1"/>
                      <a:pt x="53" y="3"/>
                      <a:pt x="74" y="11"/>
                    </a:cubicBezTo>
                    <a:cubicBezTo>
                      <a:pt x="85" y="15"/>
                      <a:pt x="96" y="21"/>
                      <a:pt x="108" y="28"/>
                    </a:cubicBezTo>
                    <a:cubicBezTo>
                      <a:pt x="119" y="36"/>
                      <a:pt x="131" y="45"/>
                      <a:pt x="142" y="55"/>
                    </a:cubicBezTo>
                    <a:cubicBezTo>
                      <a:pt x="166" y="75"/>
                      <a:pt x="190" y="99"/>
                      <a:pt x="210" y="127"/>
                    </a:cubicBezTo>
                    <a:cubicBezTo>
                      <a:pt x="221" y="142"/>
                      <a:pt x="230" y="157"/>
                      <a:pt x="240" y="170"/>
                    </a:cubicBezTo>
                    <a:cubicBezTo>
                      <a:pt x="249" y="184"/>
                      <a:pt x="260" y="196"/>
                      <a:pt x="272" y="207"/>
                    </a:cubicBezTo>
                    <a:cubicBezTo>
                      <a:pt x="296" y="227"/>
                      <a:pt x="320" y="241"/>
                      <a:pt x="340" y="252"/>
                    </a:cubicBezTo>
                    <a:cubicBezTo>
                      <a:pt x="360" y="263"/>
                      <a:pt x="378" y="271"/>
                      <a:pt x="390" y="276"/>
                    </a:cubicBezTo>
                    <a:cubicBezTo>
                      <a:pt x="395" y="278"/>
                      <a:pt x="400" y="280"/>
                      <a:pt x="403" y="282"/>
                    </a:cubicBezTo>
                    <a:cubicBezTo>
                      <a:pt x="407" y="283"/>
                      <a:pt x="408" y="284"/>
                      <a:pt x="408" y="284"/>
                    </a:cubicBezTo>
                    <a:cubicBezTo>
                      <a:pt x="408" y="283"/>
                      <a:pt x="407" y="283"/>
                      <a:pt x="404" y="281"/>
                    </a:cubicBezTo>
                    <a:cubicBezTo>
                      <a:pt x="400" y="279"/>
                      <a:pt x="396" y="277"/>
                      <a:pt x="390" y="274"/>
                    </a:cubicBezTo>
                    <a:cubicBezTo>
                      <a:pt x="379" y="269"/>
                      <a:pt x="362" y="261"/>
                      <a:pt x="341" y="249"/>
                    </a:cubicBezTo>
                    <a:cubicBezTo>
                      <a:pt x="322" y="238"/>
                      <a:pt x="298" y="224"/>
                      <a:pt x="275" y="203"/>
                    </a:cubicBezTo>
                    <a:cubicBezTo>
                      <a:pt x="263" y="193"/>
                      <a:pt x="253" y="181"/>
                      <a:pt x="243" y="168"/>
                    </a:cubicBezTo>
                    <a:cubicBezTo>
                      <a:pt x="234" y="154"/>
                      <a:pt x="224" y="139"/>
                      <a:pt x="214" y="125"/>
                    </a:cubicBezTo>
                    <a:cubicBezTo>
                      <a:pt x="193" y="96"/>
                      <a:pt x="169" y="72"/>
                      <a:pt x="145" y="52"/>
                    </a:cubicBezTo>
                    <a:cubicBezTo>
                      <a:pt x="133" y="42"/>
                      <a:pt x="122" y="33"/>
                      <a:pt x="110" y="25"/>
                    </a:cubicBezTo>
                    <a:cubicBezTo>
                      <a:pt x="98" y="18"/>
                      <a:pt x="86" y="12"/>
                      <a:pt x="75" y="8"/>
                    </a:cubicBezTo>
                    <a:cubicBezTo>
                      <a:pt x="53" y="0"/>
                      <a:pt x="34" y="-1"/>
                      <a:pt x="21" y="0"/>
                    </a:cubicBezTo>
                    <a:cubicBezTo>
                      <a:pt x="14" y="0"/>
                      <a:pt x="9" y="1"/>
                      <a:pt x="6" y="2"/>
                    </a:cubicBezTo>
                    <a:cubicBezTo>
                      <a:pt x="2" y="3"/>
                      <a:pt x="0" y="3"/>
                      <a:pt x="1" y="3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830;p45">
                <a:extLst>
                  <a:ext uri="{FF2B5EF4-FFF2-40B4-BE49-F238E27FC236}">
                    <a16:creationId xmlns:a16="http://schemas.microsoft.com/office/drawing/2014/main" id="{D8D30B75-FE96-4ABC-463D-D73039DDEA74}"/>
                  </a:ext>
                </a:extLst>
              </p:cNvPr>
              <p:cNvSpPr/>
              <p:nvPr/>
            </p:nvSpPr>
            <p:spPr>
              <a:xfrm>
                <a:off x="7571544" y="3912240"/>
                <a:ext cx="553467" cy="46980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438" extrusionOk="0">
                    <a:moveTo>
                      <a:pt x="0" y="81"/>
                    </a:moveTo>
                    <a:lnTo>
                      <a:pt x="241" y="338"/>
                    </a:lnTo>
                    <a:cubicBezTo>
                      <a:pt x="281" y="380"/>
                      <a:pt x="309" y="418"/>
                      <a:pt x="366" y="433"/>
                    </a:cubicBezTo>
                    <a:cubicBezTo>
                      <a:pt x="405" y="444"/>
                      <a:pt x="467" y="438"/>
                      <a:pt x="487" y="412"/>
                    </a:cubicBezTo>
                    <a:cubicBezTo>
                      <a:pt x="515" y="377"/>
                      <a:pt x="529" y="304"/>
                      <a:pt x="498" y="257"/>
                    </a:cubicBezTo>
                    <a:cubicBezTo>
                      <a:pt x="467" y="209"/>
                      <a:pt x="252" y="0"/>
                      <a:pt x="252" y="0"/>
                    </a:cubicBezTo>
                    <a:lnTo>
                      <a:pt x="0" y="82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831;p45">
                <a:extLst>
                  <a:ext uri="{FF2B5EF4-FFF2-40B4-BE49-F238E27FC236}">
                    <a16:creationId xmlns:a16="http://schemas.microsoft.com/office/drawing/2014/main" id="{F1D69784-4647-6927-7C75-71891DC4D0C1}"/>
                  </a:ext>
                </a:extLst>
              </p:cNvPr>
              <p:cNvSpPr/>
              <p:nvPr/>
            </p:nvSpPr>
            <p:spPr>
              <a:xfrm>
                <a:off x="7492171" y="3658030"/>
                <a:ext cx="436552" cy="523436"/>
              </a:xfrm>
              <a:custGeom>
                <a:avLst/>
                <a:gdLst/>
                <a:ahLst/>
                <a:cxnLst/>
                <a:rect l="l" t="t" r="r" b="b"/>
                <a:pathLst>
                  <a:path w="407" h="488" extrusionOk="0">
                    <a:moveTo>
                      <a:pt x="407" y="296"/>
                    </a:moveTo>
                    <a:cubicBezTo>
                      <a:pt x="407" y="296"/>
                      <a:pt x="158" y="0"/>
                      <a:pt x="63" y="0"/>
                    </a:cubicBezTo>
                    <a:cubicBezTo>
                      <a:pt x="63" y="0"/>
                      <a:pt x="3" y="105"/>
                      <a:pt x="0" y="162"/>
                    </a:cubicBezTo>
                    <a:cubicBezTo>
                      <a:pt x="-1" y="220"/>
                      <a:pt x="193" y="488"/>
                      <a:pt x="193" y="488"/>
                    </a:cubicBezTo>
                    <a:lnTo>
                      <a:pt x="407" y="2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832;p45">
                <a:extLst>
                  <a:ext uri="{FF2B5EF4-FFF2-40B4-BE49-F238E27FC236}">
                    <a16:creationId xmlns:a16="http://schemas.microsoft.com/office/drawing/2014/main" id="{BC17A17F-4580-CACD-FB1C-78FFE9A2D7A1}"/>
                  </a:ext>
                </a:extLst>
              </p:cNvPr>
              <p:cNvSpPr/>
              <p:nvPr/>
            </p:nvSpPr>
            <p:spPr>
              <a:xfrm>
                <a:off x="6670552" y="3654812"/>
                <a:ext cx="975002" cy="588866"/>
              </a:xfrm>
              <a:custGeom>
                <a:avLst/>
                <a:gdLst/>
                <a:ahLst/>
                <a:cxnLst/>
                <a:rect l="l" t="t" r="r" b="b"/>
                <a:pathLst>
                  <a:path w="909" h="549" extrusionOk="0">
                    <a:moveTo>
                      <a:pt x="907" y="396"/>
                    </a:moveTo>
                    <a:lnTo>
                      <a:pt x="828" y="2"/>
                    </a:lnTo>
                    <a:lnTo>
                      <a:pt x="571" y="0"/>
                    </a:lnTo>
                    <a:cubicBezTo>
                      <a:pt x="477" y="107"/>
                      <a:pt x="381" y="183"/>
                      <a:pt x="271" y="60"/>
                    </a:cubicBezTo>
                    <a:lnTo>
                      <a:pt x="0" y="166"/>
                    </a:lnTo>
                    <a:lnTo>
                      <a:pt x="70" y="549"/>
                    </a:lnTo>
                    <a:lnTo>
                      <a:pt x="885" y="548"/>
                    </a:lnTo>
                    <a:cubicBezTo>
                      <a:pt x="917" y="443"/>
                      <a:pt x="907" y="396"/>
                      <a:pt x="907" y="3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833;p45">
                <a:extLst>
                  <a:ext uri="{FF2B5EF4-FFF2-40B4-BE49-F238E27FC236}">
                    <a16:creationId xmlns:a16="http://schemas.microsoft.com/office/drawing/2014/main" id="{5DEF2877-BFCC-1196-D8DA-C9ECBD5049DF}"/>
                  </a:ext>
                </a:extLst>
              </p:cNvPr>
              <p:cNvSpPr/>
              <p:nvPr/>
            </p:nvSpPr>
            <p:spPr>
              <a:xfrm>
                <a:off x="6475336" y="3832867"/>
                <a:ext cx="292823" cy="409739"/>
              </a:xfrm>
              <a:custGeom>
                <a:avLst/>
                <a:gdLst/>
                <a:ahLst/>
                <a:cxnLst/>
                <a:rect l="l" t="t" r="r" b="b"/>
                <a:pathLst>
                  <a:path w="273" h="382" extrusionOk="0">
                    <a:moveTo>
                      <a:pt x="0" y="382"/>
                    </a:moveTo>
                    <a:cubicBezTo>
                      <a:pt x="0" y="366"/>
                      <a:pt x="91" y="38"/>
                      <a:pt x="182" y="0"/>
                    </a:cubicBezTo>
                    <a:lnTo>
                      <a:pt x="253" y="109"/>
                    </a:lnTo>
                    <a:lnTo>
                      <a:pt x="273" y="382"/>
                    </a:lnTo>
                    <a:lnTo>
                      <a:pt x="0" y="38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834;p45">
                <a:extLst>
                  <a:ext uri="{FF2B5EF4-FFF2-40B4-BE49-F238E27FC236}">
                    <a16:creationId xmlns:a16="http://schemas.microsoft.com/office/drawing/2014/main" id="{A98CA601-A61D-952D-8063-CE920EC4134A}"/>
                  </a:ext>
                </a:extLst>
              </p:cNvPr>
              <p:cNvSpPr/>
              <p:nvPr/>
            </p:nvSpPr>
            <p:spPr>
              <a:xfrm>
                <a:off x="7531857" y="3968016"/>
                <a:ext cx="167327" cy="2134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99" extrusionOk="0">
                    <a:moveTo>
                      <a:pt x="156" y="199"/>
                    </a:moveTo>
                    <a:cubicBezTo>
                      <a:pt x="156" y="199"/>
                      <a:pt x="153" y="196"/>
                      <a:pt x="149" y="191"/>
                    </a:cubicBezTo>
                    <a:cubicBezTo>
                      <a:pt x="145" y="187"/>
                      <a:pt x="139" y="179"/>
                      <a:pt x="132" y="170"/>
                    </a:cubicBezTo>
                    <a:cubicBezTo>
                      <a:pt x="118" y="152"/>
                      <a:pt x="99" y="127"/>
                      <a:pt x="78" y="99"/>
                    </a:cubicBezTo>
                    <a:cubicBezTo>
                      <a:pt x="57" y="71"/>
                      <a:pt x="38" y="46"/>
                      <a:pt x="24" y="28"/>
                    </a:cubicBezTo>
                    <a:cubicBezTo>
                      <a:pt x="16" y="20"/>
                      <a:pt x="10" y="12"/>
                      <a:pt x="6" y="8"/>
                    </a:cubicBezTo>
                    <a:cubicBezTo>
                      <a:pt x="2" y="3"/>
                      <a:pt x="0" y="0"/>
                      <a:pt x="0" y="0"/>
                    </a:cubicBezTo>
                    <a:cubicBezTo>
                      <a:pt x="0" y="0"/>
                      <a:pt x="3" y="3"/>
                      <a:pt x="7" y="7"/>
                    </a:cubicBezTo>
                    <a:cubicBezTo>
                      <a:pt x="12" y="12"/>
                      <a:pt x="18" y="18"/>
                      <a:pt x="26" y="27"/>
                    </a:cubicBezTo>
                    <a:cubicBezTo>
                      <a:pt x="41" y="44"/>
                      <a:pt x="61" y="69"/>
                      <a:pt x="82" y="97"/>
                    </a:cubicBezTo>
                    <a:cubicBezTo>
                      <a:pt x="102" y="125"/>
                      <a:pt x="121" y="150"/>
                      <a:pt x="134" y="169"/>
                    </a:cubicBezTo>
                    <a:cubicBezTo>
                      <a:pt x="141" y="177"/>
                      <a:pt x="146" y="185"/>
                      <a:pt x="150" y="191"/>
                    </a:cubicBezTo>
                    <a:cubicBezTo>
                      <a:pt x="154" y="196"/>
                      <a:pt x="156" y="199"/>
                      <a:pt x="156" y="19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26625" rIns="90000" bIns="26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835;p45">
                <a:extLst>
                  <a:ext uri="{FF2B5EF4-FFF2-40B4-BE49-F238E27FC236}">
                    <a16:creationId xmlns:a16="http://schemas.microsoft.com/office/drawing/2014/main" id="{690DBBC2-15EC-7F01-0292-34BEC548E1B5}"/>
                  </a:ext>
                </a:extLst>
              </p:cNvPr>
              <p:cNvSpPr/>
              <p:nvPr/>
            </p:nvSpPr>
            <p:spPr>
              <a:xfrm>
                <a:off x="6689858" y="3979815"/>
                <a:ext cx="20380" cy="267081"/>
              </a:xfrm>
              <a:custGeom>
                <a:avLst/>
                <a:gdLst/>
                <a:ahLst/>
                <a:cxnLst/>
                <a:rect l="l" t="t" r="r" b="b"/>
                <a:pathLst>
                  <a:path w="19" h="249" extrusionOk="0">
                    <a:moveTo>
                      <a:pt x="19" y="249"/>
                    </a:moveTo>
                    <a:cubicBezTo>
                      <a:pt x="19" y="249"/>
                      <a:pt x="17" y="247"/>
                      <a:pt x="16" y="240"/>
                    </a:cubicBezTo>
                    <a:cubicBezTo>
                      <a:pt x="14" y="234"/>
                      <a:pt x="13" y="225"/>
                      <a:pt x="11" y="213"/>
                    </a:cubicBezTo>
                    <a:cubicBezTo>
                      <a:pt x="6" y="191"/>
                      <a:pt x="2" y="160"/>
                      <a:pt x="1" y="125"/>
                    </a:cubicBezTo>
                    <a:cubicBezTo>
                      <a:pt x="0" y="90"/>
                      <a:pt x="3" y="59"/>
                      <a:pt x="6" y="36"/>
                    </a:cubicBezTo>
                    <a:cubicBezTo>
                      <a:pt x="8" y="25"/>
                      <a:pt x="9" y="16"/>
                      <a:pt x="11" y="9"/>
                    </a:cubicBezTo>
                    <a:cubicBezTo>
                      <a:pt x="12" y="3"/>
                      <a:pt x="13" y="0"/>
                      <a:pt x="13" y="0"/>
                    </a:cubicBezTo>
                    <a:cubicBezTo>
                      <a:pt x="14" y="0"/>
                      <a:pt x="13" y="3"/>
                      <a:pt x="12" y="10"/>
                    </a:cubicBezTo>
                    <a:cubicBezTo>
                      <a:pt x="11" y="16"/>
                      <a:pt x="10" y="25"/>
                      <a:pt x="9" y="36"/>
                    </a:cubicBezTo>
                    <a:cubicBezTo>
                      <a:pt x="6" y="59"/>
                      <a:pt x="4" y="90"/>
                      <a:pt x="5" y="125"/>
                    </a:cubicBezTo>
                    <a:cubicBezTo>
                      <a:pt x="6" y="159"/>
                      <a:pt x="10" y="190"/>
                      <a:pt x="13" y="213"/>
                    </a:cubicBezTo>
                    <a:cubicBezTo>
                      <a:pt x="15" y="224"/>
                      <a:pt x="17" y="233"/>
                      <a:pt x="18" y="239"/>
                    </a:cubicBezTo>
                    <a:cubicBezTo>
                      <a:pt x="19" y="246"/>
                      <a:pt x="20" y="249"/>
                      <a:pt x="19" y="2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4625" rIns="90000" bIns="446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836;p45">
                <a:extLst>
                  <a:ext uri="{FF2B5EF4-FFF2-40B4-BE49-F238E27FC236}">
                    <a16:creationId xmlns:a16="http://schemas.microsoft.com/office/drawing/2014/main" id="{94EED820-572D-E4BD-0573-C7ED569A6607}"/>
                  </a:ext>
                </a:extLst>
              </p:cNvPr>
              <p:cNvSpPr/>
              <p:nvPr/>
            </p:nvSpPr>
            <p:spPr>
              <a:xfrm>
                <a:off x="6701657" y="2997299"/>
                <a:ext cx="100825" cy="737959"/>
              </a:xfrm>
              <a:custGeom>
                <a:avLst/>
                <a:gdLst/>
                <a:ahLst/>
                <a:cxnLst/>
                <a:rect l="l" t="t" r="r" b="b"/>
                <a:pathLst>
                  <a:path w="94" h="688" extrusionOk="0">
                    <a:moveTo>
                      <a:pt x="1" y="687"/>
                    </a:moveTo>
                    <a:cubicBezTo>
                      <a:pt x="1" y="688"/>
                      <a:pt x="4" y="688"/>
                      <a:pt x="9" y="688"/>
                    </a:cubicBezTo>
                    <a:cubicBezTo>
                      <a:pt x="14" y="688"/>
                      <a:pt x="22" y="687"/>
                      <a:pt x="31" y="683"/>
                    </a:cubicBezTo>
                    <a:cubicBezTo>
                      <a:pt x="40" y="678"/>
                      <a:pt x="50" y="671"/>
                      <a:pt x="60" y="661"/>
                    </a:cubicBezTo>
                    <a:cubicBezTo>
                      <a:pt x="70" y="651"/>
                      <a:pt x="78" y="636"/>
                      <a:pt x="84" y="620"/>
                    </a:cubicBezTo>
                    <a:cubicBezTo>
                      <a:pt x="90" y="603"/>
                      <a:pt x="93" y="584"/>
                      <a:pt x="94" y="564"/>
                    </a:cubicBezTo>
                    <a:cubicBezTo>
                      <a:pt x="95" y="543"/>
                      <a:pt x="95" y="523"/>
                      <a:pt x="94" y="500"/>
                    </a:cubicBezTo>
                    <a:cubicBezTo>
                      <a:pt x="93" y="456"/>
                      <a:pt x="87" y="408"/>
                      <a:pt x="82" y="358"/>
                    </a:cubicBezTo>
                    <a:cubicBezTo>
                      <a:pt x="76" y="308"/>
                      <a:pt x="70" y="261"/>
                      <a:pt x="68" y="218"/>
                    </a:cubicBezTo>
                    <a:cubicBezTo>
                      <a:pt x="66" y="175"/>
                      <a:pt x="67" y="137"/>
                      <a:pt x="70" y="105"/>
                    </a:cubicBezTo>
                    <a:cubicBezTo>
                      <a:pt x="75" y="40"/>
                      <a:pt x="89" y="1"/>
                      <a:pt x="84" y="0"/>
                    </a:cubicBezTo>
                    <a:cubicBezTo>
                      <a:pt x="83" y="-1"/>
                      <a:pt x="82" y="1"/>
                      <a:pt x="79" y="6"/>
                    </a:cubicBezTo>
                    <a:cubicBezTo>
                      <a:pt x="78" y="8"/>
                      <a:pt x="76" y="10"/>
                      <a:pt x="74" y="14"/>
                    </a:cubicBezTo>
                    <a:cubicBezTo>
                      <a:pt x="73" y="17"/>
                      <a:pt x="71" y="21"/>
                      <a:pt x="69" y="25"/>
                    </a:cubicBezTo>
                    <a:cubicBezTo>
                      <a:pt x="62" y="42"/>
                      <a:pt x="54" y="68"/>
                      <a:pt x="48" y="102"/>
                    </a:cubicBezTo>
                    <a:cubicBezTo>
                      <a:pt x="42" y="135"/>
                      <a:pt x="39" y="175"/>
                      <a:pt x="40" y="219"/>
                    </a:cubicBezTo>
                    <a:cubicBezTo>
                      <a:pt x="41" y="263"/>
                      <a:pt x="45" y="312"/>
                      <a:pt x="51" y="362"/>
                    </a:cubicBezTo>
                    <a:cubicBezTo>
                      <a:pt x="57" y="412"/>
                      <a:pt x="63" y="459"/>
                      <a:pt x="66" y="502"/>
                    </a:cubicBezTo>
                    <a:cubicBezTo>
                      <a:pt x="68" y="523"/>
                      <a:pt x="69" y="545"/>
                      <a:pt x="69" y="563"/>
                    </a:cubicBezTo>
                    <a:cubicBezTo>
                      <a:pt x="69" y="582"/>
                      <a:pt x="67" y="598"/>
                      <a:pt x="63" y="613"/>
                    </a:cubicBezTo>
                    <a:cubicBezTo>
                      <a:pt x="56" y="643"/>
                      <a:pt x="39" y="662"/>
                      <a:pt x="25" y="672"/>
                    </a:cubicBezTo>
                    <a:cubicBezTo>
                      <a:pt x="11" y="682"/>
                      <a:pt x="0" y="684"/>
                      <a:pt x="1" y="68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837;p45">
                <a:extLst>
                  <a:ext uri="{FF2B5EF4-FFF2-40B4-BE49-F238E27FC236}">
                    <a16:creationId xmlns:a16="http://schemas.microsoft.com/office/drawing/2014/main" id="{9FC1B8D9-9670-4E19-2B25-A3902EE5A85F}"/>
                  </a:ext>
                </a:extLst>
              </p:cNvPr>
              <p:cNvSpPr/>
              <p:nvPr/>
            </p:nvSpPr>
            <p:spPr>
              <a:xfrm>
                <a:off x="6990189" y="3413474"/>
                <a:ext cx="68647" cy="48268"/>
              </a:xfrm>
              <a:custGeom>
                <a:avLst/>
                <a:gdLst/>
                <a:ahLst/>
                <a:cxnLst/>
                <a:rect l="l" t="t" r="r" b="b"/>
                <a:pathLst>
                  <a:path w="64" h="45" extrusionOk="0">
                    <a:moveTo>
                      <a:pt x="3" y="15"/>
                    </a:moveTo>
                    <a:cubicBezTo>
                      <a:pt x="10" y="5"/>
                      <a:pt x="23" y="-1"/>
                      <a:pt x="36" y="0"/>
                    </a:cubicBezTo>
                    <a:cubicBezTo>
                      <a:pt x="44" y="1"/>
                      <a:pt x="54" y="5"/>
                      <a:pt x="59" y="12"/>
                    </a:cubicBezTo>
                    <a:cubicBezTo>
                      <a:pt x="65" y="19"/>
                      <a:pt x="67" y="29"/>
                      <a:pt x="62" y="36"/>
                    </a:cubicBezTo>
                    <a:cubicBezTo>
                      <a:pt x="57" y="44"/>
                      <a:pt x="45" y="47"/>
                      <a:pt x="35" y="44"/>
                    </a:cubicBezTo>
                    <a:cubicBezTo>
                      <a:pt x="25" y="42"/>
                      <a:pt x="17" y="36"/>
                      <a:pt x="8" y="29"/>
                    </a:cubicBezTo>
                    <a:cubicBezTo>
                      <a:pt x="6" y="28"/>
                      <a:pt x="4" y="26"/>
                      <a:pt x="2" y="24"/>
                    </a:cubicBezTo>
                    <a:cubicBezTo>
                      <a:pt x="1" y="21"/>
                      <a:pt x="0" y="18"/>
                      <a:pt x="2" y="16"/>
                    </a:cubicBezTo>
                    <a:lnTo>
                      <a:pt x="3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838;p45">
                <a:extLst>
                  <a:ext uri="{FF2B5EF4-FFF2-40B4-BE49-F238E27FC236}">
                    <a16:creationId xmlns:a16="http://schemas.microsoft.com/office/drawing/2014/main" id="{61F73BD7-5773-D8A5-890B-9126662A59B9}"/>
                  </a:ext>
                </a:extLst>
              </p:cNvPr>
              <p:cNvSpPr/>
              <p:nvPr/>
            </p:nvSpPr>
            <p:spPr>
              <a:xfrm>
                <a:off x="6979463" y="3389876"/>
                <a:ext cx="71865" cy="65430"/>
              </a:xfrm>
              <a:custGeom>
                <a:avLst/>
                <a:gdLst/>
                <a:ahLst/>
                <a:cxnLst/>
                <a:rect l="l" t="t" r="r" b="b"/>
                <a:pathLst>
                  <a:path w="67" h="61" extrusionOk="0">
                    <a:moveTo>
                      <a:pt x="63" y="0"/>
                    </a:moveTo>
                    <a:cubicBezTo>
                      <a:pt x="60" y="0"/>
                      <a:pt x="61" y="22"/>
                      <a:pt x="42" y="39"/>
                    </a:cubicBezTo>
                    <a:cubicBezTo>
                      <a:pt x="24" y="55"/>
                      <a:pt x="0" y="54"/>
                      <a:pt x="0" y="57"/>
                    </a:cubicBezTo>
                    <a:cubicBezTo>
                      <a:pt x="0" y="58"/>
                      <a:pt x="5" y="61"/>
                      <a:pt x="15" y="61"/>
                    </a:cubicBezTo>
                    <a:cubicBezTo>
                      <a:pt x="25" y="61"/>
                      <a:pt x="39" y="57"/>
                      <a:pt x="51" y="47"/>
                    </a:cubicBezTo>
                    <a:cubicBezTo>
                      <a:pt x="62" y="37"/>
                      <a:pt x="67" y="24"/>
                      <a:pt x="67" y="15"/>
                    </a:cubicBezTo>
                    <a:cubicBezTo>
                      <a:pt x="67" y="5"/>
                      <a:pt x="65" y="0"/>
                      <a:pt x="6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839;p45">
                <a:extLst>
                  <a:ext uri="{FF2B5EF4-FFF2-40B4-BE49-F238E27FC236}">
                    <a16:creationId xmlns:a16="http://schemas.microsoft.com/office/drawing/2014/main" id="{25802CD4-1DF1-8864-8ECD-1DC9283BB372}"/>
                  </a:ext>
                </a:extLst>
              </p:cNvPr>
              <p:cNvSpPr/>
              <p:nvPr/>
            </p:nvSpPr>
            <p:spPr>
              <a:xfrm>
                <a:off x="7236890" y="3291195"/>
                <a:ext cx="296040" cy="71114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663" extrusionOk="0">
                    <a:moveTo>
                      <a:pt x="210" y="0"/>
                    </a:moveTo>
                    <a:cubicBezTo>
                      <a:pt x="238" y="103"/>
                      <a:pt x="214" y="240"/>
                      <a:pt x="243" y="323"/>
                    </a:cubicBezTo>
                    <a:cubicBezTo>
                      <a:pt x="271" y="405"/>
                      <a:pt x="291" y="497"/>
                      <a:pt x="259" y="578"/>
                    </a:cubicBezTo>
                    <a:cubicBezTo>
                      <a:pt x="245" y="546"/>
                      <a:pt x="230" y="514"/>
                      <a:pt x="216" y="482"/>
                    </a:cubicBezTo>
                    <a:cubicBezTo>
                      <a:pt x="233" y="520"/>
                      <a:pt x="230" y="567"/>
                      <a:pt x="206" y="601"/>
                    </a:cubicBezTo>
                    <a:cubicBezTo>
                      <a:pt x="183" y="636"/>
                      <a:pt x="65" y="665"/>
                      <a:pt x="24" y="663"/>
                    </a:cubicBezTo>
                    <a:cubicBezTo>
                      <a:pt x="-18" y="440"/>
                      <a:pt x="-6" y="269"/>
                      <a:pt x="66" y="97"/>
                    </a:cubicBezTo>
                    <a:lnTo>
                      <a:pt x="122" y="159"/>
                    </a:lnTo>
                    <a:lnTo>
                      <a:pt x="173" y="137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840;p45">
                <a:extLst>
                  <a:ext uri="{FF2B5EF4-FFF2-40B4-BE49-F238E27FC236}">
                    <a16:creationId xmlns:a16="http://schemas.microsoft.com/office/drawing/2014/main" id="{A307EE14-5E74-8B8D-B3EF-B94CC0705315}"/>
                  </a:ext>
                </a:extLst>
              </p:cNvPr>
              <p:cNvSpPr/>
              <p:nvPr/>
            </p:nvSpPr>
            <p:spPr>
              <a:xfrm>
                <a:off x="6985899" y="3158191"/>
                <a:ext cx="210232" cy="20916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5" extrusionOk="0">
                    <a:moveTo>
                      <a:pt x="1" y="97"/>
                    </a:moveTo>
                    <a:cubicBezTo>
                      <a:pt x="1" y="97"/>
                      <a:pt x="0" y="89"/>
                      <a:pt x="4" y="74"/>
                    </a:cubicBezTo>
                    <a:cubicBezTo>
                      <a:pt x="6" y="67"/>
                      <a:pt x="9" y="59"/>
                      <a:pt x="15" y="49"/>
                    </a:cubicBezTo>
                    <a:cubicBezTo>
                      <a:pt x="21" y="40"/>
                      <a:pt x="29" y="30"/>
                      <a:pt x="39" y="22"/>
                    </a:cubicBezTo>
                    <a:cubicBezTo>
                      <a:pt x="50" y="14"/>
                      <a:pt x="64" y="7"/>
                      <a:pt x="80" y="4"/>
                    </a:cubicBezTo>
                    <a:cubicBezTo>
                      <a:pt x="95" y="1"/>
                      <a:pt x="113" y="2"/>
                      <a:pt x="130" y="8"/>
                    </a:cubicBezTo>
                    <a:cubicBezTo>
                      <a:pt x="138" y="11"/>
                      <a:pt x="147" y="16"/>
                      <a:pt x="154" y="21"/>
                    </a:cubicBezTo>
                    <a:cubicBezTo>
                      <a:pt x="158" y="24"/>
                      <a:pt x="161" y="27"/>
                      <a:pt x="165" y="30"/>
                    </a:cubicBezTo>
                    <a:cubicBezTo>
                      <a:pt x="168" y="34"/>
                      <a:pt x="171" y="37"/>
                      <a:pt x="174" y="41"/>
                    </a:cubicBezTo>
                    <a:cubicBezTo>
                      <a:pt x="186" y="57"/>
                      <a:pt x="193" y="77"/>
                      <a:pt x="193" y="97"/>
                    </a:cubicBezTo>
                    <a:cubicBezTo>
                      <a:pt x="193" y="118"/>
                      <a:pt x="186" y="138"/>
                      <a:pt x="174" y="153"/>
                    </a:cubicBezTo>
                    <a:cubicBezTo>
                      <a:pt x="172" y="158"/>
                      <a:pt x="168" y="161"/>
                      <a:pt x="165" y="165"/>
                    </a:cubicBezTo>
                    <a:cubicBezTo>
                      <a:pt x="161" y="168"/>
                      <a:pt x="158" y="171"/>
                      <a:pt x="154" y="174"/>
                    </a:cubicBezTo>
                    <a:cubicBezTo>
                      <a:pt x="147" y="179"/>
                      <a:pt x="138" y="184"/>
                      <a:pt x="130" y="187"/>
                    </a:cubicBezTo>
                    <a:cubicBezTo>
                      <a:pt x="113" y="193"/>
                      <a:pt x="95" y="193"/>
                      <a:pt x="80" y="191"/>
                    </a:cubicBezTo>
                    <a:cubicBezTo>
                      <a:pt x="64" y="188"/>
                      <a:pt x="50" y="181"/>
                      <a:pt x="39" y="173"/>
                    </a:cubicBezTo>
                    <a:cubicBezTo>
                      <a:pt x="28" y="165"/>
                      <a:pt x="21" y="155"/>
                      <a:pt x="15" y="146"/>
                    </a:cubicBezTo>
                    <a:cubicBezTo>
                      <a:pt x="9" y="137"/>
                      <a:pt x="6" y="128"/>
                      <a:pt x="4" y="121"/>
                    </a:cubicBezTo>
                    <a:cubicBezTo>
                      <a:pt x="0" y="106"/>
                      <a:pt x="1" y="97"/>
                      <a:pt x="1" y="97"/>
                    </a:cubicBezTo>
                    <a:cubicBezTo>
                      <a:pt x="1" y="97"/>
                      <a:pt x="1" y="98"/>
                      <a:pt x="1" y="99"/>
                    </a:cubicBezTo>
                    <a:lnTo>
                      <a:pt x="1" y="104"/>
                    </a:lnTo>
                    <a:cubicBezTo>
                      <a:pt x="1" y="106"/>
                      <a:pt x="0" y="108"/>
                      <a:pt x="1" y="111"/>
                    </a:cubicBezTo>
                    <a:cubicBezTo>
                      <a:pt x="1" y="114"/>
                      <a:pt x="2" y="117"/>
                      <a:pt x="3" y="121"/>
                    </a:cubicBezTo>
                    <a:cubicBezTo>
                      <a:pt x="5" y="129"/>
                      <a:pt x="8" y="138"/>
                      <a:pt x="14" y="147"/>
                    </a:cubicBezTo>
                    <a:cubicBezTo>
                      <a:pt x="19" y="157"/>
                      <a:pt x="27" y="166"/>
                      <a:pt x="38" y="175"/>
                    </a:cubicBezTo>
                    <a:cubicBezTo>
                      <a:pt x="49" y="183"/>
                      <a:pt x="63" y="190"/>
                      <a:pt x="79" y="193"/>
                    </a:cubicBezTo>
                    <a:cubicBezTo>
                      <a:pt x="95" y="196"/>
                      <a:pt x="114" y="196"/>
                      <a:pt x="131" y="189"/>
                    </a:cubicBezTo>
                    <a:cubicBezTo>
                      <a:pt x="140" y="186"/>
                      <a:pt x="148" y="182"/>
                      <a:pt x="156" y="176"/>
                    </a:cubicBezTo>
                    <a:cubicBezTo>
                      <a:pt x="160" y="173"/>
                      <a:pt x="164" y="170"/>
                      <a:pt x="167" y="167"/>
                    </a:cubicBezTo>
                    <a:cubicBezTo>
                      <a:pt x="170" y="163"/>
                      <a:pt x="174" y="159"/>
                      <a:pt x="177" y="155"/>
                    </a:cubicBezTo>
                    <a:cubicBezTo>
                      <a:pt x="189" y="139"/>
                      <a:pt x="196" y="119"/>
                      <a:pt x="196" y="97"/>
                    </a:cubicBezTo>
                    <a:cubicBezTo>
                      <a:pt x="196" y="76"/>
                      <a:pt x="189" y="56"/>
                      <a:pt x="177" y="40"/>
                    </a:cubicBezTo>
                    <a:cubicBezTo>
                      <a:pt x="174" y="35"/>
                      <a:pt x="170" y="32"/>
                      <a:pt x="167" y="28"/>
                    </a:cubicBezTo>
                    <a:cubicBezTo>
                      <a:pt x="163" y="25"/>
                      <a:pt x="160" y="22"/>
                      <a:pt x="156" y="19"/>
                    </a:cubicBezTo>
                    <a:cubicBezTo>
                      <a:pt x="148" y="13"/>
                      <a:pt x="140" y="9"/>
                      <a:pt x="131" y="6"/>
                    </a:cubicBezTo>
                    <a:cubicBezTo>
                      <a:pt x="114" y="-1"/>
                      <a:pt x="96" y="-1"/>
                      <a:pt x="80" y="2"/>
                    </a:cubicBezTo>
                    <a:cubicBezTo>
                      <a:pt x="63" y="4"/>
                      <a:pt x="49" y="12"/>
                      <a:pt x="38" y="20"/>
                    </a:cubicBezTo>
                    <a:cubicBezTo>
                      <a:pt x="27" y="28"/>
                      <a:pt x="19" y="38"/>
                      <a:pt x="14" y="48"/>
                    </a:cubicBezTo>
                    <a:cubicBezTo>
                      <a:pt x="8" y="57"/>
                      <a:pt x="5" y="66"/>
                      <a:pt x="3" y="74"/>
                    </a:cubicBezTo>
                    <a:cubicBezTo>
                      <a:pt x="2" y="78"/>
                      <a:pt x="2" y="81"/>
                      <a:pt x="1" y="84"/>
                    </a:cubicBezTo>
                    <a:cubicBezTo>
                      <a:pt x="1" y="87"/>
                      <a:pt x="1" y="89"/>
                      <a:pt x="1" y="91"/>
                    </a:cubicBezTo>
                    <a:lnTo>
                      <a:pt x="1" y="96"/>
                    </a:lnTo>
                    <a:cubicBezTo>
                      <a:pt x="1" y="97"/>
                      <a:pt x="1" y="97"/>
                      <a:pt x="1" y="97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25200" rIns="90000" bIns="252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841;p45">
                <a:extLst>
                  <a:ext uri="{FF2B5EF4-FFF2-40B4-BE49-F238E27FC236}">
                    <a16:creationId xmlns:a16="http://schemas.microsoft.com/office/drawing/2014/main" id="{EB330AE0-7FA7-D0B5-E70E-F7F17A0E52B2}"/>
                  </a:ext>
                </a:extLst>
              </p:cNvPr>
              <p:cNvSpPr/>
              <p:nvPr/>
            </p:nvSpPr>
            <p:spPr>
              <a:xfrm>
                <a:off x="6753142" y="3153901"/>
                <a:ext cx="209159" cy="20916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5" extrusionOk="0">
                    <a:moveTo>
                      <a:pt x="0" y="97"/>
                    </a:moveTo>
                    <a:cubicBezTo>
                      <a:pt x="0" y="97"/>
                      <a:pt x="0" y="89"/>
                      <a:pt x="3" y="74"/>
                    </a:cubicBezTo>
                    <a:cubicBezTo>
                      <a:pt x="5" y="66"/>
                      <a:pt x="8" y="58"/>
                      <a:pt x="14" y="48"/>
                    </a:cubicBezTo>
                    <a:cubicBezTo>
                      <a:pt x="19" y="39"/>
                      <a:pt x="28" y="30"/>
                      <a:pt x="39" y="21"/>
                    </a:cubicBezTo>
                    <a:cubicBezTo>
                      <a:pt x="50" y="13"/>
                      <a:pt x="63" y="7"/>
                      <a:pt x="79" y="4"/>
                    </a:cubicBezTo>
                    <a:cubicBezTo>
                      <a:pt x="95" y="1"/>
                      <a:pt x="112" y="2"/>
                      <a:pt x="129" y="8"/>
                    </a:cubicBezTo>
                    <a:cubicBezTo>
                      <a:pt x="138" y="11"/>
                      <a:pt x="146" y="15"/>
                      <a:pt x="153" y="21"/>
                    </a:cubicBezTo>
                    <a:cubicBezTo>
                      <a:pt x="157" y="24"/>
                      <a:pt x="161" y="27"/>
                      <a:pt x="164" y="30"/>
                    </a:cubicBezTo>
                    <a:cubicBezTo>
                      <a:pt x="167" y="34"/>
                      <a:pt x="171" y="37"/>
                      <a:pt x="174" y="41"/>
                    </a:cubicBezTo>
                    <a:cubicBezTo>
                      <a:pt x="185" y="57"/>
                      <a:pt x="192" y="77"/>
                      <a:pt x="192" y="97"/>
                    </a:cubicBezTo>
                    <a:cubicBezTo>
                      <a:pt x="192" y="118"/>
                      <a:pt x="185" y="138"/>
                      <a:pt x="174" y="153"/>
                    </a:cubicBezTo>
                    <a:cubicBezTo>
                      <a:pt x="171" y="157"/>
                      <a:pt x="168" y="161"/>
                      <a:pt x="164" y="164"/>
                    </a:cubicBezTo>
                    <a:cubicBezTo>
                      <a:pt x="161" y="168"/>
                      <a:pt x="157" y="171"/>
                      <a:pt x="153" y="174"/>
                    </a:cubicBezTo>
                    <a:cubicBezTo>
                      <a:pt x="146" y="179"/>
                      <a:pt x="138" y="184"/>
                      <a:pt x="129" y="186"/>
                    </a:cubicBezTo>
                    <a:cubicBezTo>
                      <a:pt x="112" y="193"/>
                      <a:pt x="95" y="193"/>
                      <a:pt x="79" y="191"/>
                    </a:cubicBezTo>
                    <a:cubicBezTo>
                      <a:pt x="63" y="188"/>
                      <a:pt x="50" y="181"/>
                      <a:pt x="39" y="173"/>
                    </a:cubicBezTo>
                    <a:cubicBezTo>
                      <a:pt x="28" y="165"/>
                      <a:pt x="20" y="155"/>
                      <a:pt x="14" y="146"/>
                    </a:cubicBezTo>
                    <a:cubicBezTo>
                      <a:pt x="9" y="137"/>
                      <a:pt x="5" y="128"/>
                      <a:pt x="3" y="121"/>
                    </a:cubicBezTo>
                    <a:cubicBezTo>
                      <a:pt x="0" y="106"/>
                      <a:pt x="0" y="97"/>
                      <a:pt x="0" y="97"/>
                    </a:cubicBezTo>
                    <a:cubicBezTo>
                      <a:pt x="0" y="97"/>
                      <a:pt x="0" y="98"/>
                      <a:pt x="0" y="99"/>
                    </a:cubicBezTo>
                    <a:lnTo>
                      <a:pt x="0" y="103"/>
                    </a:lnTo>
                    <a:cubicBezTo>
                      <a:pt x="0" y="105"/>
                      <a:pt x="0" y="108"/>
                      <a:pt x="1" y="111"/>
                    </a:cubicBezTo>
                    <a:cubicBezTo>
                      <a:pt x="1" y="114"/>
                      <a:pt x="1" y="117"/>
                      <a:pt x="2" y="121"/>
                    </a:cubicBezTo>
                    <a:cubicBezTo>
                      <a:pt x="4" y="128"/>
                      <a:pt x="7" y="137"/>
                      <a:pt x="13" y="147"/>
                    </a:cubicBezTo>
                    <a:cubicBezTo>
                      <a:pt x="18" y="156"/>
                      <a:pt x="26" y="166"/>
                      <a:pt x="38" y="175"/>
                    </a:cubicBezTo>
                    <a:cubicBezTo>
                      <a:pt x="49" y="183"/>
                      <a:pt x="63" y="190"/>
                      <a:pt x="79" y="193"/>
                    </a:cubicBezTo>
                    <a:cubicBezTo>
                      <a:pt x="95" y="196"/>
                      <a:pt x="113" y="196"/>
                      <a:pt x="130" y="189"/>
                    </a:cubicBezTo>
                    <a:cubicBezTo>
                      <a:pt x="139" y="186"/>
                      <a:pt x="148" y="182"/>
                      <a:pt x="155" y="176"/>
                    </a:cubicBezTo>
                    <a:cubicBezTo>
                      <a:pt x="159" y="173"/>
                      <a:pt x="163" y="170"/>
                      <a:pt x="166" y="166"/>
                    </a:cubicBezTo>
                    <a:cubicBezTo>
                      <a:pt x="170" y="163"/>
                      <a:pt x="173" y="159"/>
                      <a:pt x="176" y="155"/>
                    </a:cubicBezTo>
                    <a:cubicBezTo>
                      <a:pt x="188" y="139"/>
                      <a:pt x="195" y="118"/>
                      <a:pt x="195" y="97"/>
                    </a:cubicBezTo>
                    <a:cubicBezTo>
                      <a:pt x="195" y="76"/>
                      <a:pt x="188" y="55"/>
                      <a:pt x="176" y="39"/>
                    </a:cubicBezTo>
                    <a:cubicBezTo>
                      <a:pt x="173" y="35"/>
                      <a:pt x="170" y="32"/>
                      <a:pt x="166" y="28"/>
                    </a:cubicBezTo>
                    <a:cubicBezTo>
                      <a:pt x="163" y="25"/>
                      <a:pt x="159" y="21"/>
                      <a:pt x="155" y="19"/>
                    </a:cubicBezTo>
                    <a:cubicBezTo>
                      <a:pt x="148" y="13"/>
                      <a:pt x="139" y="8"/>
                      <a:pt x="130" y="5"/>
                    </a:cubicBezTo>
                    <a:cubicBezTo>
                      <a:pt x="113" y="-1"/>
                      <a:pt x="95" y="-1"/>
                      <a:pt x="79" y="1"/>
                    </a:cubicBezTo>
                    <a:cubicBezTo>
                      <a:pt x="63" y="4"/>
                      <a:pt x="49" y="12"/>
                      <a:pt x="38" y="20"/>
                    </a:cubicBezTo>
                    <a:cubicBezTo>
                      <a:pt x="27" y="29"/>
                      <a:pt x="18" y="38"/>
                      <a:pt x="13" y="48"/>
                    </a:cubicBezTo>
                    <a:cubicBezTo>
                      <a:pt x="7" y="57"/>
                      <a:pt x="4" y="66"/>
                      <a:pt x="2" y="74"/>
                    </a:cubicBezTo>
                    <a:cubicBezTo>
                      <a:pt x="1" y="77"/>
                      <a:pt x="1" y="81"/>
                      <a:pt x="1" y="84"/>
                    </a:cubicBezTo>
                    <a:cubicBezTo>
                      <a:pt x="0" y="87"/>
                      <a:pt x="0" y="89"/>
                      <a:pt x="0" y="91"/>
                    </a:cubicBezTo>
                    <a:lnTo>
                      <a:pt x="0" y="96"/>
                    </a:lnTo>
                    <a:cubicBezTo>
                      <a:pt x="0" y="97"/>
                      <a:pt x="0" y="97"/>
                      <a:pt x="0" y="97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25200" rIns="90000" bIns="252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842;p45">
                <a:extLst>
                  <a:ext uri="{FF2B5EF4-FFF2-40B4-BE49-F238E27FC236}">
                    <a16:creationId xmlns:a16="http://schemas.microsoft.com/office/drawing/2014/main" id="{653763CC-BB5B-5FFE-43F7-AE2F8194F259}"/>
                  </a:ext>
                </a:extLst>
              </p:cNvPr>
              <p:cNvSpPr/>
              <p:nvPr/>
            </p:nvSpPr>
            <p:spPr>
              <a:xfrm>
                <a:off x="6959084" y="3234347"/>
                <a:ext cx="30033" cy="10726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0" y="10"/>
                    </a:moveTo>
                    <a:cubicBezTo>
                      <a:pt x="0" y="10"/>
                      <a:pt x="2" y="9"/>
                      <a:pt x="4" y="7"/>
                    </a:cubicBezTo>
                    <a:cubicBezTo>
                      <a:pt x="6" y="6"/>
                      <a:pt x="9" y="4"/>
                      <a:pt x="14" y="3"/>
                    </a:cubicBezTo>
                    <a:cubicBezTo>
                      <a:pt x="18" y="3"/>
                      <a:pt x="22" y="4"/>
                      <a:pt x="24" y="6"/>
                    </a:cubicBezTo>
                    <a:cubicBezTo>
                      <a:pt x="27" y="7"/>
                      <a:pt x="28" y="8"/>
                      <a:pt x="28" y="8"/>
                    </a:cubicBezTo>
                    <a:cubicBezTo>
                      <a:pt x="29" y="8"/>
                      <a:pt x="28" y="6"/>
                      <a:pt x="25" y="4"/>
                    </a:cubicBezTo>
                    <a:cubicBezTo>
                      <a:pt x="23" y="2"/>
                      <a:pt x="19" y="0"/>
                      <a:pt x="13" y="0"/>
                    </a:cubicBezTo>
                    <a:cubicBezTo>
                      <a:pt x="8" y="1"/>
                      <a:pt x="4" y="3"/>
                      <a:pt x="2" y="6"/>
                    </a:cubicBezTo>
                    <a:cubicBezTo>
                      <a:pt x="0" y="8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843;p45">
                <a:extLst>
                  <a:ext uri="{FF2B5EF4-FFF2-40B4-BE49-F238E27FC236}">
                    <a16:creationId xmlns:a16="http://schemas.microsoft.com/office/drawing/2014/main" id="{B58E91E0-0C01-D818-DD47-97EE7945A4C4}"/>
                  </a:ext>
                </a:extLst>
              </p:cNvPr>
              <p:cNvSpPr/>
              <p:nvPr/>
            </p:nvSpPr>
            <p:spPr>
              <a:xfrm>
                <a:off x="7190767" y="3236492"/>
                <a:ext cx="126568" cy="2681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25" extrusionOk="0">
                    <a:moveTo>
                      <a:pt x="0" y="0"/>
                    </a:moveTo>
                    <a:cubicBezTo>
                      <a:pt x="0" y="1"/>
                      <a:pt x="26" y="7"/>
                      <a:pt x="58" y="14"/>
                    </a:cubicBezTo>
                    <a:cubicBezTo>
                      <a:pt x="91" y="21"/>
                      <a:pt x="117" y="25"/>
                      <a:pt x="117" y="25"/>
                    </a:cubicBezTo>
                    <a:cubicBezTo>
                      <a:pt x="118" y="24"/>
                      <a:pt x="91" y="18"/>
                      <a:pt x="59" y="11"/>
                    </a:cubicBezTo>
                    <a:cubicBezTo>
                      <a:pt x="27" y="4"/>
                      <a:pt x="0" y="-1"/>
                      <a:pt x="0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844;p45">
                <a:extLst>
                  <a:ext uri="{FF2B5EF4-FFF2-40B4-BE49-F238E27FC236}">
                    <a16:creationId xmlns:a16="http://schemas.microsoft.com/office/drawing/2014/main" id="{0D96957E-45E5-550B-D5B2-51D1E6FAAA26}"/>
                  </a:ext>
                </a:extLst>
              </p:cNvPr>
              <p:cNvSpPr/>
              <p:nvPr/>
            </p:nvSpPr>
            <p:spPr>
              <a:xfrm>
                <a:off x="7143573" y="3188224"/>
                <a:ext cx="39687" cy="146948"/>
              </a:xfrm>
              <a:custGeom>
                <a:avLst/>
                <a:gdLst/>
                <a:ahLst/>
                <a:cxnLst/>
                <a:rect l="l" t="t" r="r" b="b"/>
                <a:pathLst>
                  <a:path w="37" h="137" extrusionOk="0">
                    <a:moveTo>
                      <a:pt x="0" y="137"/>
                    </a:moveTo>
                    <a:cubicBezTo>
                      <a:pt x="0" y="137"/>
                      <a:pt x="2" y="137"/>
                      <a:pt x="5" y="135"/>
                    </a:cubicBezTo>
                    <a:cubicBezTo>
                      <a:pt x="9" y="132"/>
                      <a:pt x="13" y="129"/>
                      <a:pt x="18" y="123"/>
                    </a:cubicBezTo>
                    <a:cubicBezTo>
                      <a:pt x="22" y="117"/>
                      <a:pt x="28" y="110"/>
                      <a:pt x="31" y="101"/>
                    </a:cubicBezTo>
                    <a:cubicBezTo>
                      <a:pt x="34" y="92"/>
                      <a:pt x="37" y="82"/>
                      <a:pt x="37" y="70"/>
                    </a:cubicBezTo>
                    <a:cubicBezTo>
                      <a:pt x="37" y="48"/>
                      <a:pt x="28" y="29"/>
                      <a:pt x="20" y="17"/>
                    </a:cubicBezTo>
                    <a:cubicBezTo>
                      <a:pt x="16" y="11"/>
                      <a:pt x="12" y="7"/>
                      <a:pt x="9" y="4"/>
                    </a:cubicBezTo>
                    <a:cubicBezTo>
                      <a:pt x="6" y="2"/>
                      <a:pt x="4" y="0"/>
                      <a:pt x="4" y="0"/>
                    </a:cubicBezTo>
                    <a:cubicBezTo>
                      <a:pt x="3" y="1"/>
                      <a:pt x="11" y="6"/>
                      <a:pt x="18" y="18"/>
                    </a:cubicBezTo>
                    <a:cubicBezTo>
                      <a:pt x="26" y="30"/>
                      <a:pt x="34" y="49"/>
                      <a:pt x="34" y="70"/>
                    </a:cubicBezTo>
                    <a:cubicBezTo>
                      <a:pt x="34" y="81"/>
                      <a:pt x="31" y="91"/>
                      <a:pt x="28" y="100"/>
                    </a:cubicBezTo>
                    <a:cubicBezTo>
                      <a:pt x="25" y="109"/>
                      <a:pt x="21" y="116"/>
                      <a:pt x="16" y="122"/>
                    </a:cubicBezTo>
                    <a:cubicBezTo>
                      <a:pt x="12" y="127"/>
                      <a:pt x="8" y="131"/>
                      <a:pt x="5" y="133"/>
                    </a:cubicBezTo>
                    <a:cubicBezTo>
                      <a:pt x="2" y="136"/>
                      <a:pt x="0" y="137"/>
                      <a:pt x="0" y="1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4300" rIns="90000" bIns="43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845;p45">
                <a:extLst>
                  <a:ext uri="{FF2B5EF4-FFF2-40B4-BE49-F238E27FC236}">
                    <a16:creationId xmlns:a16="http://schemas.microsoft.com/office/drawing/2014/main" id="{953B2B00-A940-40FF-4DF6-3D8BDF258CA8}"/>
                  </a:ext>
                </a:extLst>
              </p:cNvPr>
              <p:cNvSpPr/>
              <p:nvPr/>
            </p:nvSpPr>
            <p:spPr>
              <a:xfrm>
                <a:off x="7097450" y="3339463"/>
                <a:ext cx="35396" cy="12871"/>
              </a:xfrm>
              <a:custGeom>
                <a:avLst/>
                <a:gdLst/>
                <a:ahLst/>
                <a:cxnLst/>
                <a:rect l="l" t="t" r="r" b="b"/>
                <a:pathLst>
                  <a:path w="33" h="12" extrusionOk="0">
                    <a:moveTo>
                      <a:pt x="0" y="11"/>
                    </a:moveTo>
                    <a:cubicBezTo>
                      <a:pt x="0" y="12"/>
                      <a:pt x="8" y="12"/>
                      <a:pt x="18" y="9"/>
                    </a:cubicBezTo>
                    <a:cubicBezTo>
                      <a:pt x="27" y="7"/>
                      <a:pt x="34" y="1"/>
                      <a:pt x="33" y="0"/>
                    </a:cubicBezTo>
                    <a:cubicBezTo>
                      <a:pt x="33" y="0"/>
                      <a:pt x="26" y="3"/>
                      <a:pt x="17" y="6"/>
                    </a:cubicBezTo>
                    <a:cubicBezTo>
                      <a:pt x="7" y="9"/>
                      <a:pt x="0" y="10"/>
                      <a:pt x="0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846;p45">
                <a:extLst>
                  <a:ext uri="{FF2B5EF4-FFF2-40B4-BE49-F238E27FC236}">
                    <a16:creationId xmlns:a16="http://schemas.microsoft.com/office/drawing/2014/main" id="{1F228058-A83F-9F77-FA9B-7155B812B064}"/>
                  </a:ext>
                </a:extLst>
              </p:cNvPr>
              <p:cNvSpPr/>
              <p:nvPr/>
            </p:nvSpPr>
            <p:spPr>
              <a:xfrm>
                <a:off x="6853968" y="3167845"/>
                <a:ext cx="95462" cy="69720"/>
              </a:xfrm>
              <a:custGeom>
                <a:avLst/>
                <a:gdLst/>
                <a:ahLst/>
                <a:cxnLst/>
                <a:rect l="l" t="t" r="r" b="b"/>
                <a:pathLst>
                  <a:path w="89" h="65" extrusionOk="0">
                    <a:moveTo>
                      <a:pt x="0" y="0"/>
                    </a:moveTo>
                    <a:cubicBezTo>
                      <a:pt x="0" y="0"/>
                      <a:pt x="7" y="1"/>
                      <a:pt x="17" y="3"/>
                    </a:cubicBezTo>
                    <a:cubicBezTo>
                      <a:pt x="27" y="5"/>
                      <a:pt x="41" y="10"/>
                      <a:pt x="54" y="19"/>
                    </a:cubicBezTo>
                    <a:cubicBezTo>
                      <a:pt x="67" y="29"/>
                      <a:pt x="76" y="40"/>
                      <a:pt x="81" y="49"/>
                    </a:cubicBezTo>
                    <a:cubicBezTo>
                      <a:pt x="86" y="59"/>
                      <a:pt x="88" y="65"/>
                      <a:pt x="89" y="65"/>
                    </a:cubicBezTo>
                    <a:cubicBezTo>
                      <a:pt x="89" y="65"/>
                      <a:pt x="89" y="63"/>
                      <a:pt x="88" y="60"/>
                    </a:cubicBezTo>
                    <a:cubicBezTo>
                      <a:pt x="87" y="57"/>
                      <a:pt x="85" y="53"/>
                      <a:pt x="83" y="48"/>
                    </a:cubicBezTo>
                    <a:cubicBezTo>
                      <a:pt x="78" y="39"/>
                      <a:pt x="69" y="27"/>
                      <a:pt x="56" y="17"/>
                    </a:cubicBezTo>
                    <a:cubicBezTo>
                      <a:pt x="43" y="7"/>
                      <a:pt x="28" y="2"/>
                      <a:pt x="18" y="1"/>
                    </a:cubicBezTo>
                    <a:cubicBezTo>
                      <a:pt x="12" y="0"/>
                      <a:pt x="8" y="0"/>
                      <a:pt x="5" y="0"/>
                    </a:cubicBezTo>
                    <a:cubicBezTo>
                      <a:pt x="2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847;p45">
                <a:extLst>
                  <a:ext uri="{FF2B5EF4-FFF2-40B4-BE49-F238E27FC236}">
                    <a16:creationId xmlns:a16="http://schemas.microsoft.com/office/drawing/2014/main" id="{8224B89F-5A4C-C86B-48C9-D7B9D9B7E0D7}"/>
                  </a:ext>
                </a:extLst>
              </p:cNvPr>
              <p:cNvSpPr/>
              <p:nvPr/>
            </p:nvSpPr>
            <p:spPr>
              <a:xfrm>
                <a:off x="6942994" y="3252581"/>
                <a:ext cx="7508" cy="33251"/>
              </a:xfrm>
              <a:custGeom>
                <a:avLst/>
                <a:gdLst/>
                <a:ahLst/>
                <a:cxnLst/>
                <a:rect l="l" t="t" r="r" b="b"/>
                <a:pathLst>
                  <a:path w="7" h="31" extrusionOk="0">
                    <a:moveTo>
                      <a:pt x="1" y="31"/>
                    </a:moveTo>
                    <a:cubicBezTo>
                      <a:pt x="1" y="32"/>
                      <a:pt x="5" y="25"/>
                      <a:pt x="7" y="16"/>
                    </a:cubicBezTo>
                    <a:cubicBezTo>
                      <a:pt x="9" y="7"/>
                      <a:pt x="7" y="0"/>
                      <a:pt x="6" y="0"/>
                    </a:cubicBezTo>
                    <a:cubicBezTo>
                      <a:pt x="5" y="0"/>
                      <a:pt x="6" y="7"/>
                      <a:pt x="4" y="16"/>
                    </a:cubicBezTo>
                    <a:cubicBezTo>
                      <a:pt x="2" y="24"/>
                      <a:pt x="0" y="31"/>
                      <a:pt x="0" y="31"/>
                    </a:cubicBezTo>
                    <a:lnTo>
                      <a:pt x="1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848;p45">
                <a:extLst>
                  <a:ext uri="{FF2B5EF4-FFF2-40B4-BE49-F238E27FC236}">
                    <a16:creationId xmlns:a16="http://schemas.microsoft.com/office/drawing/2014/main" id="{8254AD0A-4D0F-D39C-8E91-EF184F4BB427}"/>
                  </a:ext>
                </a:extLst>
              </p:cNvPr>
              <p:cNvSpPr/>
              <p:nvPr/>
            </p:nvSpPr>
            <p:spPr>
              <a:xfrm>
                <a:off x="7176823" y="3417764"/>
                <a:ext cx="126568" cy="612463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71" extrusionOk="0">
                    <a:moveTo>
                      <a:pt x="1" y="571"/>
                    </a:moveTo>
                    <a:cubicBezTo>
                      <a:pt x="2" y="572"/>
                      <a:pt x="9" y="566"/>
                      <a:pt x="17" y="553"/>
                    </a:cubicBezTo>
                    <a:cubicBezTo>
                      <a:pt x="26" y="541"/>
                      <a:pt x="37" y="521"/>
                      <a:pt x="46" y="495"/>
                    </a:cubicBezTo>
                    <a:cubicBezTo>
                      <a:pt x="55" y="469"/>
                      <a:pt x="63" y="438"/>
                      <a:pt x="67" y="402"/>
                    </a:cubicBezTo>
                    <a:cubicBezTo>
                      <a:pt x="72" y="367"/>
                      <a:pt x="74" y="327"/>
                      <a:pt x="75" y="286"/>
                    </a:cubicBezTo>
                    <a:cubicBezTo>
                      <a:pt x="76" y="246"/>
                      <a:pt x="77" y="207"/>
                      <a:pt x="80" y="173"/>
                    </a:cubicBezTo>
                    <a:cubicBezTo>
                      <a:pt x="83" y="138"/>
                      <a:pt x="88" y="107"/>
                      <a:pt x="94" y="82"/>
                    </a:cubicBezTo>
                    <a:cubicBezTo>
                      <a:pt x="105" y="32"/>
                      <a:pt x="121" y="2"/>
                      <a:pt x="117" y="0"/>
                    </a:cubicBezTo>
                    <a:cubicBezTo>
                      <a:pt x="115" y="-1"/>
                      <a:pt x="109" y="5"/>
                      <a:pt x="101" y="18"/>
                    </a:cubicBezTo>
                    <a:cubicBezTo>
                      <a:pt x="92" y="31"/>
                      <a:pt x="82" y="50"/>
                      <a:pt x="73" y="76"/>
                    </a:cubicBezTo>
                    <a:cubicBezTo>
                      <a:pt x="64" y="102"/>
                      <a:pt x="57" y="135"/>
                      <a:pt x="53" y="170"/>
                    </a:cubicBezTo>
                    <a:cubicBezTo>
                      <a:pt x="48" y="206"/>
                      <a:pt x="46" y="245"/>
                      <a:pt x="45" y="285"/>
                    </a:cubicBezTo>
                    <a:cubicBezTo>
                      <a:pt x="44" y="326"/>
                      <a:pt x="43" y="364"/>
                      <a:pt x="39" y="399"/>
                    </a:cubicBezTo>
                    <a:cubicBezTo>
                      <a:pt x="36" y="433"/>
                      <a:pt x="31" y="464"/>
                      <a:pt x="25" y="489"/>
                    </a:cubicBezTo>
                    <a:cubicBezTo>
                      <a:pt x="13" y="540"/>
                      <a:pt x="-3" y="568"/>
                      <a:pt x="1" y="57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849;p45">
                <a:extLst>
                  <a:ext uri="{FF2B5EF4-FFF2-40B4-BE49-F238E27FC236}">
                    <a16:creationId xmlns:a16="http://schemas.microsoft.com/office/drawing/2014/main" id="{188996FF-8371-8FF2-17D0-6B75877F251F}"/>
                  </a:ext>
                </a:extLst>
              </p:cNvPr>
              <p:cNvSpPr/>
              <p:nvPr/>
            </p:nvSpPr>
            <p:spPr>
              <a:xfrm>
                <a:off x="7311972" y="3379150"/>
                <a:ext cx="74010" cy="70793"/>
              </a:xfrm>
              <a:custGeom>
                <a:avLst/>
                <a:gdLst/>
                <a:ahLst/>
                <a:cxnLst/>
                <a:rect l="l" t="t" r="r" b="b"/>
                <a:pathLst>
                  <a:path w="69" h="66" extrusionOk="0">
                    <a:moveTo>
                      <a:pt x="55" y="8"/>
                    </a:moveTo>
                    <a:cubicBezTo>
                      <a:pt x="55" y="8"/>
                      <a:pt x="57" y="10"/>
                      <a:pt x="59" y="13"/>
                    </a:cubicBezTo>
                    <a:cubicBezTo>
                      <a:pt x="62" y="16"/>
                      <a:pt x="65" y="22"/>
                      <a:pt x="66" y="29"/>
                    </a:cubicBezTo>
                    <a:cubicBezTo>
                      <a:pt x="67" y="37"/>
                      <a:pt x="64" y="46"/>
                      <a:pt x="57" y="53"/>
                    </a:cubicBezTo>
                    <a:cubicBezTo>
                      <a:pt x="50" y="60"/>
                      <a:pt x="39" y="64"/>
                      <a:pt x="28" y="61"/>
                    </a:cubicBezTo>
                    <a:cubicBezTo>
                      <a:pt x="17" y="59"/>
                      <a:pt x="8" y="50"/>
                      <a:pt x="5" y="41"/>
                    </a:cubicBezTo>
                    <a:cubicBezTo>
                      <a:pt x="1" y="32"/>
                      <a:pt x="2" y="22"/>
                      <a:pt x="5" y="15"/>
                    </a:cubicBezTo>
                    <a:cubicBezTo>
                      <a:pt x="7" y="8"/>
                      <a:pt x="12" y="4"/>
                      <a:pt x="15" y="2"/>
                    </a:cubicBezTo>
                    <a:cubicBezTo>
                      <a:pt x="19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0" y="0"/>
                    </a:cubicBezTo>
                    <a:cubicBezTo>
                      <a:pt x="19" y="0"/>
                      <a:pt x="17" y="0"/>
                      <a:pt x="15" y="1"/>
                    </a:cubicBezTo>
                    <a:cubicBezTo>
                      <a:pt x="11" y="2"/>
                      <a:pt x="6" y="7"/>
                      <a:pt x="3" y="15"/>
                    </a:cubicBezTo>
                    <a:cubicBezTo>
                      <a:pt x="0" y="22"/>
                      <a:pt x="-2" y="32"/>
                      <a:pt x="2" y="42"/>
                    </a:cubicBezTo>
                    <a:cubicBezTo>
                      <a:pt x="6" y="52"/>
                      <a:pt x="15" y="61"/>
                      <a:pt x="27" y="64"/>
                    </a:cubicBezTo>
                    <a:cubicBezTo>
                      <a:pt x="33" y="66"/>
                      <a:pt x="40" y="66"/>
                      <a:pt x="45" y="64"/>
                    </a:cubicBezTo>
                    <a:cubicBezTo>
                      <a:pt x="51" y="62"/>
                      <a:pt x="56" y="59"/>
                      <a:pt x="59" y="55"/>
                    </a:cubicBezTo>
                    <a:cubicBezTo>
                      <a:pt x="63" y="51"/>
                      <a:pt x="66" y="47"/>
                      <a:pt x="67" y="42"/>
                    </a:cubicBezTo>
                    <a:cubicBezTo>
                      <a:pt x="68" y="38"/>
                      <a:pt x="69" y="33"/>
                      <a:pt x="68" y="29"/>
                    </a:cubicBezTo>
                    <a:cubicBezTo>
                      <a:pt x="67" y="21"/>
                      <a:pt x="63" y="17"/>
                      <a:pt x="60" y="13"/>
                    </a:cubicBezTo>
                    <a:cubicBezTo>
                      <a:pt x="57" y="10"/>
                      <a:pt x="55" y="8"/>
                      <a:pt x="55" y="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850;p45">
                <a:extLst>
                  <a:ext uri="{FF2B5EF4-FFF2-40B4-BE49-F238E27FC236}">
                    <a16:creationId xmlns:a16="http://schemas.microsoft.com/office/drawing/2014/main" id="{BD73FA3D-50F5-4AE0-6C6A-EFCA9306E48A}"/>
                  </a:ext>
                </a:extLst>
              </p:cNvPr>
              <p:cNvSpPr/>
              <p:nvPr/>
            </p:nvSpPr>
            <p:spPr>
              <a:xfrm>
                <a:off x="7605867" y="3220403"/>
                <a:ext cx="381849" cy="63391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91" extrusionOk="0">
                    <a:moveTo>
                      <a:pt x="293" y="378"/>
                    </a:moveTo>
                    <a:lnTo>
                      <a:pt x="286" y="280"/>
                    </a:lnTo>
                    <a:lnTo>
                      <a:pt x="266" y="157"/>
                    </a:lnTo>
                    <a:lnTo>
                      <a:pt x="235" y="56"/>
                    </a:lnTo>
                    <a:cubicBezTo>
                      <a:pt x="235" y="56"/>
                      <a:pt x="228" y="47"/>
                      <a:pt x="216" y="56"/>
                    </a:cubicBezTo>
                    <a:cubicBezTo>
                      <a:pt x="204" y="65"/>
                      <a:pt x="221" y="120"/>
                      <a:pt x="221" y="120"/>
                    </a:cubicBezTo>
                    <a:lnTo>
                      <a:pt x="228" y="162"/>
                    </a:lnTo>
                    <a:cubicBezTo>
                      <a:pt x="228" y="162"/>
                      <a:pt x="224" y="196"/>
                      <a:pt x="221" y="193"/>
                    </a:cubicBezTo>
                    <a:cubicBezTo>
                      <a:pt x="218" y="191"/>
                      <a:pt x="204" y="134"/>
                      <a:pt x="204" y="134"/>
                    </a:cubicBezTo>
                    <a:lnTo>
                      <a:pt x="167" y="14"/>
                    </a:lnTo>
                    <a:cubicBezTo>
                      <a:pt x="167" y="14"/>
                      <a:pt x="160" y="1"/>
                      <a:pt x="145" y="8"/>
                    </a:cubicBezTo>
                    <a:cubicBezTo>
                      <a:pt x="137" y="11"/>
                      <a:pt x="133" y="24"/>
                      <a:pt x="136" y="42"/>
                    </a:cubicBezTo>
                    <a:cubicBezTo>
                      <a:pt x="139" y="60"/>
                      <a:pt x="150" y="90"/>
                      <a:pt x="152" y="100"/>
                    </a:cubicBezTo>
                    <a:cubicBezTo>
                      <a:pt x="154" y="110"/>
                      <a:pt x="167" y="169"/>
                      <a:pt x="167" y="169"/>
                    </a:cubicBezTo>
                    <a:lnTo>
                      <a:pt x="111" y="37"/>
                    </a:lnTo>
                    <a:cubicBezTo>
                      <a:pt x="111" y="37"/>
                      <a:pt x="98" y="-7"/>
                      <a:pt x="80" y="1"/>
                    </a:cubicBezTo>
                    <a:cubicBezTo>
                      <a:pt x="62" y="10"/>
                      <a:pt x="78" y="40"/>
                      <a:pt x="81" y="54"/>
                    </a:cubicBezTo>
                    <a:cubicBezTo>
                      <a:pt x="83" y="68"/>
                      <a:pt x="121" y="159"/>
                      <a:pt x="121" y="185"/>
                    </a:cubicBezTo>
                    <a:cubicBezTo>
                      <a:pt x="122" y="212"/>
                      <a:pt x="116" y="198"/>
                      <a:pt x="116" y="198"/>
                    </a:cubicBezTo>
                    <a:cubicBezTo>
                      <a:pt x="116" y="198"/>
                      <a:pt x="100" y="156"/>
                      <a:pt x="88" y="123"/>
                    </a:cubicBezTo>
                    <a:cubicBezTo>
                      <a:pt x="76" y="91"/>
                      <a:pt x="61" y="72"/>
                      <a:pt x="46" y="71"/>
                    </a:cubicBezTo>
                    <a:cubicBezTo>
                      <a:pt x="31" y="71"/>
                      <a:pt x="59" y="147"/>
                      <a:pt x="59" y="147"/>
                    </a:cubicBezTo>
                    <a:lnTo>
                      <a:pt x="96" y="254"/>
                    </a:lnTo>
                    <a:lnTo>
                      <a:pt x="94" y="289"/>
                    </a:lnTo>
                    <a:lnTo>
                      <a:pt x="66" y="261"/>
                    </a:lnTo>
                    <a:cubicBezTo>
                      <a:pt x="66" y="261"/>
                      <a:pt x="61" y="219"/>
                      <a:pt x="33" y="205"/>
                    </a:cubicBezTo>
                    <a:cubicBezTo>
                      <a:pt x="5" y="190"/>
                      <a:pt x="0" y="211"/>
                      <a:pt x="0" y="211"/>
                    </a:cubicBezTo>
                    <a:lnTo>
                      <a:pt x="66" y="365"/>
                    </a:lnTo>
                    <a:cubicBezTo>
                      <a:pt x="80" y="390"/>
                      <a:pt x="159" y="432"/>
                      <a:pt x="159" y="432"/>
                    </a:cubicBezTo>
                    <a:lnTo>
                      <a:pt x="190" y="591"/>
                    </a:lnTo>
                    <a:lnTo>
                      <a:pt x="356" y="563"/>
                    </a:lnTo>
                    <a:lnTo>
                      <a:pt x="293" y="378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851;p45">
                <a:extLst>
                  <a:ext uri="{FF2B5EF4-FFF2-40B4-BE49-F238E27FC236}">
                    <a16:creationId xmlns:a16="http://schemas.microsoft.com/office/drawing/2014/main" id="{1FF2538C-6BA3-4E7E-877A-B741922E78DA}"/>
                  </a:ext>
                </a:extLst>
              </p:cNvPr>
              <p:cNvSpPr/>
              <p:nvPr/>
            </p:nvSpPr>
            <p:spPr>
              <a:xfrm>
                <a:off x="7675587" y="3500356"/>
                <a:ext cx="176981" cy="70793"/>
              </a:xfrm>
              <a:custGeom>
                <a:avLst/>
                <a:gdLst/>
                <a:ahLst/>
                <a:cxnLst/>
                <a:rect l="l" t="t" r="r" b="b"/>
                <a:pathLst>
                  <a:path w="165" h="66" extrusionOk="0">
                    <a:moveTo>
                      <a:pt x="165" y="66"/>
                    </a:moveTo>
                    <a:cubicBezTo>
                      <a:pt x="164" y="66"/>
                      <a:pt x="155" y="59"/>
                      <a:pt x="141" y="50"/>
                    </a:cubicBezTo>
                    <a:cubicBezTo>
                      <a:pt x="126" y="40"/>
                      <a:pt x="104" y="27"/>
                      <a:pt x="78" y="31"/>
                    </a:cubicBezTo>
                    <a:cubicBezTo>
                      <a:pt x="66" y="33"/>
                      <a:pt x="56" y="38"/>
                      <a:pt x="49" y="45"/>
                    </a:cubicBezTo>
                    <a:lnTo>
                      <a:pt x="47" y="48"/>
                    </a:lnTo>
                    <a:lnTo>
                      <a:pt x="44" y="45"/>
                    </a:lnTo>
                    <a:cubicBezTo>
                      <a:pt x="32" y="32"/>
                      <a:pt x="19" y="22"/>
                      <a:pt x="12" y="14"/>
                    </a:cubicBezTo>
                    <a:cubicBezTo>
                      <a:pt x="4" y="6"/>
                      <a:pt x="0" y="0"/>
                      <a:pt x="0" y="0"/>
                    </a:cubicBezTo>
                    <a:cubicBezTo>
                      <a:pt x="1" y="-1"/>
                      <a:pt x="6" y="3"/>
                      <a:pt x="15" y="10"/>
                    </a:cubicBezTo>
                    <a:cubicBezTo>
                      <a:pt x="23" y="18"/>
                      <a:pt x="36" y="27"/>
                      <a:pt x="50" y="41"/>
                    </a:cubicBezTo>
                    <a:lnTo>
                      <a:pt x="44" y="41"/>
                    </a:lnTo>
                    <a:cubicBezTo>
                      <a:pt x="52" y="32"/>
                      <a:pt x="64" y="26"/>
                      <a:pt x="77" y="24"/>
                    </a:cubicBezTo>
                    <a:cubicBezTo>
                      <a:pt x="91" y="22"/>
                      <a:pt x="105" y="25"/>
                      <a:pt x="116" y="29"/>
                    </a:cubicBezTo>
                    <a:cubicBezTo>
                      <a:pt x="127" y="34"/>
                      <a:pt x="136" y="40"/>
                      <a:pt x="144" y="45"/>
                    </a:cubicBezTo>
                    <a:cubicBezTo>
                      <a:pt x="158" y="56"/>
                      <a:pt x="165" y="65"/>
                      <a:pt x="165" y="65"/>
                    </a:cubicBezTo>
                    <a:lnTo>
                      <a:pt x="165" y="66"/>
                    </a:ln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852;p45">
                <a:extLst>
                  <a:ext uri="{FF2B5EF4-FFF2-40B4-BE49-F238E27FC236}">
                    <a16:creationId xmlns:a16="http://schemas.microsoft.com/office/drawing/2014/main" id="{022712E2-3EE8-AF2A-C044-4484A33EA1DC}"/>
                  </a:ext>
                </a:extLst>
              </p:cNvPr>
              <p:cNvSpPr/>
              <p:nvPr/>
            </p:nvSpPr>
            <p:spPr>
              <a:xfrm>
                <a:off x="7782848" y="3641941"/>
                <a:ext cx="337872" cy="59208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552" extrusionOk="0">
                    <a:moveTo>
                      <a:pt x="88" y="552"/>
                    </a:moveTo>
                    <a:lnTo>
                      <a:pt x="0" y="59"/>
                    </a:lnTo>
                    <a:lnTo>
                      <a:pt x="134" y="0"/>
                    </a:lnTo>
                    <a:lnTo>
                      <a:pt x="315" y="544"/>
                    </a:lnTo>
                    <a:lnTo>
                      <a:pt x="88" y="552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853;p45">
                <a:extLst>
                  <a:ext uri="{FF2B5EF4-FFF2-40B4-BE49-F238E27FC236}">
                    <a16:creationId xmlns:a16="http://schemas.microsoft.com/office/drawing/2014/main" id="{A546F66C-09F8-3A16-7C4E-0505F9CA66E3}"/>
                  </a:ext>
                </a:extLst>
              </p:cNvPr>
              <p:cNvSpPr/>
              <p:nvPr/>
            </p:nvSpPr>
            <p:spPr>
              <a:xfrm>
                <a:off x="7776412" y="3684846"/>
                <a:ext cx="114769" cy="55346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6" extrusionOk="0">
                    <a:moveTo>
                      <a:pt x="107" y="516"/>
                    </a:moveTo>
                    <a:cubicBezTo>
                      <a:pt x="107" y="516"/>
                      <a:pt x="105" y="509"/>
                      <a:pt x="101" y="496"/>
                    </a:cubicBezTo>
                    <a:cubicBezTo>
                      <a:pt x="98" y="483"/>
                      <a:pt x="93" y="465"/>
                      <a:pt x="88" y="441"/>
                    </a:cubicBezTo>
                    <a:cubicBezTo>
                      <a:pt x="77" y="395"/>
                      <a:pt x="63" y="331"/>
                      <a:pt x="48" y="259"/>
                    </a:cubicBezTo>
                    <a:cubicBezTo>
                      <a:pt x="34" y="188"/>
                      <a:pt x="21" y="123"/>
                      <a:pt x="13" y="76"/>
                    </a:cubicBezTo>
                    <a:cubicBezTo>
                      <a:pt x="9" y="53"/>
                      <a:pt x="6" y="34"/>
                      <a:pt x="3" y="20"/>
                    </a:cubicBezTo>
                    <a:cubicBezTo>
                      <a:pt x="1" y="7"/>
                      <a:pt x="0" y="0"/>
                      <a:pt x="0" y="0"/>
                    </a:cubicBezTo>
                    <a:cubicBezTo>
                      <a:pt x="1" y="0"/>
                      <a:pt x="3" y="7"/>
                      <a:pt x="5" y="20"/>
                    </a:cubicBezTo>
                    <a:cubicBezTo>
                      <a:pt x="8" y="34"/>
                      <a:pt x="12" y="53"/>
                      <a:pt x="17" y="75"/>
                    </a:cubicBezTo>
                    <a:cubicBezTo>
                      <a:pt x="27" y="123"/>
                      <a:pt x="40" y="187"/>
                      <a:pt x="54" y="258"/>
                    </a:cubicBezTo>
                    <a:cubicBezTo>
                      <a:pt x="69" y="329"/>
                      <a:pt x="82" y="393"/>
                      <a:pt x="92" y="441"/>
                    </a:cubicBezTo>
                    <a:cubicBezTo>
                      <a:pt x="97" y="463"/>
                      <a:pt x="100" y="482"/>
                      <a:pt x="103" y="496"/>
                    </a:cubicBezTo>
                    <a:cubicBezTo>
                      <a:pt x="106" y="509"/>
                      <a:pt x="107" y="516"/>
                      <a:pt x="107" y="516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" name="Google Shape;1854;p45">
              <a:extLst>
                <a:ext uri="{FF2B5EF4-FFF2-40B4-BE49-F238E27FC236}">
                  <a16:creationId xmlns:a16="http://schemas.microsoft.com/office/drawing/2014/main" id="{E01A3295-6842-7C46-72BD-33DD466C1FDD}"/>
                </a:ext>
              </a:extLst>
            </p:cNvPr>
            <p:cNvGrpSpPr/>
            <p:nvPr/>
          </p:nvGrpSpPr>
          <p:grpSpPr>
            <a:xfrm>
              <a:off x="6002315" y="1853890"/>
              <a:ext cx="1185235" cy="700417"/>
              <a:chOff x="6002315" y="1853890"/>
              <a:chExt cx="1185235" cy="700417"/>
            </a:xfrm>
          </p:grpSpPr>
          <p:sp>
            <p:nvSpPr>
              <p:cNvPr id="32" name="Google Shape;1860;p45">
                <a:extLst>
                  <a:ext uri="{FF2B5EF4-FFF2-40B4-BE49-F238E27FC236}">
                    <a16:creationId xmlns:a16="http://schemas.microsoft.com/office/drawing/2014/main" id="{4C7EC7C4-D81E-F2F1-D032-5B46B35833F7}"/>
                  </a:ext>
                </a:extLst>
              </p:cNvPr>
              <p:cNvSpPr/>
              <p:nvPr/>
            </p:nvSpPr>
            <p:spPr>
              <a:xfrm>
                <a:off x="6921542" y="2080212"/>
                <a:ext cx="9653" cy="397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71" extrusionOk="0">
                    <a:moveTo>
                      <a:pt x="2" y="0"/>
                    </a:moveTo>
                    <a:cubicBezTo>
                      <a:pt x="2" y="0"/>
                      <a:pt x="2" y="1"/>
                      <a:pt x="3" y="4"/>
                    </a:cubicBezTo>
                    <a:cubicBezTo>
                      <a:pt x="3" y="7"/>
                      <a:pt x="3" y="10"/>
                      <a:pt x="4" y="14"/>
                    </a:cubicBezTo>
                    <a:cubicBezTo>
                      <a:pt x="5" y="24"/>
                      <a:pt x="6" y="37"/>
                      <a:pt x="7" y="54"/>
                    </a:cubicBezTo>
                    <a:cubicBezTo>
                      <a:pt x="9" y="88"/>
                      <a:pt x="10" y="134"/>
                      <a:pt x="9" y="186"/>
                    </a:cubicBezTo>
                    <a:cubicBezTo>
                      <a:pt x="9" y="237"/>
                      <a:pt x="6" y="283"/>
                      <a:pt x="4" y="317"/>
                    </a:cubicBezTo>
                    <a:cubicBezTo>
                      <a:pt x="3" y="333"/>
                      <a:pt x="2" y="347"/>
                      <a:pt x="1" y="357"/>
                    </a:cubicBezTo>
                    <a:lnTo>
                      <a:pt x="0" y="367"/>
                    </a:lnTo>
                    <a:cubicBezTo>
                      <a:pt x="0" y="370"/>
                      <a:pt x="0" y="371"/>
                      <a:pt x="0" y="371"/>
                    </a:cubicBezTo>
                    <a:cubicBezTo>
                      <a:pt x="0" y="371"/>
                      <a:pt x="0" y="370"/>
                      <a:pt x="0" y="367"/>
                    </a:cubicBezTo>
                    <a:cubicBezTo>
                      <a:pt x="0" y="364"/>
                      <a:pt x="0" y="361"/>
                      <a:pt x="0" y="357"/>
                    </a:cubicBezTo>
                    <a:cubicBezTo>
                      <a:pt x="0" y="347"/>
                      <a:pt x="1" y="333"/>
                      <a:pt x="1" y="317"/>
                    </a:cubicBezTo>
                    <a:cubicBezTo>
                      <a:pt x="3" y="283"/>
                      <a:pt x="5" y="237"/>
                      <a:pt x="6" y="185"/>
                    </a:cubicBezTo>
                    <a:cubicBezTo>
                      <a:pt x="6" y="134"/>
                      <a:pt x="5" y="88"/>
                      <a:pt x="4" y="54"/>
                    </a:cubicBezTo>
                    <a:cubicBezTo>
                      <a:pt x="3" y="38"/>
                      <a:pt x="3" y="25"/>
                      <a:pt x="2" y="14"/>
                    </a:cubicBezTo>
                    <a:cubicBezTo>
                      <a:pt x="2" y="10"/>
                      <a:pt x="2" y="7"/>
                      <a:pt x="2" y="4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1861;p45">
                <a:extLst>
                  <a:ext uri="{FF2B5EF4-FFF2-40B4-BE49-F238E27FC236}">
                    <a16:creationId xmlns:a16="http://schemas.microsoft.com/office/drawing/2014/main" id="{6F5E36E4-2CAB-4A3B-2042-D8A22F50AAAF}"/>
                  </a:ext>
                </a:extLst>
              </p:cNvPr>
              <p:cNvSpPr/>
              <p:nvPr/>
            </p:nvSpPr>
            <p:spPr>
              <a:xfrm>
                <a:off x="6002315" y="2050179"/>
                <a:ext cx="94390" cy="334656"/>
              </a:xfrm>
              <a:custGeom>
                <a:avLst/>
                <a:gdLst/>
                <a:ahLst/>
                <a:cxnLst/>
                <a:rect l="l" t="t" r="r" b="b"/>
                <a:pathLst>
                  <a:path w="88" h="312" extrusionOk="0">
                    <a:moveTo>
                      <a:pt x="88" y="312"/>
                    </a:moveTo>
                    <a:cubicBezTo>
                      <a:pt x="87" y="312"/>
                      <a:pt x="66" y="242"/>
                      <a:pt x="42" y="156"/>
                    </a:cubicBezTo>
                    <a:cubicBezTo>
                      <a:pt x="18" y="70"/>
                      <a:pt x="-1" y="0"/>
                      <a:pt x="0" y="0"/>
                    </a:cubicBezTo>
                    <a:cubicBezTo>
                      <a:pt x="1" y="0"/>
                      <a:pt x="22" y="69"/>
                      <a:pt x="46" y="155"/>
                    </a:cubicBezTo>
                    <a:cubicBezTo>
                      <a:pt x="70" y="241"/>
                      <a:pt x="89" y="311"/>
                      <a:pt x="88" y="3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862;p45">
                <a:extLst>
                  <a:ext uri="{FF2B5EF4-FFF2-40B4-BE49-F238E27FC236}">
                    <a16:creationId xmlns:a16="http://schemas.microsoft.com/office/drawing/2014/main" id="{A49CCEC2-26E8-C0A9-C94C-1B3AD6549E80}"/>
                  </a:ext>
                </a:extLst>
              </p:cNvPr>
              <p:cNvSpPr/>
              <p:nvPr/>
            </p:nvSpPr>
            <p:spPr>
              <a:xfrm>
                <a:off x="6221128" y="1857108"/>
                <a:ext cx="306766" cy="223104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08" extrusionOk="0">
                    <a:moveTo>
                      <a:pt x="286" y="183"/>
                    </a:moveTo>
                    <a:cubicBezTo>
                      <a:pt x="286" y="183"/>
                      <a:pt x="285" y="183"/>
                      <a:pt x="284" y="182"/>
                    </a:cubicBezTo>
                    <a:cubicBezTo>
                      <a:pt x="282" y="181"/>
                      <a:pt x="280" y="180"/>
                      <a:pt x="278" y="179"/>
                    </a:cubicBezTo>
                    <a:cubicBezTo>
                      <a:pt x="273" y="177"/>
                      <a:pt x="266" y="173"/>
                      <a:pt x="256" y="167"/>
                    </a:cubicBezTo>
                    <a:cubicBezTo>
                      <a:pt x="238" y="157"/>
                      <a:pt x="213" y="140"/>
                      <a:pt x="186" y="115"/>
                    </a:cubicBezTo>
                    <a:lnTo>
                      <a:pt x="189" y="114"/>
                    </a:lnTo>
                    <a:cubicBezTo>
                      <a:pt x="193" y="140"/>
                      <a:pt x="196" y="171"/>
                      <a:pt x="193" y="204"/>
                    </a:cubicBezTo>
                    <a:lnTo>
                      <a:pt x="193" y="208"/>
                    </a:lnTo>
                    <a:lnTo>
                      <a:pt x="190" y="206"/>
                    </a:lnTo>
                    <a:cubicBezTo>
                      <a:pt x="186" y="203"/>
                      <a:pt x="181" y="199"/>
                      <a:pt x="176" y="196"/>
                    </a:cubicBezTo>
                    <a:cubicBezTo>
                      <a:pt x="171" y="192"/>
                      <a:pt x="166" y="189"/>
                      <a:pt x="161" y="185"/>
                    </a:cubicBezTo>
                    <a:cubicBezTo>
                      <a:pt x="107" y="144"/>
                      <a:pt x="65" y="97"/>
                      <a:pt x="39" y="61"/>
                    </a:cubicBezTo>
                    <a:cubicBezTo>
                      <a:pt x="26" y="43"/>
                      <a:pt x="16" y="28"/>
                      <a:pt x="9" y="17"/>
                    </a:cubicBezTo>
                    <a:cubicBezTo>
                      <a:pt x="6" y="12"/>
                      <a:pt x="4" y="8"/>
                      <a:pt x="2" y="5"/>
                    </a:cubicBezTo>
                    <a:cubicBezTo>
                      <a:pt x="0" y="2"/>
                      <a:pt x="0" y="0"/>
                      <a:pt x="0" y="0"/>
                    </a:cubicBezTo>
                    <a:cubicBezTo>
                      <a:pt x="0" y="0"/>
                      <a:pt x="1" y="2"/>
                      <a:pt x="3" y="4"/>
                    </a:cubicBezTo>
                    <a:cubicBezTo>
                      <a:pt x="5" y="7"/>
                      <a:pt x="7" y="11"/>
                      <a:pt x="11" y="16"/>
                    </a:cubicBezTo>
                    <a:cubicBezTo>
                      <a:pt x="17" y="27"/>
                      <a:pt x="27" y="42"/>
                      <a:pt x="41" y="59"/>
                    </a:cubicBezTo>
                    <a:cubicBezTo>
                      <a:pt x="68" y="95"/>
                      <a:pt x="109" y="141"/>
                      <a:pt x="164" y="182"/>
                    </a:cubicBezTo>
                    <a:cubicBezTo>
                      <a:pt x="168" y="186"/>
                      <a:pt x="173" y="189"/>
                      <a:pt x="178" y="193"/>
                    </a:cubicBezTo>
                    <a:cubicBezTo>
                      <a:pt x="183" y="196"/>
                      <a:pt x="188" y="199"/>
                      <a:pt x="192" y="203"/>
                    </a:cubicBezTo>
                    <a:lnTo>
                      <a:pt x="189" y="204"/>
                    </a:lnTo>
                    <a:cubicBezTo>
                      <a:pt x="192" y="172"/>
                      <a:pt x="190" y="141"/>
                      <a:pt x="185" y="115"/>
                    </a:cubicBezTo>
                    <a:lnTo>
                      <a:pt x="185" y="110"/>
                    </a:lnTo>
                    <a:lnTo>
                      <a:pt x="188" y="113"/>
                    </a:lnTo>
                    <a:cubicBezTo>
                      <a:pt x="215" y="137"/>
                      <a:pt x="240" y="154"/>
                      <a:pt x="258" y="166"/>
                    </a:cubicBezTo>
                    <a:cubicBezTo>
                      <a:pt x="266" y="172"/>
                      <a:pt x="274" y="176"/>
                      <a:pt x="278" y="179"/>
                    </a:cubicBezTo>
                    <a:cubicBezTo>
                      <a:pt x="283" y="181"/>
                      <a:pt x="286" y="183"/>
                      <a:pt x="286" y="1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29875" rIns="90000" bIns="298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863;p45">
                <a:extLst>
                  <a:ext uri="{FF2B5EF4-FFF2-40B4-BE49-F238E27FC236}">
                    <a16:creationId xmlns:a16="http://schemas.microsoft.com/office/drawing/2014/main" id="{ED1A4BF0-5BDB-D223-42C5-EFC387576019}"/>
                  </a:ext>
                </a:extLst>
              </p:cNvPr>
              <p:cNvSpPr/>
              <p:nvPr/>
            </p:nvSpPr>
            <p:spPr>
              <a:xfrm>
                <a:off x="6551492" y="1853890"/>
                <a:ext cx="86881" cy="210233"/>
              </a:xfrm>
              <a:custGeom>
                <a:avLst/>
                <a:gdLst/>
                <a:ahLst/>
                <a:cxnLst/>
                <a:rect l="l" t="t" r="r" b="b"/>
                <a:pathLst>
                  <a:path w="81" h="196" extrusionOk="0">
                    <a:moveTo>
                      <a:pt x="79" y="0"/>
                    </a:moveTo>
                    <a:cubicBezTo>
                      <a:pt x="79" y="0"/>
                      <a:pt x="80" y="2"/>
                      <a:pt x="80" y="4"/>
                    </a:cubicBezTo>
                    <a:cubicBezTo>
                      <a:pt x="80" y="7"/>
                      <a:pt x="80" y="10"/>
                      <a:pt x="81" y="14"/>
                    </a:cubicBezTo>
                    <a:cubicBezTo>
                      <a:pt x="81" y="23"/>
                      <a:pt x="81" y="36"/>
                      <a:pt x="80" y="53"/>
                    </a:cubicBezTo>
                    <a:cubicBezTo>
                      <a:pt x="80" y="69"/>
                      <a:pt x="78" y="88"/>
                      <a:pt x="74" y="110"/>
                    </a:cubicBezTo>
                    <a:cubicBezTo>
                      <a:pt x="73" y="120"/>
                      <a:pt x="71" y="131"/>
                      <a:pt x="68" y="143"/>
                    </a:cubicBezTo>
                    <a:cubicBezTo>
                      <a:pt x="65" y="154"/>
                      <a:pt x="61" y="166"/>
                      <a:pt x="55" y="177"/>
                    </a:cubicBezTo>
                    <a:cubicBezTo>
                      <a:pt x="50" y="184"/>
                      <a:pt x="44" y="190"/>
                      <a:pt x="37" y="194"/>
                    </a:cubicBezTo>
                    <a:lnTo>
                      <a:pt x="34" y="196"/>
                    </a:lnTo>
                    <a:lnTo>
                      <a:pt x="34" y="192"/>
                    </a:lnTo>
                    <a:cubicBezTo>
                      <a:pt x="35" y="162"/>
                      <a:pt x="36" y="134"/>
                      <a:pt x="36" y="111"/>
                    </a:cubicBezTo>
                    <a:lnTo>
                      <a:pt x="39" y="112"/>
                    </a:lnTo>
                    <a:cubicBezTo>
                      <a:pt x="30" y="132"/>
                      <a:pt x="21" y="149"/>
                      <a:pt x="13" y="159"/>
                    </a:cubicBezTo>
                    <a:cubicBezTo>
                      <a:pt x="10" y="165"/>
                      <a:pt x="6" y="169"/>
                      <a:pt x="4" y="171"/>
                    </a:cubicBezTo>
                    <a:cubicBezTo>
                      <a:pt x="2" y="174"/>
                      <a:pt x="0" y="175"/>
                      <a:pt x="0" y="175"/>
                    </a:cubicBezTo>
                    <a:cubicBezTo>
                      <a:pt x="0" y="175"/>
                      <a:pt x="1" y="173"/>
                      <a:pt x="3" y="171"/>
                    </a:cubicBezTo>
                    <a:cubicBezTo>
                      <a:pt x="5" y="168"/>
                      <a:pt x="8" y="164"/>
                      <a:pt x="12" y="158"/>
                    </a:cubicBezTo>
                    <a:cubicBezTo>
                      <a:pt x="18" y="147"/>
                      <a:pt x="27" y="131"/>
                      <a:pt x="36" y="110"/>
                    </a:cubicBezTo>
                    <a:lnTo>
                      <a:pt x="40" y="103"/>
                    </a:lnTo>
                    <a:lnTo>
                      <a:pt x="40" y="111"/>
                    </a:lnTo>
                    <a:cubicBezTo>
                      <a:pt x="39" y="134"/>
                      <a:pt x="39" y="162"/>
                      <a:pt x="38" y="192"/>
                    </a:cubicBezTo>
                    <a:lnTo>
                      <a:pt x="35" y="191"/>
                    </a:lnTo>
                    <a:cubicBezTo>
                      <a:pt x="42" y="187"/>
                      <a:pt x="47" y="181"/>
                      <a:pt x="51" y="175"/>
                    </a:cubicBezTo>
                    <a:cubicBezTo>
                      <a:pt x="58" y="165"/>
                      <a:pt x="61" y="153"/>
                      <a:pt x="64" y="142"/>
                    </a:cubicBezTo>
                    <a:cubicBezTo>
                      <a:pt x="67" y="131"/>
                      <a:pt x="69" y="120"/>
                      <a:pt x="71" y="109"/>
                    </a:cubicBezTo>
                    <a:cubicBezTo>
                      <a:pt x="74" y="88"/>
                      <a:pt x="75" y="70"/>
                      <a:pt x="77" y="53"/>
                    </a:cubicBezTo>
                    <a:cubicBezTo>
                      <a:pt x="78" y="37"/>
                      <a:pt x="79" y="23"/>
                      <a:pt x="79" y="14"/>
                    </a:cubicBezTo>
                    <a:cubicBezTo>
                      <a:pt x="79" y="5"/>
                      <a:pt x="79" y="0"/>
                      <a:pt x="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25550" rIns="90000" bIns="25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864;p45">
                <a:extLst>
                  <a:ext uri="{FF2B5EF4-FFF2-40B4-BE49-F238E27FC236}">
                    <a16:creationId xmlns:a16="http://schemas.microsoft.com/office/drawing/2014/main" id="{FAC8994F-2569-C33F-081F-36FCCAD402C9}"/>
                  </a:ext>
                </a:extLst>
              </p:cNvPr>
              <p:cNvSpPr/>
              <p:nvPr/>
            </p:nvSpPr>
            <p:spPr>
              <a:xfrm>
                <a:off x="7003061" y="2377326"/>
                <a:ext cx="184489" cy="176981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65" extrusionOk="0">
                    <a:moveTo>
                      <a:pt x="172" y="156"/>
                    </a:moveTo>
                    <a:cubicBezTo>
                      <a:pt x="172" y="156"/>
                      <a:pt x="168" y="158"/>
                      <a:pt x="161" y="160"/>
                    </a:cubicBezTo>
                    <a:cubicBezTo>
                      <a:pt x="154" y="161"/>
                      <a:pt x="143" y="163"/>
                      <a:pt x="130" y="164"/>
                    </a:cubicBezTo>
                    <a:cubicBezTo>
                      <a:pt x="117" y="165"/>
                      <a:pt x="101" y="165"/>
                      <a:pt x="84" y="161"/>
                    </a:cubicBezTo>
                    <a:cubicBezTo>
                      <a:pt x="75" y="159"/>
                      <a:pt x="67" y="156"/>
                      <a:pt x="58" y="153"/>
                    </a:cubicBezTo>
                    <a:cubicBezTo>
                      <a:pt x="49" y="149"/>
                      <a:pt x="40" y="144"/>
                      <a:pt x="33" y="137"/>
                    </a:cubicBezTo>
                    <a:cubicBezTo>
                      <a:pt x="25" y="131"/>
                      <a:pt x="19" y="122"/>
                      <a:pt x="15" y="114"/>
                    </a:cubicBezTo>
                    <a:cubicBezTo>
                      <a:pt x="10" y="105"/>
                      <a:pt x="7" y="97"/>
                      <a:pt x="5" y="88"/>
                    </a:cubicBezTo>
                    <a:cubicBezTo>
                      <a:pt x="1" y="71"/>
                      <a:pt x="0" y="55"/>
                      <a:pt x="0" y="42"/>
                    </a:cubicBezTo>
                    <a:cubicBezTo>
                      <a:pt x="0" y="29"/>
                      <a:pt x="0" y="19"/>
                      <a:pt x="1" y="11"/>
                    </a:cubicBezTo>
                    <a:cubicBezTo>
                      <a:pt x="1" y="4"/>
                      <a:pt x="2" y="0"/>
                      <a:pt x="2" y="0"/>
                    </a:cubicBezTo>
                    <a:cubicBezTo>
                      <a:pt x="2" y="0"/>
                      <a:pt x="3" y="4"/>
                      <a:pt x="2" y="12"/>
                    </a:cubicBezTo>
                    <a:cubicBezTo>
                      <a:pt x="2" y="19"/>
                      <a:pt x="2" y="29"/>
                      <a:pt x="2" y="42"/>
                    </a:cubicBezTo>
                    <a:cubicBezTo>
                      <a:pt x="3" y="55"/>
                      <a:pt x="4" y="71"/>
                      <a:pt x="9" y="87"/>
                    </a:cubicBezTo>
                    <a:cubicBezTo>
                      <a:pt x="11" y="95"/>
                      <a:pt x="14" y="104"/>
                      <a:pt x="18" y="112"/>
                    </a:cubicBezTo>
                    <a:cubicBezTo>
                      <a:pt x="23" y="120"/>
                      <a:pt x="28" y="128"/>
                      <a:pt x="35" y="135"/>
                    </a:cubicBezTo>
                    <a:cubicBezTo>
                      <a:pt x="50" y="147"/>
                      <a:pt x="68" y="154"/>
                      <a:pt x="85" y="158"/>
                    </a:cubicBezTo>
                    <a:cubicBezTo>
                      <a:pt x="101" y="161"/>
                      <a:pt x="117" y="162"/>
                      <a:pt x="130" y="162"/>
                    </a:cubicBezTo>
                    <a:cubicBezTo>
                      <a:pt x="156" y="161"/>
                      <a:pt x="171" y="155"/>
                      <a:pt x="172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14400" rIns="90000" bIns="144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865;p45">
                <a:extLst>
                  <a:ext uri="{FF2B5EF4-FFF2-40B4-BE49-F238E27FC236}">
                    <a16:creationId xmlns:a16="http://schemas.microsoft.com/office/drawing/2014/main" id="{EEA0CD4E-1846-427A-4E24-C875B3B66F21}"/>
                  </a:ext>
                </a:extLst>
              </p:cNvPr>
              <p:cNvSpPr/>
              <p:nvPr/>
            </p:nvSpPr>
            <p:spPr>
              <a:xfrm>
                <a:off x="6947285" y="2231451"/>
                <a:ext cx="100825" cy="196289"/>
              </a:xfrm>
              <a:custGeom>
                <a:avLst/>
                <a:gdLst/>
                <a:ahLst/>
                <a:cxnLst/>
                <a:rect l="l" t="t" r="r" b="b"/>
                <a:pathLst>
                  <a:path w="94" h="183" extrusionOk="0">
                    <a:moveTo>
                      <a:pt x="94" y="0"/>
                    </a:moveTo>
                    <a:cubicBezTo>
                      <a:pt x="94" y="1"/>
                      <a:pt x="84" y="7"/>
                      <a:pt x="70" y="20"/>
                    </a:cubicBezTo>
                    <a:cubicBezTo>
                      <a:pt x="63" y="27"/>
                      <a:pt x="55" y="35"/>
                      <a:pt x="48" y="45"/>
                    </a:cubicBezTo>
                    <a:cubicBezTo>
                      <a:pt x="40" y="55"/>
                      <a:pt x="32" y="67"/>
                      <a:pt x="25" y="80"/>
                    </a:cubicBezTo>
                    <a:cubicBezTo>
                      <a:pt x="19" y="93"/>
                      <a:pt x="14" y="107"/>
                      <a:pt x="10" y="119"/>
                    </a:cubicBezTo>
                    <a:cubicBezTo>
                      <a:pt x="7" y="131"/>
                      <a:pt x="4" y="142"/>
                      <a:pt x="3" y="152"/>
                    </a:cubicBezTo>
                    <a:cubicBezTo>
                      <a:pt x="1" y="171"/>
                      <a:pt x="2" y="183"/>
                      <a:pt x="1" y="183"/>
                    </a:cubicBezTo>
                    <a:cubicBezTo>
                      <a:pt x="1" y="183"/>
                      <a:pt x="0" y="180"/>
                      <a:pt x="0" y="175"/>
                    </a:cubicBezTo>
                    <a:cubicBezTo>
                      <a:pt x="0" y="172"/>
                      <a:pt x="0" y="169"/>
                      <a:pt x="0" y="165"/>
                    </a:cubicBezTo>
                    <a:cubicBezTo>
                      <a:pt x="0" y="161"/>
                      <a:pt x="0" y="156"/>
                      <a:pt x="1" y="152"/>
                    </a:cubicBezTo>
                    <a:cubicBezTo>
                      <a:pt x="1" y="142"/>
                      <a:pt x="3" y="130"/>
                      <a:pt x="7" y="118"/>
                    </a:cubicBezTo>
                    <a:cubicBezTo>
                      <a:pt x="10" y="105"/>
                      <a:pt x="15" y="92"/>
                      <a:pt x="22" y="79"/>
                    </a:cubicBezTo>
                    <a:cubicBezTo>
                      <a:pt x="29" y="65"/>
                      <a:pt x="37" y="54"/>
                      <a:pt x="45" y="43"/>
                    </a:cubicBezTo>
                    <a:cubicBezTo>
                      <a:pt x="53" y="33"/>
                      <a:pt x="61" y="25"/>
                      <a:pt x="68" y="18"/>
                    </a:cubicBezTo>
                    <a:cubicBezTo>
                      <a:pt x="72" y="15"/>
                      <a:pt x="76" y="12"/>
                      <a:pt x="79" y="10"/>
                    </a:cubicBezTo>
                    <a:cubicBezTo>
                      <a:pt x="82" y="8"/>
                      <a:pt x="84" y="6"/>
                      <a:pt x="87" y="4"/>
                    </a:cubicBezTo>
                    <a:cubicBezTo>
                      <a:pt x="91" y="1"/>
                      <a:pt x="94" y="0"/>
                      <a:pt x="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20875" rIns="90000" bIns="208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" name="Google Shape;1902;p45">
              <a:extLst>
                <a:ext uri="{FF2B5EF4-FFF2-40B4-BE49-F238E27FC236}">
                  <a16:creationId xmlns:a16="http://schemas.microsoft.com/office/drawing/2014/main" id="{87378CF7-751B-34C3-B4C8-15B7121BB61B}"/>
                </a:ext>
              </a:extLst>
            </p:cNvPr>
            <p:cNvGrpSpPr/>
            <p:nvPr/>
          </p:nvGrpSpPr>
          <p:grpSpPr>
            <a:xfrm>
              <a:off x="7532930" y="2380544"/>
              <a:ext cx="718649" cy="691837"/>
              <a:chOff x="7532930" y="2380544"/>
              <a:chExt cx="718649" cy="691837"/>
            </a:xfrm>
          </p:grpSpPr>
          <p:sp>
            <p:nvSpPr>
              <p:cNvPr id="20" name="Google Shape;1903;p45">
                <a:extLst>
                  <a:ext uri="{FF2B5EF4-FFF2-40B4-BE49-F238E27FC236}">
                    <a16:creationId xmlns:a16="http://schemas.microsoft.com/office/drawing/2014/main" id="{A11D7031-4F54-139F-E3CF-C46D5E1BEC99}"/>
                  </a:ext>
                </a:extLst>
              </p:cNvPr>
              <p:cNvSpPr/>
              <p:nvPr/>
            </p:nvSpPr>
            <p:spPr>
              <a:xfrm>
                <a:off x="7532930" y="2381617"/>
                <a:ext cx="716503" cy="690764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44" extrusionOk="0">
                    <a:moveTo>
                      <a:pt x="0" y="517"/>
                    </a:moveTo>
                    <a:lnTo>
                      <a:pt x="106" y="535"/>
                    </a:lnTo>
                    <a:cubicBezTo>
                      <a:pt x="144" y="578"/>
                      <a:pt x="195" y="612"/>
                      <a:pt x="254" y="630"/>
                    </a:cubicBezTo>
                    <a:cubicBezTo>
                      <a:pt x="423" y="681"/>
                      <a:pt x="603" y="585"/>
                      <a:pt x="654" y="415"/>
                    </a:cubicBezTo>
                    <a:cubicBezTo>
                      <a:pt x="705" y="245"/>
                      <a:pt x="610" y="65"/>
                      <a:pt x="440" y="14"/>
                    </a:cubicBezTo>
                    <a:cubicBezTo>
                      <a:pt x="271" y="-37"/>
                      <a:pt x="91" y="59"/>
                      <a:pt x="39" y="229"/>
                    </a:cubicBezTo>
                    <a:cubicBezTo>
                      <a:pt x="18" y="300"/>
                      <a:pt x="22" y="373"/>
                      <a:pt x="47" y="437"/>
                    </a:cubicBezTo>
                    <a:lnTo>
                      <a:pt x="47" y="437"/>
                    </a:lnTo>
                    <a:lnTo>
                      <a:pt x="0" y="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904;p45">
                <a:extLst>
                  <a:ext uri="{FF2B5EF4-FFF2-40B4-BE49-F238E27FC236}">
                    <a16:creationId xmlns:a16="http://schemas.microsoft.com/office/drawing/2014/main" id="{19CAD3D3-98C9-823A-C317-265ED4CB04B9}"/>
                  </a:ext>
                </a:extLst>
              </p:cNvPr>
              <p:cNvSpPr/>
              <p:nvPr/>
            </p:nvSpPr>
            <p:spPr>
              <a:xfrm>
                <a:off x="7532930" y="2380544"/>
                <a:ext cx="718649" cy="69183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45" extrusionOk="0">
                    <a:moveTo>
                      <a:pt x="0" y="518"/>
                    </a:moveTo>
                    <a:cubicBezTo>
                      <a:pt x="0" y="518"/>
                      <a:pt x="1" y="516"/>
                      <a:pt x="3" y="512"/>
                    </a:cubicBezTo>
                    <a:cubicBezTo>
                      <a:pt x="5" y="509"/>
                      <a:pt x="8" y="504"/>
                      <a:pt x="12" y="497"/>
                    </a:cubicBezTo>
                    <a:cubicBezTo>
                      <a:pt x="20" y="483"/>
                      <a:pt x="31" y="463"/>
                      <a:pt x="46" y="437"/>
                    </a:cubicBezTo>
                    <a:lnTo>
                      <a:pt x="47" y="437"/>
                    </a:lnTo>
                    <a:lnTo>
                      <a:pt x="47" y="437"/>
                    </a:lnTo>
                    <a:lnTo>
                      <a:pt x="47" y="437"/>
                    </a:lnTo>
                    <a:lnTo>
                      <a:pt x="46" y="438"/>
                    </a:lnTo>
                    <a:cubicBezTo>
                      <a:pt x="31" y="400"/>
                      <a:pt x="19" y="346"/>
                      <a:pt x="27" y="282"/>
                    </a:cubicBezTo>
                    <a:cubicBezTo>
                      <a:pt x="29" y="266"/>
                      <a:pt x="32" y="250"/>
                      <a:pt x="37" y="233"/>
                    </a:cubicBezTo>
                    <a:cubicBezTo>
                      <a:pt x="39" y="225"/>
                      <a:pt x="43" y="216"/>
                      <a:pt x="46" y="208"/>
                    </a:cubicBezTo>
                    <a:cubicBezTo>
                      <a:pt x="48" y="199"/>
                      <a:pt x="52" y="191"/>
                      <a:pt x="56" y="183"/>
                    </a:cubicBezTo>
                    <a:cubicBezTo>
                      <a:pt x="72" y="149"/>
                      <a:pt x="95" y="116"/>
                      <a:pt x="126" y="88"/>
                    </a:cubicBezTo>
                    <a:cubicBezTo>
                      <a:pt x="156" y="59"/>
                      <a:pt x="194" y="35"/>
                      <a:pt x="236" y="19"/>
                    </a:cubicBezTo>
                    <a:cubicBezTo>
                      <a:pt x="279" y="4"/>
                      <a:pt x="327" y="-3"/>
                      <a:pt x="376" y="1"/>
                    </a:cubicBezTo>
                    <a:cubicBezTo>
                      <a:pt x="425" y="5"/>
                      <a:pt x="474" y="21"/>
                      <a:pt x="518" y="49"/>
                    </a:cubicBezTo>
                    <a:cubicBezTo>
                      <a:pt x="529" y="55"/>
                      <a:pt x="539" y="64"/>
                      <a:pt x="549" y="71"/>
                    </a:cubicBezTo>
                    <a:cubicBezTo>
                      <a:pt x="555" y="75"/>
                      <a:pt x="559" y="80"/>
                      <a:pt x="564" y="84"/>
                    </a:cubicBezTo>
                    <a:cubicBezTo>
                      <a:pt x="569" y="89"/>
                      <a:pt x="574" y="93"/>
                      <a:pt x="578" y="98"/>
                    </a:cubicBezTo>
                    <a:cubicBezTo>
                      <a:pt x="587" y="108"/>
                      <a:pt x="597" y="117"/>
                      <a:pt x="604" y="128"/>
                    </a:cubicBezTo>
                    <a:cubicBezTo>
                      <a:pt x="608" y="133"/>
                      <a:pt x="612" y="139"/>
                      <a:pt x="616" y="144"/>
                    </a:cubicBezTo>
                    <a:cubicBezTo>
                      <a:pt x="619" y="150"/>
                      <a:pt x="623" y="156"/>
                      <a:pt x="626" y="161"/>
                    </a:cubicBezTo>
                    <a:cubicBezTo>
                      <a:pt x="653" y="207"/>
                      <a:pt x="667" y="258"/>
                      <a:pt x="669" y="308"/>
                    </a:cubicBezTo>
                    <a:cubicBezTo>
                      <a:pt x="671" y="358"/>
                      <a:pt x="662" y="408"/>
                      <a:pt x="642" y="452"/>
                    </a:cubicBezTo>
                    <a:cubicBezTo>
                      <a:pt x="623" y="496"/>
                      <a:pt x="595" y="533"/>
                      <a:pt x="562" y="563"/>
                    </a:cubicBezTo>
                    <a:cubicBezTo>
                      <a:pt x="529" y="593"/>
                      <a:pt x="490" y="614"/>
                      <a:pt x="452" y="628"/>
                    </a:cubicBezTo>
                    <a:cubicBezTo>
                      <a:pt x="413" y="641"/>
                      <a:pt x="374" y="646"/>
                      <a:pt x="337" y="645"/>
                    </a:cubicBezTo>
                    <a:cubicBezTo>
                      <a:pt x="319" y="645"/>
                      <a:pt x="301" y="642"/>
                      <a:pt x="284" y="640"/>
                    </a:cubicBezTo>
                    <a:cubicBezTo>
                      <a:pt x="268" y="635"/>
                      <a:pt x="251" y="632"/>
                      <a:pt x="236" y="626"/>
                    </a:cubicBezTo>
                    <a:cubicBezTo>
                      <a:pt x="176" y="604"/>
                      <a:pt x="133" y="568"/>
                      <a:pt x="106" y="537"/>
                    </a:cubicBezTo>
                    <a:lnTo>
                      <a:pt x="106" y="537"/>
                    </a:lnTo>
                    <a:cubicBezTo>
                      <a:pt x="72" y="531"/>
                      <a:pt x="45" y="526"/>
                      <a:pt x="27" y="522"/>
                    </a:cubicBezTo>
                    <a:cubicBezTo>
                      <a:pt x="18" y="521"/>
                      <a:pt x="11" y="519"/>
                      <a:pt x="7" y="519"/>
                    </a:cubicBezTo>
                    <a:cubicBezTo>
                      <a:pt x="2" y="518"/>
                      <a:pt x="0" y="517"/>
                      <a:pt x="0" y="517"/>
                    </a:cubicBezTo>
                    <a:cubicBezTo>
                      <a:pt x="0" y="517"/>
                      <a:pt x="3" y="518"/>
                      <a:pt x="7" y="518"/>
                    </a:cubicBezTo>
                    <a:cubicBezTo>
                      <a:pt x="12" y="519"/>
                      <a:pt x="19" y="520"/>
                      <a:pt x="28" y="522"/>
                    </a:cubicBezTo>
                    <a:cubicBezTo>
                      <a:pt x="46" y="525"/>
                      <a:pt x="72" y="529"/>
                      <a:pt x="106" y="535"/>
                    </a:cubicBezTo>
                    <a:cubicBezTo>
                      <a:pt x="107" y="535"/>
                      <a:pt x="107" y="535"/>
                      <a:pt x="107" y="536"/>
                    </a:cubicBezTo>
                    <a:cubicBezTo>
                      <a:pt x="134" y="566"/>
                      <a:pt x="177" y="602"/>
                      <a:pt x="237" y="623"/>
                    </a:cubicBezTo>
                    <a:cubicBezTo>
                      <a:pt x="252" y="629"/>
                      <a:pt x="268" y="632"/>
                      <a:pt x="285" y="637"/>
                    </a:cubicBezTo>
                    <a:cubicBezTo>
                      <a:pt x="301" y="639"/>
                      <a:pt x="319" y="642"/>
                      <a:pt x="337" y="642"/>
                    </a:cubicBezTo>
                    <a:cubicBezTo>
                      <a:pt x="373" y="643"/>
                      <a:pt x="412" y="638"/>
                      <a:pt x="451" y="624"/>
                    </a:cubicBezTo>
                    <a:cubicBezTo>
                      <a:pt x="489" y="611"/>
                      <a:pt x="526" y="590"/>
                      <a:pt x="559" y="560"/>
                    </a:cubicBezTo>
                    <a:cubicBezTo>
                      <a:pt x="592" y="531"/>
                      <a:pt x="620" y="493"/>
                      <a:pt x="639" y="450"/>
                    </a:cubicBezTo>
                    <a:cubicBezTo>
                      <a:pt x="658" y="407"/>
                      <a:pt x="667" y="358"/>
                      <a:pt x="665" y="308"/>
                    </a:cubicBezTo>
                    <a:cubicBezTo>
                      <a:pt x="663" y="259"/>
                      <a:pt x="649" y="208"/>
                      <a:pt x="623" y="163"/>
                    </a:cubicBezTo>
                    <a:cubicBezTo>
                      <a:pt x="619" y="158"/>
                      <a:pt x="616" y="152"/>
                      <a:pt x="613" y="146"/>
                    </a:cubicBezTo>
                    <a:cubicBezTo>
                      <a:pt x="609" y="141"/>
                      <a:pt x="605" y="135"/>
                      <a:pt x="601" y="130"/>
                    </a:cubicBezTo>
                    <a:cubicBezTo>
                      <a:pt x="594" y="119"/>
                      <a:pt x="584" y="110"/>
                      <a:pt x="576" y="100"/>
                    </a:cubicBezTo>
                    <a:cubicBezTo>
                      <a:pt x="571" y="95"/>
                      <a:pt x="566" y="91"/>
                      <a:pt x="561" y="87"/>
                    </a:cubicBezTo>
                    <a:cubicBezTo>
                      <a:pt x="556" y="82"/>
                      <a:pt x="552" y="78"/>
                      <a:pt x="547" y="74"/>
                    </a:cubicBezTo>
                    <a:cubicBezTo>
                      <a:pt x="536" y="66"/>
                      <a:pt x="527" y="58"/>
                      <a:pt x="515" y="52"/>
                    </a:cubicBezTo>
                    <a:cubicBezTo>
                      <a:pt x="472" y="25"/>
                      <a:pt x="424" y="9"/>
                      <a:pt x="375" y="4"/>
                    </a:cubicBezTo>
                    <a:cubicBezTo>
                      <a:pt x="327" y="0"/>
                      <a:pt x="280" y="7"/>
                      <a:pt x="238" y="22"/>
                    </a:cubicBezTo>
                    <a:cubicBezTo>
                      <a:pt x="195" y="38"/>
                      <a:pt x="158" y="62"/>
                      <a:pt x="128" y="90"/>
                    </a:cubicBezTo>
                    <a:cubicBezTo>
                      <a:pt x="98" y="118"/>
                      <a:pt x="75" y="151"/>
                      <a:pt x="59" y="184"/>
                    </a:cubicBezTo>
                    <a:cubicBezTo>
                      <a:pt x="55" y="192"/>
                      <a:pt x="51" y="200"/>
                      <a:pt x="48" y="209"/>
                    </a:cubicBezTo>
                    <a:cubicBezTo>
                      <a:pt x="45" y="217"/>
                      <a:pt x="42" y="225"/>
                      <a:pt x="39" y="234"/>
                    </a:cubicBezTo>
                    <a:cubicBezTo>
                      <a:pt x="35" y="250"/>
                      <a:pt x="31" y="266"/>
                      <a:pt x="29" y="282"/>
                    </a:cubicBezTo>
                    <a:cubicBezTo>
                      <a:pt x="21" y="346"/>
                      <a:pt x="33" y="399"/>
                      <a:pt x="47" y="437"/>
                    </a:cubicBezTo>
                    <a:cubicBezTo>
                      <a:pt x="47" y="438"/>
                      <a:pt x="47" y="438"/>
                      <a:pt x="47" y="438"/>
                    </a:cubicBezTo>
                    <a:cubicBezTo>
                      <a:pt x="46" y="438"/>
                      <a:pt x="46" y="438"/>
                      <a:pt x="46" y="438"/>
                    </a:cubicBezTo>
                    <a:lnTo>
                      <a:pt x="46" y="438"/>
                    </a:lnTo>
                    <a:lnTo>
                      <a:pt x="47" y="438"/>
                    </a:lnTo>
                    <a:cubicBezTo>
                      <a:pt x="32" y="463"/>
                      <a:pt x="20" y="483"/>
                      <a:pt x="12" y="497"/>
                    </a:cubicBezTo>
                    <a:cubicBezTo>
                      <a:pt x="9" y="503"/>
                      <a:pt x="5" y="508"/>
                      <a:pt x="3" y="512"/>
                    </a:cubicBezTo>
                    <a:cubicBezTo>
                      <a:pt x="1" y="515"/>
                      <a:pt x="0" y="517"/>
                      <a:pt x="0" y="517"/>
                    </a:cubicBezTo>
                    <a:lnTo>
                      <a:pt x="0" y="5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1905;p45">
                <a:extLst>
                  <a:ext uri="{FF2B5EF4-FFF2-40B4-BE49-F238E27FC236}">
                    <a16:creationId xmlns:a16="http://schemas.microsoft.com/office/drawing/2014/main" id="{519DDA59-A2AC-F1FA-6552-F4A5B5D74F58}"/>
                  </a:ext>
                </a:extLst>
              </p:cNvPr>
              <p:cNvSpPr/>
              <p:nvPr/>
            </p:nvSpPr>
            <p:spPr>
              <a:xfrm>
                <a:off x="8010241" y="2701257"/>
                <a:ext cx="70792" cy="70793"/>
              </a:xfrm>
              <a:custGeom>
                <a:avLst/>
                <a:gdLst/>
                <a:ahLst/>
                <a:cxnLst/>
                <a:rect l="l" t="t" r="r" b="b"/>
                <a:pathLst>
                  <a:path w="66" h="66" extrusionOk="0">
                    <a:moveTo>
                      <a:pt x="0" y="33"/>
                    </a:moveTo>
                    <a:cubicBezTo>
                      <a:pt x="0" y="15"/>
                      <a:pt x="15" y="0"/>
                      <a:pt x="33" y="0"/>
                    </a:cubicBezTo>
                    <a:cubicBezTo>
                      <a:pt x="51" y="0"/>
                      <a:pt x="66" y="15"/>
                      <a:pt x="66" y="33"/>
                    </a:cubicBezTo>
                    <a:cubicBezTo>
                      <a:pt x="66" y="51"/>
                      <a:pt x="51" y="66"/>
                      <a:pt x="33" y="66"/>
                    </a:cubicBezTo>
                    <a:cubicBezTo>
                      <a:pt x="15" y="66"/>
                      <a:pt x="0" y="51"/>
                      <a:pt x="0" y="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1906;p45">
                <a:extLst>
                  <a:ext uri="{FF2B5EF4-FFF2-40B4-BE49-F238E27FC236}">
                    <a16:creationId xmlns:a16="http://schemas.microsoft.com/office/drawing/2014/main" id="{E028B0DA-333D-EB9E-8C08-31F492F5A3B8}"/>
                  </a:ext>
                </a:extLst>
              </p:cNvPr>
              <p:cNvSpPr/>
              <p:nvPr/>
            </p:nvSpPr>
            <p:spPr>
              <a:xfrm>
                <a:off x="7870802" y="2701257"/>
                <a:ext cx="69720" cy="70793"/>
              </a:xfrm>
              <a:custGeom>
                <a:avLst/>
                <a:gdLst/>
                <a:ahLst/>
                <a:cxnLst/>
                <a:rect l="l" t="t" r="r" b="b"/>
                <a:pathLst>
                  <a:path w="65" h="66" extrusionOk="0">
                    <a:moveTo>
                      <a:pt x="0" y="33"/>
                    </a:moveTo>
                    <a:cubicBezTo>
                      <a:pt x="0" y="15"/>
                      <a:pt x="14" y="0"/>
                      <a:pt x="32" y="0"/>
                    </a:cubicBezTo>
                    <a:cubicBezTo>
                      <a:pt x="50" y="0"/>
                      <a:pt x="65" y="15"/>
                      <a:pt x="65" y="33"/>
                    </a:cubicBezTo>
                    <a:cubicBezTo>
                      <a:pt x="65" y="51"/>
                      <a:pt x="50" y="66"/>
                      <a:pt x="32" y="66"/>
                    </a:cubicBezTo>
                    <a:cubicBezTo>
                      <a:pt x="14" y="66"/>
                      <a:pt x="0" y="51"/>
                      <a:pt x="0" y="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1907;p45">
                <a:extLst>
                  <a:ext uri="{FF2B5EF4-FFF2-40B4-BE49-F238E27FC236}">
                    <a16:creationId xmlns:a16="http://schemas.microsoft.com/office/drawing/2014/main" id="{5AEE9BFC-B998-614C-1417-E6C722E945B2}"/>
                  </a:ext>
                </a:extLst>
              </p:cNvPr>
              <p:cNvSpPr/>
              <p:nvPr/>
            </p:nvSpPr>
            <p:spPr>
              <a:xfrm>
                <a:off x="7726000" y="2702329"/>
                <a:ext cx="70792" cy="69720"/>
              </a:xfrm>
              <a:custGeom>
                <a:avLst/>
                <a:gdLst/>
                <a:ahLst/>
                <a:cxnLst/>
                <a:rect l="l" t="t" r="r" b="b"/>
                <a:pathLst>
                  <a:path w="66" h="65" extrusionOk="0">
                    <a:moveTo>
                      <a:pt x="4" y="48"/>
                    </a:moveTo>
                    <a:cubicBezTo>
                      <a:pt x="-5" y="33"/>
                      <a:pt x="0" y="13"/>
                      <a:pt x="16" y="4"/>
                    </a:cubicBezTo>
                    <a:cubicBezTo>
                      <a:pt x="32" y="-5"/>
                      <a:pt x="52" y="0"/>
                      <a:pt x="61" y="16"/>
                    </a:cubicBezTo>
                    <a:cubicBezTo>
                      <a:pt x="70" y="31"/>
                      <a:pt x="64" y="51"/>
                      <a:pt x="49" y="60"/>
                    </a:cubicBezTo>
                    <a:cubicBezTo>
                      <a:pt x="33" y="69"/>
                      <a:pt x="13" y="64"/>
                      <a:pt x="4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97" name="Google Shape;2097;p46"/>
          <p:cNvGrpSpPr/>
          <p:nvPr/>
        </p:nvGrpSpPr>
        <p:grpSpPr>
          <a:xfrm>
            <a:off x="6212230" y="2863364"/>
            <a:ext cx="3270840" cy="3406752"/>
            <a:chOff x="4115239" y="2115491"/>
            <a:chExt cx="2509353" cy="2613351"/>
          </a:xfrm>
        </p:grpSpPr>
        <p:sp>
          <p:nvSpPr>
            <p:cNvPr id="2098" name="Google Shape;2098;p46"/>
            <p:cNvSpPr/>
            <p:nvPr/>
          </p:nvSpPr>
          <p:spPr>
            <a:xfrm>
              <a:off x="4792838" y="2237609"/>
              <a:ext cx="1189895" cy="2489496"/>
            </a:xfrm>
            <a:custGeom>
              <a:avLst/>
              <a:gdLst/>
              <a:ahLst/>
              <a:cxnLst/>
              <a:rect l="l" t="t" r="r" b="b"/>
              <a:pathLst>
                <a:path w="4794" h="10030" extrusionOk="0">
                  <a:moveTo>
                    <a:pt x="554" y="17"/>
                  </a:moveTo>
                  <a:lnTo>
                    <a:pt x="1262" y="13"/>
                  </a:lnTo>
                  <a:cubicBezTo>
                    <a:pt x="1357" y="13"/>
                    <a:pt x="1434" y="93"/>
                    <a:pt x="1434" y="192"/>
                  </a:cubicBezTo>
                  <a:lnTo>
                    <a:pt x="1435" y="320"/>
                  </a:lnTo>
                  <a:cubicBezTo>
                    <a:pt x="1435" y="419"/>
                    <a:pt x="1512" y="499"/>
                    <a:pt x="1607" y="498"/>
                  </a:cubicBezTo>
                  <a:lnTo>
                    <a:pt x="2986" y="492"/>
                  </a:lnTo>
                  <a:cubicBezTo>
                    <a:pt x="3081" y="491"/>
                    <a:pt x="3158" y="411"/>
                    <a:pt x="3158" y="312"/>
                  </a:cubicBezTo>
                  <a:lnTo>
                    <a:pt x="3157" y="184"/>
                  </a:lnTo>
                  <a:cubicBezTo>
                    <a:pt x="3156" y="85"/>
                    <a:pt x="3233" y="4"/>
                    <a:pt x="3328" y="4"/>
                  </a:cubicBezTo>
                  <a:lnTo>
                    <a:pt x="3577" y="3"/>
                  </a:lnTo>
                  <a:lnTo>
                    <a:pt x="4197" y="0"/>
                  </a:lnTo>
                  <a:cubicBezTo>
                    <a:pt x="4504" y="-1"/>
                    <a:pt x="4755" y="246"/>
                    <a:pt x="4756" y="553"/>
                  </a:cubicBezTo>
                  <a:lnTo>
                    <a:pt x="4794" y="9456"/>
                  </a:lnTo>
                  <a:cubicBezTo>
                    <a:pt x="4795" y="9763"/>
                    <a:pt x="4547" y="10012"/>
                    <a:pt x="4239" y="10014"/>
                  </a:cubicBezTo>
                  <a:lnTo>
                    <a:pt x="597" y="10030"/>
                  </a:lnTo>
                  <a:cubicBezTo>
                    <a:pt x="290" y="10032"/>
                    <a:pt x="39" y="9784"/>
                    <a:pt x="38" y="9478"/>
                  </a:cubicBezTo>
                  <a:lnTo>
                    <a:pt x="0" y="574"/>
                  </a:lnTo>
                  <a:cubicBezTo>
                    <a:pt x="-1" y="268"/>
                    <a:pt x="247" y="18"/>
                    <a:pt x="55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792094" y="2236119"/>
              <a:ext cx="1192129" cy="2492723"/>
            </a:xfrm>
            <a:custGeom>
              <a:avLst/>
              <a:gdLst/>
              <a:ahLst/>
              <a:cxnLst/>
              <a:rect l="l" t="t" r="r" b="b"/>
              <a:pathLst>
                <a:path w="4803" h="10043" extrusionOk="0">
                  <a:moveTo>
                    <a:pt x="557" y="23"/>
                  </a:moveTo>
                  <a:cubicBezTo>
                    <a:pt x="557" y="23"/>
                    <a:pt x="551" y="23"/>
                    <a:pt x="538" y="23"/>
                  </a:cubicBezTo>
                  <a:cubicBezTo>
                    <a:pt x="526" y="25"/>
                    <a:pt x="506" y="23"/>
                    <a:pt x="482" y="28"/>
                  </a:cubicBezTo>
                  <a:cubicBezTo>
                    <a:pt x="432" y="34"/>
                    <a:pt x="358" y="50"/>
                    <a:pt x="273" y="100"/>
                  </a:cubicBezTo>
                  <a:cubicBezTo>
                    <a:pt x="231" y="124"/>
                    <a:pt x="188" y="159"/>
                    <a:pt x="147" y="203"/>
                  </a:cubicBezTo>
                  <a:cubicBezTo>
                    <a:pt x="106" y="248"/>
                    <a:pt x="68" y="303"/>
                    <a:pt x="41" y="369"/>
                  </a:cubicBezTo>
                  <a:cubicBezTo>
                    <a:pt x="14" y="436"/>
                    <a:pt x="-1" y="513"/>
                    <a:pt x="0" y="595"/>
                  </a:cubicBezTo>
                  <a:cubicBezTo>
                    <a:pt x="0" y="677"/>
                    <a:pt x="1" y="764"/>
                    <a:pt x="1" y="857"/>
                  </a:cubicBezTo>
                  <a:cubicBezTo>
                    <a:pt x="4" y="1597"/>
                    <a:pt x="8" y="2668"/>
                    <a:pt x="12" y="3992"/>
                  </a:cubicBezTo>
                  <a:cubicBezTo>
                    <a:pt x="18" y="5314"/>
                    <a:pt x="24" y="6890"/>
                    <a:pt x="31" y="8640"/>
                  </a:cubicBezTo>
                  <a:cubicBezTo>
                    <a:pt x="31" y="8859"/>
                    <a:pt x="32" y="9081"/>
                    <a:pt x="33" y="9305"/>
                  </a:cubicBezTo>
                  <a:cubicBezTo>
                    <a:pt x="33" y="9361"/>
                    <a:pt x="34" y="9417"/>
                    <a:pt x="34" y="9473"/>
                  </a:cubicBezTo>
                  <a:cubicBezTo>
                    <a:pt x="35" y="9530"/>
                    <a:pt x="40" y="9588"/>
                    <a:pt x="58" y="9642"/>
                  </a:cubicBezTo>
                  <a:cubicBezTo>
                    <a:pt x="75" y="9697"/>
                    <a:pt x="99" y="9749"/>
                    <a:pt x="131" y="9797"/>
                  </a:cubicBezTo>
                  <a:cubicBezTo>
                    <a:pt x="164" y="9845"/>
                    <a:pt x="204" y="9887"/>
                    <a:pt x="250" y="9923"/>
                  </a:cubicBezTo>
                  <a:cubicBezTo>
                    <a:pt x="295" y="9960"/>
                    <a:pt x="347" y="9987"/>
                    <a:pt x="401" y="10007"/>
                  </a:cubicBezTo>
                  <a:cubicBezTo>
                    <a:pt x="428" y="10018"/>
                    <a:pt x="457" y="10025"/>
                    <a:pt x="485" y="10032"/>
                  </a:cubicBezTo>
                  <a:cubicBezTo>
                    <a:pt x="514" y="10036"/>
                    <a:pt x="543" y="10041"/>
                    <a:pt x="572" y="10042"/>
                  </a:cubicBezTo>
                  <a:cubicBezTo>
                    <a:pt x="689" y="10044"/>
                    <a:pt x="804" y="10041"/>
                    <a:pt x="921" y="10042"/>
                  </a:cubicBezTo>
                  <a:cubicBezTo>
                    <a:pt x="1155" y="10041"/>
                    <a:pt x="1391" y="10040"/>
                    <a:pt x="1629" y="10039"/>
                  </a:cubicBezTo>
                  <a:cubicBezTo>
                    <a:pt x="2105" y="10036"/>
                    <a:pt x="2590" y="10034"/>
                    <a:pt x="3081" y="10032"/>
                  </a:cubicBezTo>
                  <a:cubicBezTo>
                    <a:pt x="3327" y="10031"/>
                    <a:pt x="3575" y="10030"/>
                    <a:pt x="3824" y="10029"/>
                  </a:cubicBezTo>
                  <a:cubicBezTo>
                    <a:pt x="3949" y="10028"/>
                    <a:pt x="4074" y="10027"/>
                    <a:pt x="4200" y="10027"/>
                  </a:cubicBezTo>
                  <a:cubicBezTo>
                    <a:pt x="4325" y="10032"/>
                    <a:pt x="4456" y="9999"/>
                    <a:pt x="4561" y="9926"/>
                  </a:cubicBezTo>
                  <a:cubicBezTo>
                    <a:pt x="4666" y="9853"/>
                    <a:pt x="4744" y="9744"/>
                    <a:pt x="4780" y="9622"/>
                  </a:cubicBezTo>
                  <a:cubicBezTo>
                    <a:pt x="4800" y="9562"/>
                    <a:pt x="4803" y="9497"/>
                    <a:pt x="4803" y="9434"/>
                  </a:cubicBezTo>
                  <a:cubicBezTo>
                    <a:pt x="4803" y="9372"/>
                    <a:pt x="4803" y="9309"/>
                    <a:pt x="4802" y="9247"/>
                  </a:cubicBezTo>
                  <a:cubicBezTo>
                    <a:pt x="4801" y="8998"/>
                    <a:pt x="4800" y="8750"/>
                    <a:pt x="4799" y="8504"/>
                  </a:cubicBezTo>
                  <a:cubicBezTo>
                    <a:pt x="4797" y="8012"/>
                    <a:pt x="4795" y="7527"/>
                    <a:pt x="4793" y="7051"/>
                  </a:cubicBezTo>
                  <a:cubicBezTo>
                    <a:pt x="4788" y="6099"/>
                    <a:pt x="4785" y="5180"/>
                    <a:pt x="4781" y="4306"/>
                  </a:cubicBezTo>
                  <a:cubicBezTo>
                    <a:pt x="4777" y="3431"/>
                    <a:pt x="4773" y="2600"/>
                    <a:pt x="4769" y="1821"/>
                  </a:cubicBezTo>
                  <a:cubicBezTo>
                    <a:pt x="4768" y="1432"/>
                    <a:pt x="4766" y="1056"/>
                    <a:pt x="4764" y="695"/>
                  </a:cubicBezTo>
                  <a:cubicBezTo>
                    <a:pt x="4764" y="650"/>
                    <a:pt x="4764" y="605"/>
                    <a:pt x="4764" y="560"/>
                  </a:cubicBezTo>
                  <a:cubicBezTo>
                    <a:pt x="4762" y="538"/>
                    <a:pt x="4762" y="515"/>
                    <a:pt x="4759" y="493"/>
                  </a:cubicBezTo>
                  <a:cubicBezTo>
                    <a:pt x="4755" y="471"/>
                    <a:pt x="4754" y="449"/>
                    <a:pt x="4747" y="427"/>
                  </a:cubicBezTo>
                  <a:cubicBezTo>
                    <a:pt x="4725" y="341"/>
                    <a:pt x="4684" y="260"/>
                    <a:pt x="4626" y="194"/>
                  </a:cubicBezTo>
                  <a:cubicBezTo>
                    <a:pt x="4568" y="129"/>
                    <a:pt x="4496" y="77"/>
                    <a:pt x="4418" y="43"/>
                  </a:cubicBezTo>
                  <a:cubicBezTo>
                    <a:pt x="4397" y="37"/>
                    <a:pt x="4378" y="28"/>
                    <a:pt x="4357" y="23"/>
                  </a:cubicBezTo>
                  <a:cubicBezTo>
                    <a:pt x="4337" y="18"/>
                    <a:pt x="4316" y="11"/>
                    <a:pt x="4295" y="9"/>
                  </a:cubicBezTo>
                  <a:cubicBezTo>
                    <a:pt x="4274" y="6"/>
                    <a:pt x="4254" y="2"/>
                    <a:pt x="4233" y="2"/>
                  </a:cubicBezTo>
                  <a:cubicBezTo>
                    <a:pt x="4212" y="1"/>
                    <a:pt x="4191" y="0"/>
                    <a:pt x="4170" y="1"/>
                  </a:cubicBezTo>
                  <a:cubicBezTo>
                    <a:pt x="4005" y="2"/>
                    <a:pt x="3843" y="2"/>
                    <a:pt x="3686" y="3"/>
                  </a:cubicBezTo>
                  <a:cubicBezTo>
                    <a:pt x="3607" y="4"/>
                    <a:pt x="3529" y="4"/>
                    <a:pt x="3453" y="5"/>
                  </a:cubicBezTo>
                  <a:cubicBezTo>
                    <a:pt x="3414" y="5"/>
                    <a:pt x="3376" y="5"/>
                    <a:pt x="3338" y="5"/>
                  </a:cubicBezTo>
                  <a:cubicBezTo>
                    <a:pt x="3300" y="4"/>
                    <a:pt x="3261" y="16"/>
                    <a:pt x="3230" y="38"/>
                  </a:cubicBezTo>
                  <a:cubicBezTo>
                    <a:pt x="3199" y="61"/>
                    <a:pt x="3176" y="93"/>
                    <a:pt x="3165" y="129"/>
                  </a:cubicBezTo>
                  <a:cubicBezTo>
                    <a:pt x="3152" y="165"/>
                    <a:pt x="3156" y="203"/>
                    <a:pt x="3156" y="239"/>
                  </a:cubicBezTo>
                  <a:cubicBezTo>
                    <a:pt x="3156" y="257"/>
                    <a:pt x="3156" y="275"/>
                    <a:pt x="3156" y="293"/>
                  </a:cubicBezTo>
                  <a:cubicBezTo>
                    <a:pt x="3156" y="311"/>
                    <a:pt x="3157" y="329"/>
                    <a:pt x="3154" y="346"/>
                  </a:cubicBezTo>
                  <a:cubicBezTo>
                    <a:pt x="3149" y="380"/>
                    <a:pt x="3133" y="413"/>
                    <a:pt x="3110" y="438"/>
                  </a:cubicBezTo>
                  <a:cubicBezTo>
                    <a:pt x="3087" y="464"/>
                    <a:pt x="3057" y="482"/>
                    <a:pt x="3023" y="489"/>
                  </a:cubicBezTo>
                  <a:cubicBezTo>
                    <a:pt x="3007" y="493"/>
                    <a:pt x="2990" y="493"/>
                    <a:pt x="2973" y="493"/>
                  </a:cubicBezTo>
                  <a:cubicBezTo>
                    <a:pt x="2956" y="493"/>
                    <a:pt x="2939" y="493"/>
                    <a:pt x="2922" y="493"/>
                  </a:cubicBezTo>
                  <a:cubicBezTo>
                    <a:pt x="2854" y="494"/>
                    <a:pt x="2787" y="494"/>
                    <a:pt x="2721" y="495"/>
                  </a:cubicBezTo>
                  <a:cubicBezTo>
                    <a:pt x="2458" y="496"/>
                    <a:pt x="2214" y="497"/>
                    <a:pt x="1989" y="499"/>
                  </a:cubicBezTo>
                  <a:cubicBezTo>
                    <a:pt x="1876" y="499"/>
                    <a:pt x="1768" y="500"/>
                    <a:pt x="1666" y="500"/>
                  </a:cubicBezTo>
                  <a:cubicBezTo>
                    <a:pt x="1640" y="500"/>
                    <a:pt x="1614" y="502"/>
                    <a:pt x="1590" y="500"/>
                  </a:cubicBezTo>
                  <a:cubicBezTo>
                    <a:pt x="1566" y="497"/>
                    <a:pt x="1542" y="488"/>
                    <a:pt x="1522" y="475"/>
                  </a:cubicBezTo>
                  <a:cubicBezTo>
                    <a:pt x="1481" y="450"/>
                    <a:pt x="1453" y="408"/>
                    <a:pt x="1444" y="363"/>
                  </a:cubicBezTo>
                  <a:cubicBezTo>
                    <a:pt x="1439" y="341"/>
                    <a:pt x="1440" y="318"/>
                    <a:pt x="1440" y="296"/>
                  </a:cubicBezTo>
                  <a:cubicBezTo>
                    <a:pt x="1440" y="273"/>
                    <a:pt x="1440" y="251"/>
                    <a:pt x="1440" y="229"/>
                  </a:cubicBezTo>
                  <a:cubicBezTo>
                    <a:pt x="1439" y="208"/>
                    <a:pt x="1441" y="186"/>
                    <a:pt x="1436" y="164"/>
                  </a:cubicBezTo>
                  <a:cubicBezTo>
                    <a:pt x="1432" y="143"/>
                    <a:pt x="1425" y="123"/>
                    <a:pt x="1415" y="105"/>
                  </a:cubicBezTo>
                  <a:cubicBezTo>
                    <a:pt x="1394" y="69"/>
                    <a:pt x="1361" y="42"/>
                    <a:pt x="1325" y="28"/>
                  </a:cubicBezTo>
                  <a:cubicBezTo>
                    <a:pt x="1288" y="13"/>
                    <a:pt x="1249" y="18"/>
                    <a:pt x="1215" y="18"/>
                  </a:cubicBezTo>
                  <a:cubicBezTo>
                    <a:pt x="1072" y="18"/>
                    <a:pt x="952" y="19"/>
                    <a:pt x="854" y="20"/>
                  </a:cubicBezTo>
                  <a:cubicBezTo>
                    <a:pt x="757" y="21"/>
                    <a:pt x="683" y="21"/>
                    <a:pt x="632" y="22"/>
                  </a:cubicBezTo>
                  <a:cubicBezTo>
                    <a:pt x="582" y="22"/>
                    <a:pt x="557" y="23"/>
                    <a:pt x="557" y="23"/>
                  </a:cubicBezTo>
                  <a:cubicBezTo>
                    <a:pt x="557" y="23"/>
                    <a:pt x="583" y="23"/>
                    <a:pt x="632" y="23"/>
                  </a:cubicBezTo>
                  <a:cubicBezTo>
                    <a:pt x="683" y="23"/>
                    <a:pt x="757" y="23"/>
                    <a:pt x="854" y="23"/>
                  </a:cubicBezTo>
                  <a:cubicBezTo>
                    <a:pt x="952" y="22"/>
                    <a:pt x="1072" y="22"/>
                    <a:pt x="1215" y="22"/>
                  </a:cubicBezTo>
                  <a:cubicBezTo>
                    <a:pt x="1250" y="22"/>
                    <a:pt x="1288" y="18"/>
                    <a:pt x="1323" y="32"/>
                  </a:cubicBezTo>
                  <a:cubicBezTo>
                    <a:pt x="1359" y="46"/>
                    <a:pt x="1391" y="72"/>
                    <a:pt x="1410" y="108"/>
                  </a:cubicBezTo>
                  <a:cubicBezTo>
                    <a:pt x="1420" y="125"/>
                    <a:pt x="1428" y="145"/>
                    <a:pt x="1432" y="165"/>
                  </a:cubicBezTo>
                  <a:cubicBezTo>
                    <a:pt x="1436" y="186"/>
                    <a:pt x="1434" y="207"/>
                    <a:pt x="1435" y="229"/>
                  </a:cubicBezTo>
                  <a:cubicBezTo>
                    <a:pt x="1435" y="251"/>
                    <a:pt x="1435" y="273"/>
                    <a:pt x="1435" y="295"/>
                  </a:cubicBezTo>
                  <a:cubicBezTo>
                    <a:pt x="1435" y="318"/>
                    <a:pt x="1434" y="341"/>
                    <a:pt x="1439" y="364"/>
                  </a:cubicBezTo>
                  <a:cubicBezTo>
                    <a:pt x="1448" y="410"/>
                    <a:pt x="1477" y="454"/>
                    <a:pt x="1519" y="480"/>
                  </a:cubicBezTo>
                  <a:cubicBezTo>
                    <a:pt x="1540" y="493"/>
                    <a:pt x="1564" y="502"/>
                    <a:pt x="1589" y="505"/>
                  </a:cubicBezTo>
                  <a:cubicBezTo>
                    <a:pt x="1615" y="508"/>
                    <a:pt x="1640" y="506"/>
                    <a:pt x="1666" y="506"/>
                  </a:cubicBezTo>
                  <a:cubicBezTo>
                    <a:pt x="1768" y="506"/>
                    <a:pt x="1876" y="506"/>
                    <a:pt x="1989" y="505"/>
                  </a:cubicBezTo>
                  <a:cubicBezTo>
                    <a:pt x="2214" y="505"/>
                    <a:pt x="2459" y="504"/>
                    <a:pt x="2721" y="502"/>
                  </a:cubicBezTo>
                  <a:cubicBezTo>
                    <a:pt x="2787" y="502"/>
                    <a:pt x="2854" y="502"/>
                    <a:pt x="2922" y="502"/>
                  </a:cubicBezTo>
                  <a:cubicBezTo>
                    <a:pt x="2939" y="502"/>
                    <a:pt x="2956" y="502"/>
                    <a:pt x="2973" y="502"/>
                  </a:cubicBezTo>
                  <a:cubicBezTo>
                    <a:pt x="2990" y="502"/>
                    <a:pt x="3008" y="501"/>
                    <a:pt x="3025" y="497"/>
                  </a:cubicBezTo>
                  <a:cubicBezTo>
                    <a:pt x="3060" y="490"/>
                    <a:pt x="3092" y="471"/>
                    <a:pt x="3116" y="444"/>
                  </a:cubicBezTo>
                  <a:cubicBezTo>
                    <a:pt x="3140" y="418"/>
                    <a:pt x="3156" y="383"/>
                    <a:pt x="3162" y="347"/>
                  </a:cubicBezTo>
                  <a:cubicBezTo>
                    <a:pt x="3165" y="329"/>
                    <a:pt x="3164" y="311"/>
                    <a:pt x="3164" y="293"/>
                  </a:cubicBezTo>
                  <a:cubicBezTo>
                    <a:pt x="3164" y="275"/>
                    <a:pt x="3164" y="257"/>
                    <a:pt x="3164" y="239"/>
                  </a:cubicBezTo>
                  <a:cubicBezTo>
                    <a:pt x="3165" y="203"/>
                    <a:pt x="3161" y="166"/>
                    <a:pt x="3173" y="132"/>
                  </a:cubicBezTo>
                  <a:cubicBezTo>
                    <a:pt x="3184" y="98"/>
                    <a:pt x="3206" y="68"/>
                    <a:pt x="3235" y="46"/>
                  </a:cubicBezTo>
                  <a:cubicBezTo>
                    <a:pt x="3265" y="25"/>
                    <a:pt x="3301" y="13"/>
                    <a:pt x="3339" y="15"/>
                  </a:cubicBezTo>
                  <a:cubicBezTo>
                    <a:pt x="3376" y="15"/>
                    <a:pt x="3415" y="14"/>
                    <a:pt x="3453" y="14"/>
                  </a:cubicBezTo>
                  <a:cubicBezTo>
                    <a:pt x="3530" y="14"/>
                    <a:pt x="3607" y="14"/>
                    <a:pt x="3686" y="13"/>
                  </a:cubicBezTo>
                  <a:cubicBezTo>
                    <a:pt x="3843" y="13"/>
                    <a:pt x="4005" y="12"/>
                    <a:pt x="4170" y="11"/>
                  </a:cubicBezTo>
                  <a:cubicBezTo>
                    <a:pt x="4191" y="11"/>
                    <a:pt x="4212" y="11"/>
                    <a:pt x="4232" y="13"/>
                  </a:cubicBezTo>
                  <a:cubicBezTo>
                    <a:pt x="4253" y="13"/>
                    <a:pt x="4273" y="16"/>
                    <a:pt x="4294" y="19"/>
                  </a:cubicBezTo>
                  <a:cubicBezTo>
                    <a:pt x="4315" y="22"/>
                    <a:pt x="4334" y="29"/>
                    <a:pt x="4355" y="33"/>
                  </a:cubicBezTo>
                  <a:cubicBezTo>
                    <a:pt x="4375" y="38"/>
                    <a:pt x="4394" y="47"/>
                    <a:pt x="4414" y="54"/>
                  </a:cubicBezTo>
                  <a:cubicBezTo>
                    <a:pt x="4491" y="86"/>
                    <a:pt x="4562" y="137"/>
                    <a:pt x="4618" y="202"/>
                  </a:cubicBezTo>
                  <a:cubicBezTo>
                    <a:pt x="4676" y="266"/>
                    <a:pt x="4715" y="346"/>
                    <a:pt x="4737" y="431"/>
                  </a:cubicBezTo>
                  <a:cubicBezTo>
                    <a:pt x="4760" y="515"/>
                    <a:pt x="4751" y="606"/>
                    <a:pt x="4754" y="696"/>
                  </a:cubicBezTo>
                  <a:cubicBezTo>
                    <a:pt x="4755" y="1057"/>
                    <a:pt x="4756" y="1433"/>
                    <a:pt x="4758" y="1822"/>
                  </a:cubicBezTo>
                  <a:cubicBezTo>
                    <a:pt x="4761" y="2601"/>
                    <a:pt x="4764" y="3432"/>
                    <a:pt x="4768" y="4307"/>
                  </a:cubicBezTo>
                  <a:cubicBezTo>
                    <a:pt x="4772" y="5181"/>
                    <a:pt x="4775" y="6100"/>
                    <a:pt x="4779" y="7052"/>
                  </a:cubicBezTo>
                  <a:cubicBezTo>
                    <a:pt x="4781" y="7528"/>
                    <a:pt x="4783" y="8013"/>
                    <a:pt x="4785" y="8505"/>
                  </a:cubicBezTo>
                  <a:cubicBezTo>
                    <a:pt x="4786" y="8751"/>
                    <a:pt x="4787" y="8999"/>
                    <a:pt x="4788" y="9248"/>
                  </a:cubicBezTo>
                  <a:cubicBezTo>
                    <a:pt x="4788" y="9311"/>
                    <a:pt x="4789" y="9373"/>
                    <a:pt x="4789" y="9435"/>
                  </a:cubicBezTo>
                  <a:cubicBezTo>
                    <a:pt x="4789" y="9498"/>
                    <a:pt x="4786" y="9560"/>
                    <a:pt x="4767" y="9619"/>
                  </a:cubicBezTo>
                  <a:cubicBezTo>
                    <a:pt x="4731" y="9738"/>
                    <a:pt x="4655" y="9845"/>
                    <a:pt x="4552" y="9916"/>
                  </a:cubicBezTo>
                  <a:cubicBezTo>
                    <a:pt x="4450" y="9987"/>
                    <a:pt x="4324" y="10020"/>
                    <a:pt x="4199" y="10014"/>
                  </a:cubicBezTo>
                  <a:cubicBezTo>
                    <a:pt x="4074" y="10014"/>
                    <a:pt x="3948" y="10015"/>
                    <a:pt x="3824" y="10016"/>
                  </a:cubicBezTo>
                  <a:cubicBezTo>
                    <a:pt x="3575" y="10017"/>
                    <a:pt x="3327" y="10018"/>
                    <a:pt x="3081" y="10019"/>
                  </a:cubicBezTo>
                  <a:cubicBezTo>
                    <a:pt x="2589" y="10022"/>
                    <a:pt x="2105" y="10024"/>
                    <a:pt x="1629" y="10026"/>
                  </a:cubicBezTo>
                  <a:cubicBezTo>
                    <a:pt x="1391" y="10027"/>
                    <a:pt x="1155" y="10028"/>
                    <a:pt x="921" y="10030"/>
                  </a:cubicBezTo>
                  <a:cubicBezTo>
                    <a:pt x="804" y="10030"/>
                    <a:pt x="688" y="10032"/>
                    <a:pt x="572" y="10030"/>
                  </a:cubicBezTo>
                  <a:cubicBezTo>
                    <a:pt x="544" y="10030"/>
                    <a:pt x="516" y="10024"/>
                    <a:pt x="488" y="10020"/>
                  </a:cubicBezTo>
                  <a:cubicBezTo>
                    <a:pt x="460" y="10013"/>
                    <a:pt x="432" y="10007"/>
                    <a:pt x="405" y="9996"/>
                  </a:cubicBezTo>
                  <a:cubicBezTo>
                    <a:pt x="353" y="9976"/>
                    <a:pt x="302" y="9950"/>
                    <a:pt x="258" y="9914"/>
                  </a:cubicBezTo>
                  <a:cubicBezTo>
                    <a:pt x="213" y="9879"/>
                    <a:pt x="174" y="9837"/>
                    <a:pt x="142" y="9791"/>
                  </a:cubicBezTo>
                  <a:cubicBezTo>
                    <a:pt x="111" y="9744"/>
                    <a:pt x="87" y="9693"/>
                    <a:pt x="70" y="9639"/>
                  </a:cubicBezTo>
                  <a:cubicBezTo>
                    <a:pt x="36" y="9532"/>
                    <a:pt x="49" y="9417"/>
                    <a:pt x="46" y="9305"/>
                  </a:cubicBezTo>
                  <a:cubicBezTo>
                    <a:pt x="45" y="9081"/>
                    <a:pt x="44" y="8860"/>
                    <a:pt x="43" y="8641"/>
                  </a:cubicBezTo>
                  <a:cubicBezTo>
                    <a:pt x="35" y="6891"/>
                    <a:pt x="28" y="5315"/>
                    <a:pt x="22" y="3993"/>
                  </a:cubicBezTo>
                  <a:cubicBezTo>
                    <a:pt x="15" y="2669"/>
                    <a:pt x="10" y="1598"/>
                    <a:pt x="7" y="858"/>
                  </a:cubicBezTo>
                  <a:cubicBezTo>
                    <a:pt x="6" y="765"/>
                    <a:pt x="5" y="678"/>
                    <a:pt x="5" y="596"/>
                  </a:cubicBezTo>
                  <a:cubicBezTo>
                    <a:pt x="4" y="514"/>
                    <a:pt x="18" y="438"/>
                    <a:pt x="45" y="372"/>
                  </a:cubicBezTo>
                  <a:cubicBezTo>
                    <a:pt x="72" y="306"/>
                    <a:pt x="109" y="251"/>
                    <a:pt x="149" y="206"/>
                  </a:cubicBezTo>
                  <a:cubicBezTo>
                    <a:pt x="190" y="162"/>
                    <a:pt x="233" y="128"/>
                    <a:pt x="275" y="104"/>
                  </a:cubicBezTo>
                  <a:cubicBezTo>
                    <a:pt x="358" y="53"/>
                    <a:pt x="433" y="36"/>
                    <a:pt x="482" y="30"/>
                  </a:cubicBezTo>
                  <a:cubicBezTo>
                    <a:pt x="506" y="25"/>
                    <a:pt x="525" y="26"/>
                    <a:pt x="538" y="25"/>
                  </a:cubicBezTo>
                  <a:cubicBezTo>
                    <a:pt x="550" y="24"/>
                    <a:pt x="557" y="23"/>
                    <a:pt x="557" y="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952186" y="3384567"/>
              <a:ext cx="697952" cy="768443"/>
            </a:xfrm>
            <a:custGeom>
              <a:avLst/>
              <a:gdLst/>
              <a:ahLst/>
              <a:cxnLst/>
              <a:rect l="l" t="t" r="r" b="b"/>
              <a:pathLst>
                <a:path w="2812" h="3096" extrusionOk="0">
                  <a:moveTo>
                    <a:pt x="6" y="3090"/>
                  </a:moveTo>
                  <a:cubicBezTo>
                    <a:pt x="6" y="3090"/>
                    <a:pt x="6" y="3085"/>
                    <a:pt x="6" y="3075"/>
                  </a:cubicBezTo>
                  <a:cubicBezTo>
                    <a:pt x="6" y="3066"/>
                    <a:pt x="6" y="3051"/>
                    <a:pt x="7" y="3032"/>
                  </a:cubicBezTo>
                  <a:cubicBezTo>
                    <a:pt x="7" y="2995"/>
                    <a:pt x="7" y="2939"/>
                    <a:pt x="7" y="2866"/>
                  </a:cubicBezTo>
                  <a:cubicBezTo>
                    <a:pt x="8" y="2721"/>
                    <a:pt x="8" y="2508"/>
                    <a:pt x="9" y="2237"/>
                  </a:cubicBezTo>
                  <a:cubicBezTo>
                    <a:pt x="10" y="1697"/>
                    <a:pt x="11" y="927"/>
                    <a:pt x="12" y="7"/>
                  </a:cubicBezTo>
                  <a:lnTo>
                    <a:pt x="6" y="13"/>
                  </a:lnTo>
                  <a:cubicBezTo>
                    <a:pt x="828" y="13"/>
                    <a:pt x="1786" y="14"/>
                    <a:pt x="2806" y="14"/>
                  </a:cubicBezTo>
                  <a:lnTo>
                    <a:pt x="2806" y="14"/>
                  </a:lnTo>
                  <a:lnTo>
                    <a:pt x="2799" y="7"/>
                  </a:lnTo>
                  <a:cubicBezTo>
                    <a:pt x="2799" y="1142"/>
                    <a:pt x="2800" y="2201"/>
                    <a:pt x="2800" y="3090"/>
                  </a:cubicBezTo>
                  <a:lnTo>
                    <a:pt x="2806" y="3084"/>
                  </a:lnTo>
                  <a:cubicBezTo>
                    <a:pt x="1964" y="3086"/>
                    <a:pt x="1265" y="3087"/>
                    <a:pt x="776" y="3087"/>
                  </a:cubicBezTo>
                  <a:cubicBezTo>
                    <a:pt x="531" y="3088"/>
                    <a:pt x="339" y="3089"/>
                    <a:pt x="208" y="3089"/>
                  </a:cubicBezTo>
                  <a:cubicBezTo>
                    <a:pt x="142" y="3090"/>
                    <a:pt x="92" y="3089"/>
                    <a:pt x="58" y="3090"/>
                  </a:cubicBezTo>
                  <a:cubicBezTo>
                    <a:pt x="24" y="3090"/>
                    <a:pt x="6" y="3090"/>
                    <a:pt x="6" y="3090"/>
                  </a:cubicBezTo>
                  <a:cubicBezTo>
                    <a:pt x="6" y="3090"/>
                    <a:pt x="23" y="3091"/>
                    <a:pt x="56" y="3091"/>
                  </a:cubicBezTo>
                  <a:cubicBezTo>
                    <a:pt x="90" y="3091"/>
                    <a:pt x="140" y="3091"/>
                    <a:pt x="205" y="3091"/>
                  </a:cubicBezTo>
                  <a:cubicBezTo>
                    <a:pt x="336" y="3092"/>
                    <a:pt x="528" y="3092"/>
                    <a:pt x="772" y="3093"/>
                  </a:cubicBezTo>
                  <a:cubicBezTo>
                    <a:pt x="1262" y="3094"/>
                    <a:pt x="1963" y="3095"/>
                    <a:pt x="2806" y="3096"/>
                  </a:cubicBezTo>
                  <a:lnTo>
                    <a:pt x="2811" y="3096"/>
                  </a:lnTo>
                  <a:lnTo>
                    <a:pt x="2811" y="3090"/>
                  </a:lnTo>
                  <a:cubicBezTo>
                    <a:pt x="2812" y="2201"/>
                    <a:pt x="2812" y="1142"/>
                    <a:pt x="2812" y="7"/>
                  </a:cubicBezTo>
                  <a:lnTo>
                    <a:pt x="2812" y="0"/>
                  </a:lnTo>
                  <a:lnTo>
                    <a:pt x="2805" y="0"/>
                  </a:lnTo>
                  <a:cubicBezTo>
                    <a:pt x="1786" y="0"/>
                    <a:pt x="827" y="1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ubicBezTo>
                    <a:pt x="1" y="929"/>
                    <a:pt x="2" y="1700"/>
                    <a:pt x="3" y="2241"/>
                  </a:cubicBezTo>
                  <a:cubicBezTo>
                    <a:pt x="4" y="2511"/>
                    <a:pt x="4" y="2723"/>
                    <a:pt x="4" y="2869"/>
                  </a:cubicBezTo>
                  <a:cubicBezTo>
                    <a:pt x="5" y="2941"/>
                    <a:pt x="5" y="2996"/>
                    <a:pt x="5" y="3034"/>
                  </a:cubicBezTo>
                  <a:cubicBezTo>
                    <a:pt x="5" y="3052"/>
                    <a:pt x="5" y="3066"/>
                    <a:pt x="5" y="3076"/>
                  </a:cubicBezTo>
                  <a:cubicBezTo>
                    <a:pt x="5" y="3085"/>
                    <a:pt x="6" y="3090"/>
                    <a:pt x="6" y="3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5179790" y="2600982"/>
              <a:ext cx="385959" cy="3227"/>
            </a:xfrm>
            <a:custGeom>
              <a:avLst/>
              <a:gdLst/>
              <a:ahLst/>
              <a:cxnLst/>
              <a:rect l="l" t="t" r="r" b="b"/>
              <a:pathLst>
                <a:path w="1555" h="13" extrusionOk="0">
                  <a:moveTo>
                    <a:pt x="0" y="7"/>
                  </a:moveTo>
                  <a:cubicBezTo>
                    <a:pt x="0" y="10"/>
                    <a:pt x="348" y="13"/>
                    <a:pt x="777" y="13"/>
                  </a:cubicBezTo>
                  <a:cubicBezTo>
                    <a:pt x="1207" y="13"/>
                    <a:pt x="1555" y="10"/>
                    <a:pt x="1555" y="7"/>
                  </a:cubicBezTo>
                  <a:cubicBezTo>
                    <a:pt x="1555" y="3"/>
                    <a:pt x="1207" y="0"/>
                    <a:pt x="777" y="0"/>
                  </a:cubicBezTo>
                  <a:cubicBezTo>
                    <a:pt x="348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927117" y="255258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2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927117" y="2587827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927117" y="2623072"/>
              <a:ext cx="22587" cy="22835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0" y="46"/>
                  </a:move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5399948" y="2840004"/>
              <a:ext cx="447514" cy="447514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7" y="1797"/>
                  </a:moveTo>
                  <a:cubicBezTo>
                    <a:pt x="7" y="1797"/>
                    <a:pt x="7" y="1794"/>
                    <a:pt x="7" y="1788"/>
                  </a:cubicBezTo>
                  <a:cubicBezTo>
                    <a:pt x="7" y="1782"/>
                    <a:pt x="7" y="1774"/>
                    <a:pt x="7" y="1763"/>
                  </a:cubicBezTo>
                  <a:cubicBezTo>
                    <a:pt x="7" y="1741"/>
                    <a:pt x="7" y="1709"/>
                    <a:pt x="8" y="1667"/>
                  </a:cubicBezTo>
                  <a:cubicBezTo>
                    <a:pt x="8" y="1583"/>
                    <a:pt x="9" y="1459"/>
                    <a:pt x="10" y="1303"/>
                  </a:cubicBezTo>
                  <a:cubicBezTo>
                    <a:pt x="10" y="990"/>
                    <a:pt x="11" y="543"/>
                    <a:pt x="13" y="8"/>
                  </a:cubicBezTo>
                  <a:lnTo>
                    <a:pt x="6" y="14"/>
                  </a:lnTo>
                  <a:cubicBezTo>
                    <a:pt x="527" y="14"/>
                    <a:pt x="1141" y="14"/>
                    <a:pt x="1796" y="15"/>
                  </a:cubicBezTo>
                  <a:lnTo>
                    <a:pt x="1796" y="15"/>
                  </a:lnTo>
                  <a:lnTo>
                    <a:pt x="1789" y="8"/>
                  </a:lnTo>
                  <a:cubicBezTo>
                    <a:pt x="1789" y="663"/>
                    <a:pt x="1789" y="1277"/>
                    <a:pt x="1790" y="1797"/>
                  </a:cubicBezTo>
                  <a:lnTo>
                    <a:pt x="1796" y="1791"/>
                  </a:lnTo>
                  <a:cubicBezTo>
                    <a:pt x="1261" y="1792"/>
                    <a:pt x="814" y="1793"/>
                    <a:pt x="501" y="1794"/>
                  </a:cubicBezTo>
                  <a:cubicBezTo>
                    <a:pt x="344" y="1795"/>
                    <a:pt x="221" y="1795"/>
                    <a:pt x="136" y="1795"/>
                  </a:cubicBezTo>
                  <a:cubicBezTo>
                    <a:pt x="95" y="1796"/>
                    <a:pt x="62" y="1796"/>
                    <a:pt x="40" y="1796"/>
                  </a:cubicBezTo>
                  <a:cubicBezTo>
                    <a:pt x="29" y="1796"/>
                    <a:pt x="21" y="1796"/>
                    <a:pt x="15" y="1796"/>
                  </a:cubicBezTo>
                  <a:cubicBezTo>
                    <a:pt x="10" y="1796"/>
                    <a:pt x="6" y="1797"/>
                    <a:pt x="6" y="1797"/>
                  </a:cubicBezTo>
                  <a:cubicBezTo>
                    <a:pt x="6" y="1797"/>
                    <a:pt x="9" y="1797"/>
                    <a:pt x="14" y="1797"/>
                  </a:cubicBezTo>
                  <a:cubicBezTo>
                    <a:pt x="20" y="1797"/>
                    <a:pt x="28" y="1797"/>
                    <a:pt x="39" y="1797"/>
                  </a:cubicBezTo>
                  <a:cubicBezTo>
                    <a:pt x="61" y="1797"/>
                    <a:pt x="92" y="1798"/>
                    <a:pt x="134" y="1798"/>
                  </a:cubicBezTo>
                  <a:cubicBezTo>
                    <a:pt x="218" y="1798"/>
                    <a:pt x="341" y="1799"/>
                    <a:pt x="497" y="1800"/>
                  </a:cubicBezTo>
                  <a:cubicBezTo>
                    <a:pt x="811" y="1800"/>
                    <a:pt x="1259" y="1802"/>
                    <a:pt x="1796" y="1803"/>
                  </a:cubicBezTo>
                  <a:lnTo>
                    <a:pt x="1802" y="1803"/>
                  </a:lnTo>
                  <a:lnTo>
                    <a:pt x="1802" y="1796"/>
                  </a:lnTo>
                  <a:cubicBezTo>
                    <a:pt x="1802" y="1276"/>
                    <a:pt x="1802" y="662"/>
                    <a:pt x="1803" y="7"/>
                  </a:cubicBezTo>
                  <a:lnTo>
                    <a:pt x="1803" y="0"/>
                  </a:lnTo>
                  <a:lnTo>
                    <a:pt x="1796" y="0"/>
                  </a:lnTo>
                  <a:cubicBezTo>
                    <a:pt x="1141" y="1"/>
                    <a:pt x="527" y="1"/>
                    <a:pt x="6" y="2"/>
                  </a:cubicBezTo>
                  <a:lnTo>
                    <a:pt x="0" y="2"/>
                  </a:lnTo>
                  <a:lnTo>
                    <a:pt x="0" y="8"/>
                  </a:lnTo>
                  <a:cubicBezTo>
                    <a:pt x="2" y="545"/>
                    <a:pt x="3" y="993"/>
                    <a:pt x="4" y="1307"/>
                  </a:cubicBezTo>
                  <a:cubicBezTo>
                    <a:pt x="4" y="1463"/>
                    <a:pt x="5" y="1585"/>
                    <a:pt x="5" y="1669"/>
                  </a:cubicBezTo>
                  <a:cubicBezTo>
                    <a:pt x="5" y="1711"/>
                    <a:pt x="6" y="1743"/>
                    <a:pt x="6" y="1765"/>
                  </a:cubicBezTo>
                  <a:cubicBezTo>
                    <a:pt x="6" y="1775"/>
                    <a:pt x="6" y="1783"/>
                    <a:pt x="6" y="1789"/>
                  </a:cubicBezTo>
                  <a:cubicBezTo>
                    <a:pt x="6" y="1794"/>
                    <a:pt x="6" y="1797"/>
                    <a:pt x="6" y="1797"/>
                  </a:cubicBezTo>
                  <a:lnTo>
                    <a:pt x="7" y="1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5403175" y="2843975"/>
              <a:ext cx="441060" cy="437089"/>
            </a:xfrm>
            <a:custGeom>
              <a:avLst/>
              <a:gdLst/>
              <a:ahLst/>
              <a:cxnLst/>
              <a:rect l="l" t="t" r="r" b="b"/>
              <a:pathLst>
                <a:path w="1777" h="1761" extrusionOk="0">
                  <a:moveTo>
                    <a:pt x="0" y="0"/>
                  </a:moveTo>
                  <a:cubicBezTo>
                    <a:pt x="0" y="0"/>
                    <a:pt x="1" y="2"/>
                    <a:pt x="3" y="5"/>
                  </a:cubicBezTo>
                  <a:cubicBezTo>
                    <a:pt x="7" y="9"/>
                    <a:pt x="11" y="14"/>
                    <a:pt x="16" y="20"/>
                  </a:cubicBezTo>
                  <a:cubicBezTo>
                    <a:pt x="28" y="33"/>
                    <a:pt x="44" y="51"/>
                    <a:pt x="65" y="74"/>
                  </a:cubicBezTo>
                  <a:cubicBezTo>
                    <a:pt x="107" y="120"/>
                    <a:pt x="170" y="187"/>
                    <a:pt x="248" y="270"/>
                  </a:cubicBezTo>
                  <a:cubicBezTo>
                    <a:pt x="404" y="434"/>
                    <a:pt x="621" y="659"/>
                    <a:pt x="867" y="902"/>
                  </a:cubicBezTo>
                  <a:cubicBezTo>
                    <a:pt x="1113" y="1145"/>
                    <a:pt x="1339" y="1360"/>
                    <a:pt x="1506" y="1515"/>
                  </a:cubicBezTo>
                  <a:cubicBezTo>
                    <a:pt x="1589" y="1591"/>
                    <a:pt x="1656" y="1654"/>
                    <a:pt x="1703" y="1696"/>
                  </a:cubicBezTo>
                  <a:cubicBezTo>
                    <a:pt x="1726" y="1716"/>
                    <a:pt x="1745" y="1733"/>
                    <a:pt x="1758" y="1745"/>
                  </a:cubicBezTo>
                  <a:cubicBezTo>
                    <a:pt x="1764" y="1750"/>
                    <a:pt x="1768" y="1753"/>
                    <a:pt x="1772" y="1757"/>
                  </a:cubicBezTo>
                  <a:cubicBezTo>
                    <a:pt x="1775" y="1760"/>
                    <a:pt x="1777" y="1761"/>
                    <a:pt x="1777" y="1761"/>
                  </a:cubicBezTo>
                  <a:cubicBezTo>
                    <a:pt x="1777" y="1761"/>
                    <a:pt x="1776" y="1759"/>
                    <a:pt x="1773" y="1756"/>
                  </a:cubicBezTo>
                  <a:cubicBezTo>
                    <a:pt x="1770" y="1752"/>
                    <a:pt x="1765" y="1748"/>
                    <a:pt x="1760" y="1743"/>
                  </a:cubicBezTo>
                  <a:cubicBezTo>
                    <a:pt x="1747" y="1730"/>
                    <a:pt x="1729" y="1714"/>
                    <a:pt x="1707" y="1692"/>
                  </a:cubicBezTo>
                  <a:cubicBezTo>
                    <a:pt x="1660" y="1648"/>
                    <a:pt x="1594" y="1585"/>
                    <a:pt x="1512" y="1508"/>
                  </a:cubicBezTo>
                  <a:cubicBezTo>
                    <a:pt x="1348" y="1352"/>
                    <a:pt x="1123" y="1136"/>
                    <a:pt x="877" y="893"/>
                  </a:cubicBezTo>
                  <a:cubicBezTo>
                    <a:pt x="632" y="650"/>
                    <a:pt x="413" y="426"/>
                    <a:pt x="255" y="263"/>
                  </a:cubicBezTo>
                  <a:cubicBezTo>
                    <a:pt x="177" y="182"/>
                    <a:pt x="114" y="116"/>
                    <a:pt x="69" y="70"/>
                  </a:cubicBezTo>
                  <a:cubicBezTo>
                    <a:pt x="47" y="48"/>
                    <a:pt x="30" y="30"/>
                    <a:pt x="18" y="18"/>
                  </a:cubicBezTo>
                  <a:cubicBezTo>
                    <a:pt x="12" y="12"/>
                    <a:pt x="8" y="8"/>
                    <a:pt x="5" y="4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5401685" y="2841990"/>
              <a:ext cx="444039" cy="444039"/>
            </a:xfrm>
            <a:custGeom>
              <a:avLst/>
              <a:gdLst/>
              <a:ahLst/>
              <a:cxnLst/>
              <a:rect l="l" t="t" r="r" b="b"/>
              <a:pathLst>
                <a:path w="1789" h="1789" extrusionOk="0">
                  <a:moveTo>
                    <a:pt x="0" y="1789"/>
                  </a:moveTo>
                  <a:cubicBezTo>
                    <a:pt x="2" y="1792"/>
                    <a:pt x="405" y="1392"/>
                    <a:pt x="899" y="899"/>
                  </a:cubicBezTo>
                  <a:cubicBezTo>
                    <a:pt x="1394" y="404"/>
                    <a:pt x="1792" y="2"/>
                    <a:pt x="1789" y="0"/>
                  </a:cubicBezTo>
                  <a:cubicBezTo>
                    <a:pt x="1786" y="-3"/>
                    <a:pt x="1384" y="395"/>
                    <a:pt x="889" y="890"/>
                  </a:cubicBezTo>
                  <a:cubicBezTo>
                    <a:pt x="396" y="1383"/>
                    <a:pt x="-3" y="1786"/>
                    <a:pt x="0" y="17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62114" y="2850180"/>
              <a:ext cx="376031" cy="90843"/>
            </a:xfrm>
            <a:custGeom>
              <a:avLst/>
              <a:gdLst/>
              <a:ahLst/>
              <a:cxnLst/>
              <a:rect l="l" t="t" r="r" b="b"/>
              <a:pathLst>
                <a:path w="1515" h="366" extrusionOk="0">
                  <a:moveTo>
                    <a:pt x="4" y="359"/>
                  </a:moveTo>
                  <a:cubicBezTo>
                    <a:pt x="4" y="359"/>
                    <a:pt x="4" y="356"/>
                    <a:pt x="4" y="352"/>
                  </a:cubicBezTo>
                  <a:lnTo>
                    <a:pt x="5" y="334"/>
                  </a:lnTo>
                  <a:cubicBezTo>
                    <a:pt x="5" y="318"/>
                    <a:pt x="5" y="295"/>
                    <a:pt x="6" y="265"/>
                  </a:cubicBezTo>
                  <a:cubicBezTo>
                    <a:pt x="6" y="205"/>
                    <a:pt x="7" y="117"/>
                    <a:pt x="8" y="7"/>
                  </a:cubicBezTo>
                  <a:lnTo>
                    <a:pt x="4" y="11"/>
                  </a:lnTo>
                  <a:cubicBezTo>
                    <a:pt x="339" y="12"/>
                    <a:pt x="887" y="13"/>
                    <a:pt x="1507" y="14"/>
                  </a:cubicBezTo>
                  <a:lnTo>
                    <a:pt x="1507" y="14"/>
                  </a:lnTo>
                  <a:cubicBezTo>
                    <a:pt x="1493" y="0"/>
                    <a:pt x="1503" y="11"/>
                    <a:pt x="1500" y="7"/>
                  </a:cubicBezTo>
                  <a:lnTo>
                    <a:pt x="1500" y="7"/>
                  </a:lnTo>
                  <a:lnTo>
                    <a:pt x="1500" y="52"/>
                  </a:lnTo>
                  <a:cubicBezTo>
                    <a:pt x="1500" y="67"/>
                    <a:pt x="1500" y="82"/>
                    <a:pt x="1500" y="97"/>
                  </a:cubicBezTo>
                  <a:lnTo>
                    <a:pt x="1500" y="186"/>
                  </a:lnTo>
                  <a:cubicBezTo>
                    <a:pt x="1500" y="244"/>
                    <a:pt x="1500" y="302"/>
                    <a:pt x="1500" y="359"/>
                  </a:cubicBezTo>
                  <a:lnTo>
                    <a:pt x="1507" y="352"/>
                  </a:lnTo>
                  <a:cubicBezTo>
                    <a:pt x="1080" y="353"/>
                    <a:pt x="706" y="354"/>
                    <a:pt x="436" y="355"/>
                  </a:cubicBezTo>
                  <a:cubicBezTo>
                    <a:pt x="302" y="356"/>
                    <a:pt x="195" y="357"/>
                    <a:pt x="120" y="357"/>
                  </a:cubicBezTo>
                  <a:cubicBezTo>
                    <a:pt x="83" y="357"/>
                    <a:pt x="54" y="358"/>
                    <a:pt x="34" y="358"/>
                  </a:cubicBezTo>
                  <a:cubicBezTo>
                    <a:pt x="25" y="358"/>
                    <a:pt x="17" y="358"/>
                    <a:pt x="12" y="358"/>
                  </a:cubicBezTo>
                  <a:cubicBezTo>
                    <a:pt x="6" y="358"/>
                    <a:pt x="4" y="358"/>
                    <a:pt x="4" y="359"/>
                  </a:cubicBezTo>
                  <a:cubicBezTo>
                    <a:pt x="4" y="359"/>
                    <a:pt x="6" y="359"/>
                    <a:pt x="11" y="359"/>
                  </a:cubicBezTo>
                  <a:cubicBezTo>
                    <a:pt x="16" y="359"/>
                    <a:pt x="23" y="359"/>
                    <a:pt x="32" y="360"/>
                  </a:cubicBezTo>
                  <a:cubicBezTo>
                    <a:pt x="53" y="360"/>
                    <a:pt x="81" y="360"/>
                    <a:pt x="117" y="361"/>
                  </a:cubicBezTo>
                  <a:cubicBezTo>
                    <a:pt x="191" y="361"/>
                    <a:pt x="298" y="362"/>
                    <a:pt x="432" y="362"/>
                  </a:cubicBezTo>
                  <a:cubicBezTo>
                    <a:pt x="702" y="363"/>
                    <a:pt x="1078" y="364"/>
                    <a:pt x="1507" y="366"/>
                  </a:cubicBezTo>
                  <a:lnTo>
                    <a:pt x="1514" y="366"/>
                  </a:lnTo>
                  <a:lnTo>
                    <a:pt x="1514" y="359"/>
                  </a:lnTo>
                  <a:cubicBezTo>
                    <a:pt x="1514" y="302"/>
                    <a:pt x="1514" y="244"/>
                    <a:pt x="1514" y="186"/>
                  </a:cubicBezTo>
                  <a:lnTo>
                    <a:pt x="1514" y="97"/>
                  </a:lnTo>
                  <a:cubicBezTo>
                    <a:pt x="1514" y="82"/>
                    <a:pt x="1514" y="67"/>
                    <a:pt x="1514" y="52"/>
                  </a:cubicBezTo>
                  <a:lnTo>
                    <a:pt x="1514" y="8"/>
                  </a:lnTo>
                  <a:lnTo>
                    <a:pt x="1514" y="8"/>
                  </a:lnTo>
                  <a:lnTo>
                    <a:pt x="1514" y="7"/>
                  </a:lnTo>
                  <a:cubicBezTo>
                    <a:pt x="1511" y="4"/>
                    <a:pt x="1521" y="14"/>
                    <a:pt x="1507" y="0"/>
                  </a:cubicBezTo>
                  <a:lnTo>
                    <a:pt x="1507" y="0"/>
                  </a:lnTo>
                  <a:cubicBezTo>
                    <a:pt x="887" y="2"/>
                    <a:pt x="339" y="3"/>
                    <a:pt x="4" y="3"/>
                  </a:cubicBezTo>
                  <a:lnTo>
                    <a:pt x="0" y="3"/>
                  </a:lnTo>
                  <a:lnTo>
                    <a:pt x="0" y="7"/>
                  </a:lnTo>
                  <a:cubicBezTo>
                    <a:pt x="1" y="118"/>
                    <a:pt x="2" y="207"/>
                    <a:pt x="2" y="268"/>
                  </a:cubicBezTo>
                  <a:cubicBezTo>
                    <a:pt x="3" y="297"/>
                    <a:pt x="3" y="319"/>
                    <a:pt x="3" y="336"/>
                  </a:cubicBezTo>
                  <a:cubicBezTo>
                    <a:pt x="3" y="343"/>
                    <a:pt x="4" y="349"/>
                    <a:pt x="4" y="353"/>
                  </a:cubicBezTo>
                  <a:cubicBezTo>
                    <a:pt x="4" y="357"/>
                    <a:pt x="4" y="359"/>
                    <a:pt x="4" y="3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60000" rIns="120000" bIns="6000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907013" y="3039313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4907013" y="3085231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4907013" y="3131149"/>
              <a:ext cx="417481" cy="3227"/>
            </a:xfrm>
            <a:custGeom>
              <a:avLst/>
              <a:gdLst/>
              <a:ahLst/>
              <a:cxnLst/>
              <a:rect l="l" t="t" r="r" b="b"/>
              <a:pathLst>
                <a:path w="1682" h="13" extrusionOk="0">
                  <a:moveTo>
                    <a:pt x="0" y="7"/>
                  </a:moveTo>
                  <a:cubicBezTo>
                    <a:pt x="0" y="10"/>
                    <a:pt x="377" y="13"/>
                    <a:pt x="841" y="13"/>
                  </a:cubicBezTo>
                  <a:cubicBezTo>
                    <a:pt x="1306" y="13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907013" y="3176819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4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907013" y="3222737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1"/>
                    <a:pt x="377" y="14"/>
                    <a:pt x="841" y="14"/>
                  </a:cubicBezTo>
                  <a:cubicBezTo>
                    <a:pt x="1306" y="14"/>
                    <a:pt x="1682" y="11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907013" y="3268655"/>
              <a:ext cx="417481" cy="3475"/>
            </a:xfrm>
            <a:custGeom>
              <a:avLst/>
              <a:gdLst/>
              <a:ahLst/>
              <a:cxnLst/>
              <a:rect l="l" t="t" r="r" b="b"/>
              <a:pathLst>
                <a:path w="1682" h="14" extrusionOk="0">
                  <a:moveTo>
                    <a:pt x="0" y="7"/>
                  </a:moveTo>
                  <a:cubicBezTo>
                    <a:pt x="0" y="10"/>
                    <a:pt x="377" y="14"/>
                    <a:pt x="841" y="14"/>
                  </a:cubicBezTo>
                  <a:cubicBezTo>
                    <a:pt x="1306" y="14"/>
                    <a:pt x="1682" y="10"/>
                    <a:pt x="1682" y="7"/>
                  </a:cubicBezTo>
                  <a:cubicBezTo>
                    <a:pt x="1682" y="3"/>
                    <a:pt x="1306" y="0"/>
                    <a:pt x="841" y="0"/>
                  </a:cubicBezTo>
                  <a:cubicBezTo>
                    <a:pt x="377" y="0"/>
                    <a:pt x="0" y="3"/>
                    <a:pt x="0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0000" tIns="0" rIns="120000" bIns="0" anchor="ctr" anchorCtr="1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5" name="Google Shape;2115;p46"/>
            <p:cNvGrpSpPr/>
            <p:nvPr/>
          </p:nvGrpSpPr>
          <p:grpSpPr>
            <a:xfrm>
              <a:off x="4502439" y="2584600"/>
              <a:ext cx="291393" cy="176226"/>
              <a:chOff x="4502439" y="2584600"/>
              <a:chExt cx="291393" cy="176226"/>
            </a:xfrm>
          </p:grpSpPr>
          <p:sp>
            <p:nvSpPr>
              <p:cNvPr id="2116" name="Google Shape;2116;p46"/>
              <p:cNvSpPr/>
              <p:nvPr/>
            </p:nvSpPr>
            <p:spPr>
              <a:xfrm>
                <a:off x="4502439" y="2725581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6"/>
              <p:cNvSpPr/>
              <p:nvPr/>
            </p:nvSpPr>
            <p:spPr>
              <a:xfrm>
                <a:off x="4520061" y="2584600"/>
                <a:ext cx="273770" cy="16183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652" extrusionOk="0">
                    <a:moveTo>
                      <a:pt x="0" y="652"/>
                    </a:moveTo>
                    <a:lnTo>
                      <a:pt x="238" y="652"/>
                    </a:lnTo>
                    <a:cubicBezTo>
                      <a:pt x="455" y="652"/>
                      <a:pt x="631" y="476"/>
                      <a:pt x="631" y="260"/>
                    </a:cubicBezTo>
                    <a:cubicBezTo>
                      <a:pt x="631" y="118"/>
                      <a:pt x="640" y="27"/>
                      <a:pt x="767" y="27"/>
                    </a:cubicBezTo>
                    <a:lnTo>
                      <a:pt x="1103" y="27"/>
                    </a:lnTo>
                    <a:lnTo>
                      <a:pt x="1103" y="0"/>
                    </a:lnTo>
                    <a:lnTo>
                      <a:pt x="767" y="0"/>
                    </a:lnTo>
                    <a:cubicBezTo>
                      <a:pt x="604" y="0"/>
                      <a:pt x="604" y="137"/>
                      <a:pt x="604" y="258"/>
                    </a:cubicBezTo>
                    <a:cubicBezTo>
                      <a:pt x="604" y="461"/>
                      <a:pt x="440" y="626"/>
                      <a:pt x="238" y="626"/>
                    </a:cubicBezTo>
                    <a:lnTo>
                      <a:pt x="0" y="626"/>
                    </a:lnTo>
                    <a:lnTo>
                      <a:pt x="0" y="6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8" name="Google Shape;2118;p46"/>
            <p:cNvGrpSpPr/>
            <p:nvPr/>
          </p:nvGrpSpPr>
          <p:grpSpPr>
            <a:xfrm>
              <a:off x="6257496" y="2484325"/>
              <a:ext cx="367095" cy="366847"/>
              <a:chOff x="6257496" y="2484325"/>
              <a:chExt cx="367095" cy="366847"/>
            </a:xfrm>
          </p:grpSpPr>
          <p:sp>
            <p:nvSpPr>
              <p:cNvPr id="2119" name="Google Shape;2119;p46"/>
              <p:cNvSpPr/>
              <p:nvPr/>
            </p:nvSpPr>
            <p:spPr>
              <a:xfrm>
                <a:off x="6257496" y="2484325"/>
                <a:ext cx="367095" cy="366847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8" extrusionOk="0">
                    <a:moveTo>
                      <a:pt x="740" y="0"/>
                    </a:moveTo>
                    <a:lnTo>
                      <a:pt x="312" y="0"/>
                    </a:lnTo>
                    <a:cubicBezTo>
                      <a:pt x="140" y="0"/>
                      <a:pt x="0" y="139"/>
                      <a:pt x="0" y="311"/>
                    </a:cubicBezTo>
                    <a:lnTo>
                      <a:pt x="0" y="1166"/>
                    </a:lnTo>
                    <a:cubicBezTo>
                      <a:pt x="0" y="1338"/>
                      <a:pt x="140" y="1478"/>
                      <a:pt x="312" y="1478"/>
                    </a:cubicBezTo>
                    <a:lnTo>
                      <a:pt x="1167" y="1478"/>
                    </a:lnTo>
                    <a:cubicBezTo>
                      <a:pt x="1339" y="1478"/>
                      <a:pt x="1479" y="1338"/>
                      <a:pt x="1479" y="1166"/>
                    </a:cubicBezTo>
                    <a:lnTo>
                      <a:pt x="1479" y="311"/>
                    </a:lnTo>
                    <a:cubicBezTo>
                      <a:pt x="1479" y="139"/>
                      <a:pt x="1339" y="0"/>
                      <a:pt x="1167" y="0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6"/>
              <p:cNvSpPr/>
              <p:nvPr/>
            </p:nvSpPr>
            <p:spPr>
              <a:xfrm>
                <a:off x="6370429" y="2603216"/>
                <a:ext cx="130059" cy="141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71" extrusionOk="0">
                    <a:moveTo>
                      <a:pt x="506" y="567"/>
                    </a:moveTo>
                    <a:lnTo>
                      <a:pt x="350" y="567"/>
                    </a:lnTo>
                    <a:cubicBezTo>
                      <a:pt x="341" y="567"/>
                      <a:pt x="333" y="559"/>
                      <a:pt x="333" y="550"/>
                    </a:cubicBezTo>
                    <a:lnTo>
                      <a:pt x="333" y="385"/>
                    </a:lnTo>
                    <a:cubicBezTo>
                      <a:pt x="333" y="376"/>
                      <a:pt x="326" y="369"/>
                      <a:pt x="317" y="369"/>
                    </a:cubicBezTo>
                    <a:lnTo>
                      <a:pt x="205" y="369"/>
                    </a:lnTo>
                    <a:cubicBezTo>
                      <a:pt x="196" y="369"/>
                      <a:pt x="189" y="376"/>
                      <a:pt x="189" y="385"/>
                    </a:cubicBezTo>
                    <a:lnTo>
                      <a:pt x="189" y="554"/>
                    </a:lnTo>
                    <a:cubicBezTo>
                      <a:pt x="189" y="563"/>
                      <a:pt x="181" y="571"/>
                      <a:pt x="172" y="571"/>
                    </a:cubicBezTo>
                    <a:lnTo>
                      <a:pt x="17" y="571"/>
                    </a:lnTo>
                    <a:cubicBezTo>
                      <a:pt x="7" y="571"/>
                      <a:pt x="0" y="563"/>
                      <a:pt x="0" y="554"/>
                    </a:cubicBezTo>
                    <a:lnTo>
                      <a:pt x="0" y="253"/>
                    </a:lnTo>
                    <a:cubicBezTo>
                      <a:pt x="0" y="248"/>
                      <a:pt x="2" y="244"/>
                      <a:pt x="5" y="241"/>
                    </a:cubicBezTo>
                    <a:lnTo>
                      <a:pt x="251" y="5"/>
                    </a:lnTo>
                    <a:cubicBezTo>
                      <a:pt x="257" y="-1"/>
                      <a:pt x="267" y="-1"/>
                      <a:pt x="274" y="5"/>
                    </a:cubicBezTo>
                    <a:lnTo>
                      <a:pt x="519" y="235"/>
                    </a:lnTo>
                    <a:cubicBezTo>
                      <a:pt x="522" y="238"/>
                      <a:pt x="524" y="242"/>
                      <a:pt x="524" y="247"/>
                    </a:cubicBezTo>
                    <a:lnTo>
                      <a:pt x="523" y="550"/>
                    </a:lnTo>
                    <a:cubicBezTo>
                      <a:pt x="523" y="559"/>
                      <a:pt x="516" y="567"/>
                      <a:pt x="506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1" name="Google Shape;2121;p46"/>
            <p:cNvGrpSpPr/>
            <p:nvPr/>
          </p:nvGrpSpPr>
          <p:grpSpPr>
            <a:xfrm>
              <a:off x="4115239" y="2561765"/>
              <a:ext cx="326886" cy="327134"/>
              <a:chOff x="4115239" y="2561765"/>
              <a:chExt cx="326886" cy="327134"/>
            </a:xfrm>
          </p:grpSpPr>
          <p:sp>
            <p:nvSpPr>
              <p:cNvPr id="2122" name="Google Shape;2122;p46"/>
              <p:cNvSpPr/>
              <p:nvPr/>
            </p:nvSpPr>
            <p:spPr>
              <a:xfrm>
                <a:off x="4115239" y="2561765"/>
                <a:ext cx="326886" cy="32713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318" extrusionOk="0">
                    <a:moveTo>
                      <a:pt x="659" y="0"/>
                    </a:moveTo>
                    <a:lnTo>
                      <a:pt x="312" y="0"/>
                    </a:lnTo>
                    <a:cubicBezTo>
                      <a:pt x="140" y="0"/>
                      <a:pt x="0" y="140"/>
                      <a:pt x="0" y="312"/>
                    </a:cubicBezTo>
                    <a:lnTo>
                      <a:pt x="0" y="1007"/>
                    </a:lnTo>
                    <a:cubicBezTo>
                      <a:pt x="0" y="1179"/>
                      <a:pt x="140" y="1318"/>
                      <a:pt x="312" y="1318"/>
                    </a:cubicBezTo>
                    <a:lnTo>
                      <a:pt x="1006" y="1318"/>
                    </a:lnTo>
                    <a:cubicBezTo>
                      <a:pt x="1178" y="1318"/>
                      <a:pt x="1317" y="1179"/>
                      <a:pt x="1317" y="1007"/>
                    </a:cubicBezTo>
                    <a:lnTo>
                      <a:pt x="1317" y="312"/>
                    </a:lnTo>
                    <a:cubicBezTo>
                      <a:pt x="1317" y="140"/>
                      <a:pt x="1178" y="0"/>
                      <a:pt x="1006" y="0"/>
                    </a:cubicBezTo>
                    <a:lnTo>
                      <a:pt x="6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6"/>
              <p:cNvSpPr/>
              <p:nvPr/>
            </p:nvSpPr>
            <p:spPr>
              <a:xfrm>
                <a:off x="4217747" y="269207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6"/>
              <p:cNvSpPr/>
              <p:nvPr/>
            </p:nvSpPr>
            <p:spPr>
              <a:xfrm>
                <a:off x="4217747" y="272111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6"/>
              <p:cNvSpPr/>
              <p:nvPr/>
            </p:nvSpPr>
            <p:spPr>
              <a:xfrm>
                <a:off x="4217747" y="2750153"/>
                <a:ext cx="114671" cy="1315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53" extrusionOk="0">
                    <a:moveTo>
                      <a:pt x="0" y="0"/>
                    </a:moveTo>
                    <a:lnTo>
                      <a:pt x="462" y="0"/>
                    </a:lnTo>
                    <a:lnTo>
                      <a:pt x="462" y="53"/>
                    </a:lnTo>
                    <a:lnTo>
                      <a:pt x="0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0000" tIns="0" rIns="120000" bIns="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46"/>
            <p:cNvGrpSpPr/>
            <p:nvPr/>
          </p:nvGrpSpPr>
          <p:grpSpPr>
            <a:xfrm>
              <a:off x="5370411" y="2115491"/>
              <a:ext cx="1076713" cy="331355"/>
              <a:chOff x="5370411" y="2115491"/>
              <a:chExt cx="1076713" cy="331355"/>
            </a:xfrm>
          </p:grpSpPr>
          <p:sp>
            <p:nvSpPr>
              <p:cNvPr id="2127" name="Google Shape;2127;p46"/>
              <p:cNvSpPr/>
              <p:nvPr/>
            </p:nvSpPr>
            <p:spPr>
              <a:xfrm>
                <a:off x="6412128" y="2411601"/>
                <a:ext cx="34997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0" y="71"/>
                    </a:moveTo>
                    <a:cubicBezTo>
                      <a:pt x="0" y="110"/>
                      <a:pt x="31" y="142"/>
                      <a:pt x="70" y="142"/>
                    </a:cubicBezTo>
                    <a:cubicBezTo>
                      <a:pt x="110" y="142"/>
                      <a:pt x="141" y="110"/>
                      <a:pt x="141" y="71"/>
                    </a:cubicBezTo>
                    <a:cubicBezTo>
                      <a:pt x="141" y="31"/>
                      <a:pt x="110" y="0"/>
                      <a:pt x="70" y="0"/>
                    </a:cubicBezTo>
                    <a:cubicBezTo>
                      <a:pt x="31" y="0"/>
                      <a:pt x="0" y="31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6"/>
              <p:cNvSpPr/>
              <p:nvPr/>
            </p:nvSpPr>
            <p:spPr>
              <a:xfrm>
                <a:off x="5370411" y="2228673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1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1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6"/>
              <p:cNvSpPr/>
              <p:nvPr/>
            </p:nvSpPr>
            <p:spPr>
              <a:xfrm>
                <a:off x="5384063" y="2115491"/>
                <a:ext cx="1048914" cy="306533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235" extrusionOk="0">
                    <a:moveTo>
                      <a:pt x="4199" y="1235"/>
                    </a:moveTo>
                    <a:lnTo>
                      <a:pt x="4226" y="1235"/>
                    </a:lnTo>
                    <a:lnTo>
                      <a:pt x="4226" y="390"/>
                    </a:lnTo>
                    <a:cubicBezTo>
                      <a:pt x="4226" y="175"/>
                      <a:pt x="4051" y="0"/>
                      <a:pt x="3836" y="0"/>
                    </a:cubicBezTo>
                    <a:lnTo>
                      <a:pt x="390" y="0"/>
                    </a:lnTo>
                    <a:cubicBezTo>
                      <a:pt x="175" y="0"/>
                      <a:pt x="0" y="175"/>
                      <a:pt x="0" y="390"/>
                    </a:cubicBezTo>
                    <a:lnTo>
                      <a:pt x="0" y="527"/>
                    </a:lnTo>
                    <a:lnTo>
                      <a:pt x="27" y="527"/>
                    </a:lnTo>
                    <a:lnTo>
                      <a:pt x="27" y="390"/>
                    </a:lnTo>
                    <a:cubicBezTo>
                      <a:pt x="27" y="190"/>
                      <a:pt x="190" y="27"/>
                      <a:pt x="390" y="27"/>
                    </a:cubicBezTo>
                    <a:lnTo>
                      <a:pt x="3836" y="27"/>
                    </a:lnTo>
                    <a:cubicBezTo>
                      <a:pt x="4036" y="27"/>
                      <a:pt x="4199" y="190"/>
                      <a:pt x="4199" y="390"/>
                    </a:cubicBezTo>
                    <a:lnTo>
                      <a:pt x="4199" y="12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0" name="Google Shape;2130;p46"/>
            <p:cNvGrpSpPr/>
            <p:nvPr/>
          </p:nvGrpSpPr>
          <p:grpSpPr>
            <a:xfrm>
              <a:off x="5873523" y="2664274"/>
              <a:ext cx="239518" cy="416241"/>
              <a:chOff x="5873523" y="2664274"/>
              <a:chExt cx="239518" cy="416241"/>
            </a:xfrm>
          </p:grpSpPr>
          <p:sp>
            <p:nvSpPr>
              <p:cNvPr id="2131" name="Google Shape;2131;p46"/>
              <p:cNvSpPr/>
              <p:nvPr/>
            </p:nvSpPr>
            <p:spPr>
              <a:xfrm>
                <a:off x="5873523" y="3045270"/>
                <a:ext cx="35245" cy="3524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0" y="71"/>
                    </a:moveTo>
                    <a:cubicBezTo>
                      <a:pt x="0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2" y="32"/>
                      <a:pt x="110" y="0"/>
                      <a:pt x="71" y="0"/>
                    </a:cubicBezTo>
                    <a:cubicBezTo>
                      <a:pt x="32" y="0"/>
                      <a:pt x="0" y="32"/>
                      <a:pt x="0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8133" rIns="120000" bIns="8133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6"/>
              <p:cNvSpPr/>
              <p:nvPr/>
            </p:nvSpPr>
            <p:spPr>
              <a:xfrm>
                <a:off x="5889408" y="2664274"/>
                <a:ext cx="223633" cy="403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24" extrusionOk="0">
                    <a:moveTo>
                      <a:pt x="0" y="1624"/>
                    </a:moveTo>
                    <a:lnTo>
                      <a:pt x="690" y="1624"/>
                    </a:lnTo>
                    <a:cubicBezTo>
                      <a:pt x="806" y="1624"/>
                      <a:pt x="901" y="1529"/>
                      <a:pt x="901" y="1413"/>
                    </a:cubicBezTo>
                    <a:lnTo>
                      <a:pt x="901" y="211"/>
                    </a:lnTo>
                    <a:cubicBezTo>
                      <a:pt x="901" y="95"/>
                      <a:pt x="806" y="0"/>
                      <a:pt x="690" y="0"/>
                    </a:cubicBezTo>
                    <a:lnTo>
                      <a:pt x="342" y="0"/>
                    </a:lnTo>
                    <a:lnTo>
                      <a:pt x="342" y="27"/>
                    </a:lnTo>
                    <a:lnTo>
                      <a:pt x="690" y="27"/>
                    </a:lnTo>
                    <a:cubicBezTo>
                      <a:pt x="792" y="27"/>
                      <a:pt x="874" y="109"/>
                      <a:pt x="874" y="211"/>
                    </a:cubicBezTo>
                    <a:lnTo>
                      <a:pt x="874" y="1413"/>
                    </a:lnTo>
                    <a:cubicBezTo>
                      <a:pt x="874" y="1515"/>
                      <a:pt x="792" y="1597"/>
                      <a:pt x="690" y="1597"/>
                    </a:cubicBezTo>
                    <a:lnTo>
                      <a:pt x="0" y="1597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0000" tIns="60000" rIns="120000" bIns="60000" anchor="ctr" anchorCtr="1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24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09" name="Gruppo 2008">
            <a:extLst>
              <a:ext uri="{FF2B5EF4-FFF2-40B4-BE49-F238E27FC236}">
                <a16:creationId xmlns:a16="http://schemas.microsoft.com/office/drawing/2014/main" id="{674A008B-785D-189B-38D8-C370B66D98F7}"/>
              </a:ext>
            </a:extLst>
          </p:cNvPr>
          <p:cNvGrpSpPr/>
          <p:nvPr/>
        </p:nvGrpSpPr>
        <p:grpSpPr>
          <a:xfrm>
            <a:off x="3426928" y="3025513"/>
            <a:ext cx="1623786" cy="3237817"/>
            <a:chOff x="-952574" y="970797"/>
            <a:chExt cx="2038446" cy="4064645"/>
          </a:xfrm>
        </p:grpSpPr>
        <p:grpSp>
          <p:nvGrpSpPr>
            <p:cNvPr id="2010" name="Google Shape;987;p29">
              <a:extLst>
                <a:ext uri="{FF2B5EF4-FFF2-40B4-BE49-F238E27FC236}">
                  <a16:creationId xmlns:a16="http://schemas.microsoft.com/office/drawing/2014/main" id="{50F0A33B-C716-4C9D-FF59-14B3AF463C8C}"/>
                </a:ext>
              </a:extLst>
            </p:cNvPr>
            <p:cNvGrpSpPr/>
            <p:nvPr/>
          </p:nvGrpSpPr>
          <p:grpSpPr>
            <a:xfrm>
              <a:off x="-952574" y="970797"/>
              <a:ext cx="2038446" cy="4064645"/>
              <a:chOff x="6019955" y="1071357"/>
              <a:chExt cx="1927244" cy="3627204"/>
            </a:xfrm>
          </p:grpSpPr>
          <p:sp>
            <p:nvSpPr>
              <p:cNvPr id="2012" name="Google Shape;988;p29">
                <a:extLst>
                  <a:ext uri="{FF2B5EF4-FFF2-40B4-BE49-F238E27FC236}">
                    <a16:creationId xmlns:a16="http://schemas.microsoft.com/office/drawing/2014/main" id="{E845FD5F-CD29-6CA3-71FE-25ED875BCFD5}"/>
                  </a:ext>
                </a:extLst>
              </p:cNvPr>
              <p:cNvSpPr/>
              <p:nvPr/>
            </p:nvSpPr>
            <p:spPr>
              <a:xfrm>
                <a:off x="6021512" y="1072914"/>
                <a:ext cx="1924131" cy="362253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327" extrusionOk="0">
                    <a:moveTo>
                      <a:pt x="1093" y="4"/>
                    </a:moveTo>
                    <a:lnTo>
                      <a:pt x="911" y="3"/>
                    </a:lnTo>
                    <a:cubicBezTo>
                      <a:pt x="886" y="3"/>
                      <a:pt x="866" y="21"/>
                      <a:pt x="866" y="44"/>
                    </a:cubicBezTo>
                    <a:lnTo>
                      <a:pt x="866" y="74"/>
                    </a:lnTo>
                    <a:cubicBezTo>
                      <a:pt x="866" y="97"/>
                      <a:pt x="846" y="115"/>
                      <a:pt x="822" y="115"/>
                    </a:cubicBezTo>
                    <a:lnTo>
                      <a:pt x="466" y="114"/>
                    </a:lnTo>
                    <a:cubicBezTo>
                      <a:pt x="442" y="114"/>
                      <a:pt x="422" y="95"/>
                      <a:pt x="422" y="72"/>
                    </a:cubicBezTo>
                    <a:lnTo>
                      <a:pt x="422" y="42"/>
                    </a:lnTo>
                    <a:cubicBezTo>
                      <a:pt x="422" y="19"/>
                      <a:pt x="403" y="1"/>
                      <a:pt x="378" y="1"/>
                    </a:cubicBezTo>
                    <a:lnTo>
                      <a:pt x="314" y="0"/>
                    </a:lnTo>
                    <a:lnTo>
                      <a:pt x="154" y="0"/>
                    </a:lnTo>
                    <a:cubicBezTo>
                      <a:pt x="75" y="-1"/>
                      <a:pt x="10" y="57"/>
                      <a:pt x="10" y="128"/>
                    </a:cubicBezTo>
                    <a:lnTo>
                      <a:pt x="0" y="2194"/>
                    </a:lnTo>
                    <a:cubicBezTo>
                      <a:pt x="0" y="2265"/>
                      <a:pt x="64" y="2323"/>
                      <a:pt x="143" y="2323"/>
                    </a:cubicBezTo>
                    <a:lnTo>
                      <a:pt x="1082" y="2327"/>
                    </a:lnTo>
                    <a:cubicBezTo>
                      <a:pt x="1162" y="2328"/>
                      <a:pt x="1226" y="2270"/>
                      <a:pt x="1226" y="2199"/>
                    </a:cubicBezTo>
                    <a:lnTo>
                      <a:pt x="1236" y="133"/>
                    </a:lnTo>
                    <a:cubicBezTo>
                      <a:pt x="1237" y="62"/>
                      <a:pt x="1173" y="4"/>
                      <a:pt x="1093" y="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989;p29">
                <a:extLst>
                  <a:ext uri="{FF2B5EF4-FFF2-40B4-BE49-F238E27FC236}">
                    <a16:creationId xmlns:a16="http://schemas.microsoft.com/office/drawing/2014/main" id="{CD7DF4A2-36B9-EFF7-A0AA-656440FFA172}"/>
                  </a:ext>
                </a:extLst>
              </p:cNvPr>
              <p:cNvSpPr/>
              <p:nvPr/>
            </p:nvSpPr>
            <p:spPr>
              <a:xfrm>
                <a:off x="6019955" y="1071357"/>
                <a:ext cx="1927244" cy="362720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2330" extrusionOk="0">
                    <a:moveTo>
                      <a:pt x="1094" y="5"/>
                    </a:moveTo>
                    <a:cubicBezTo>
                      <a:pt x="1094" y="5"/>
                      <a:pt x="1096" y="5"/>
                      <a:pt x="1099" y="5"/>
                    </a:cubicBezTo>
                    <a:cubicBezTo>
                      <a:pt x="1102" y="5"/>
                      <a:pt x="1107" y="5"/>
                      <a:pt x="1114" y="6"/>
                    </a:cubicBezTo>
                    <a:cubicBezTo>
                      <a:pt x="1126" y="7"/>
                      <a:pt x="1146" y="11"/>
                      <a:pt x="1167" y="23"/>
                    </a:cubicBezTo>
                    <a:cubicBezTo>
                      <a:pt x="1178" y="28"/>
                      <a:pt x="1189" y="36"/>
                      <a:pt x="1200" y="46"/>
                    </a:cubicBezTo>
                    <a:cubicBezTo>
                      <a:pt x="1210" y="57"/>
                      <a:pt x="1220" y="70"/>
                      <a:pt x="1227" y="85"/>
                    </a:cubicBezTo>
                    <a:cubicBezTo>
                      <a:pt x="1234" y="100"/>
                      <a:pt x="1238" y="118"/>
                      <a:pt x="1238" y="137"/>
                    </a:cubicBezTo>
                    <a:cubicBezTo>
                      <a:pt x="1238" y="156"/>
                      <a:pt x="1238" y="177"/>
                      <a:pt x="1238" y="198"/>
                    </a:cubicBezTo>
                    <a:cubicBezTo>
                      <a:pt x="1237" y="370"/>
                      <a:pt x="1236" y="618"/>
                      <a:pt x="1235" y="925"/>
                    </a:cubicBezTo>
                    <a:cubicBezTo>
                      <a:pt x="1233" y="1233"/>
                      <a:pt x="1232" y="1598"/>
                      <a:pt x="1230" y="2004"/>
                    </a:cubicBezTo>
                    <a:cubicBezTo>
                      <a:pt x="1230" y="2055"/>
                      <a:pt x="1229" y="2106"/>
                      <a:pt x="1229" y="2158"/>
                    </a:cubicBezTo>
                    <a:cubicBezTo>
                      <a:pt x="1229" y="2171"/>
                      <a:pt x="1229" y="2184"/>
                      <a:pt x="1229" y="2197"/>
                    </a:cubicBezTo>
                    <a:cubicBezTo>
                      <a:pt x="1229" y="2211"/>
                      <a:pt x="1227" y="2224"/>
                      <a:pt x="1223" y="2237"/>
                    </a:cubicBezTo>
                    <a:cubicBezTo>
                      <a:pt x="1219" y="2249"/>
                      <a:pt x="1212" y="2262"/>
                      <a:pt x="1204" y="2273"/>
                    </a:cubicBezTo>
                    <a:cubicBezTo>
                      <a:pt x="1195" y="2284"/>
                      <a:pt x="1185" y="2294"/>
                      <a:pt x="1173" y="2302"/>
                    </a:cubicBezTo>
                    <a:cubicBezTo>
                      <a:pt x="1162" y="2310"/>
                      <a:pt x="1148" y="2317"/>
                      <a:pt x="1134" y="2321"/>
                    </a:cubicBezTo>
                    <a:cubicBezTo>
                      <a:pt x="1127" y="2324"/>
                      <a:pt x="1120" y="2325"/>
                      <a:pt x="1113" y="2327"/>
                    </a:cubicBezTo>
                    <a:cubicBezTo>
                      <a:pt x="1105" y="2328"/>
                      <a:pt x="1098" y="2329"/>
                      <a:pt x="1090" y="2329"/>
                    </a:cubicBezTo>
                    <a:cubicBezTo>
                      <a:pt x="1060" y="2330"/>
                      <a:pt x="1030" y="2329"/>
                      <a:pt x="1000" y="2329"/>
                    </a:cubicBezTo>
                    <a:cubicBezTo>
                      <a:pt x="940" y="2329"/>
                      <a:pt x="879" y="2329"/>
                      <a:pt x="818" y="2329"/>
                    </a:cubicBezTo>
                    <a:cubicBezTo>
                      <a:pt x="695" y="2328"/>
                      <a:pt x="570" y="2328"/>
                      <a:pt x="443" y="2327"/>
                    </a:cubicBezTo>
                    <a:cubicBezTo>
                      <a:pt x="380" y="2327"/>
                      <a:pt x="316" y="2327"/>
                      <a:pt x="252" y="2326"/>
                    </a:cubicBezTo>
                    <a:cubicBezTo>
                      <a:pt x="220" y="2326"/>
                      <a:pt x="187" y="2326"/>
                      <a:pt x="155" y="2326"/>
                    </a:cubicBezTo>
                    <a:cubicBezTo>
                      <a:pt x="123" y="2327"/>
                      <a:pt x="89" y="2320"/>
                      <a:pt x="62" y="2303"/>
                    </a:cubicBezTo>
                    <a:cubicBezTo>
                      <a:pt x="35" y="2286"/>
                      <a:pt x="15" y="2260"/>
                      <a:pt x="5" y="2232"/>
                    </a:cubicBezTo>
                    <a:cubicBezTo>
                      <a:pt x="0" y="2218"/>
                      <a:pt x="0" y="2204"/>
                      <a:pt x="0" y="2189"/>
                    </a:cubicBezTo>
                    <a:cubicBezTo>
                      <a:pt x="1" y="2175"/>
                      <a:pt x="0" y="2160"/>
                      <a:pt x="0" y="2145"/>
                    </a:cubicBezTo>
                    <a:cubicBezTo>
                      <a:pt x="0" y="2087"/>
                      <a:pt x="0" y="2030"/>
                      <a:pt x="1" y="1973"/>
                    </a:cubicBezTo>
                    <a:cubicBezTo>
                      <a:pt x="1" y="1859"/>
                      <a:pt x="2" y="1746"/>
                      <a:pt x="2" y="1636"/>
                    </a:cubicBezTo>
                    <a:cubicBezTo>
                      <a:pt x="3" y="1415"/>
                      <a:pt x="4" y="1202"/>
                      <a:pt x="5" y="999"/>
                    </a:cubicBezTo>
                    <a:cubicBezTo>
                      <a:pt x="6" y="795"/>
                      <a:pt x="7" y="603"/>
                      <a:pt x="8" y="422"/>
                    </a:cubicBezTo>
                    <a:cubicBezTo>
                      <a:pt x="9" y="332"/>
                      <a:pt x="9" y="245"/>
                      <a:pt x="10" y="161"/>
                    </a:cubicBezTo>
                    <a:cubicBezTo>
                      <a:pt x="10" y="150"/>
                      <a:pt x="10" y="140"/>
                      <a:pt x="10" y="129"/>
                    </a:cubicBezTo>
                    <a:cubicBezTo>
                      <a:pt x="10" y="124"/>
                      <a:pt x="10" y="119"/>
                      <a:pt x="11" y="114"/>
                    </a:cubicBezTo>
                    <a:cubicBezTo>
                      <a:pt x="12" y="109"/>
                      <a:pt x="12" y="104"/>
                      <a:pt x="14" y="99"/>
                    </a:cubicBezTo>
                    <a:cubicBezTo>
                      <a:pt x="20" y="78"/>
                      <a:pt x="30" y="60"/>
                      <a:pt x="45" y="44"/>
                    </a:cubicBezTo>
                    <a:cubicBezTo>
                      <a:pt x="60" y="29"/>
                      <a:pt x="79" y="17"/>
                      <a:pt x="99" y="9"/>
                    </a:cubicBezTo>
                    <a:cubicBezTo>
                      <a:pt x="104" y="8"/>
                      <a:pt x="109" y="6"/>
                      <a:pt x="114" y="5"/>
                    </a:cubicBezTo>
                    <a:cubicBezTo>
                      <a:pt x="120" y="4"/>
                      <a:pt x="125" y="2"/>
                      <a:pt x="130" y="1"/>
                    </a:cubicBezTo>
                    <a:cubicBezTo>
                      <a:pt x="136" y="1"/>
                      <a:pt x="141" y="0"/>
                      <a:pt x="147" y="0"/>
                    </a:cubicBezTo>
                    <a:cubicBezTo>
                      <a:pt x="152" y="0"/>
                      <a:pt x="157" y="-1"/>
                      <a:pt x="163" y="0"/>
                    </a:cubicBezTo>
                    <a:cubicBezTo>
                      <a:pt x="205" y="0"/>
                      <a:pt x="247" y="0"/>
                      <a:pt x="287" y="0"/>
                    </a:cubicBezTo>
                    <a:cubicBezTo>
                      <a:pt x="308" y="0"/>
                      <a:pt x="328" y="0"/>
                      <a:pt x="348" y="0"/>
                    </a:cubicBezTo>
                    <a:cubicBezTo>
                      <a:pt x="357" y="0"/>
                      <a:pt x="367" y="0"/>
                      <a:pt x="377" y="0"/>
                    </a:cubicBezTo>
                    <a:cubicBezTo>
                      <a:pt x="387" y="0"/>
                      <a:pt x="397" y="3"/>
                      <a:pt x="405" y="8"/>
                    </a:cubicBezTo>
                    <a:cubicBezTo>
                      <a:pt x="413" y="13"/>
                      <a:pt x="419" y="21"/>
                      <a:pt x="422" y="29"/>
                    </a:cubicBezTo>
                    <a:cubicBezTo>
                      <a:pt x="425" y="38"/>
                      <a:pt x="424" y="46"/>
                      <a:pt x="424" y="55"/>
                    </a:cubicBezTo>
                    <a:cubicBezTo>
                      <a:pt x="424" y="59"/>
                      <a:pt x="424" y="63"/>
                      <a:pt x="424" y="67"/>
                    </a:cubicBezTo>
                    <a:cubicBezTo>
                      <a:pt x="424" y="72"/>
                      <a:pt x="424" y="76"/>
                      <a:pt x="425" y="80"/>
                    </a:cubicBezTo>
                    <a:cubicBezTo>
                      <a:pt x="426" y="88"/>
                      <a:pt x="430" y="95"/>
                      <a:pt x="436" y="101"/>
                    </a:cubicBezTo>
                    <a:cubicBezTo>
                      <a:pt x="442" y="107"/>
                      <a:pt x="450" y="111"/>
                      <a:pt x="458" y="113"/>
                    </a:cubicBezTo>
                    <a:cubicBezTo>
                      <a:pt x="462" y="114"/>
                      <a:pt x="467" y="114"/>
                      <a:pt x="471" y="114"/>
                    </a:cubicBezTo>
                    <a:cubicBezTo>
                      <a:pt x="476" y="114"/>
                      <a:pt x="480" y="114"/>
                      <a:pt x="484" y="114"/>
                    </a:cubicBezTo>
                    <a:cubicBezTo>
                      <a:pt x="502" y="114"/>
                      <a:pt x="519" y="114"/>
                      <a:pt x="536" y="114"/>
                    </a:cubicBezTo>
                    <a:cubicBezTo>
                      <a:pt x="604" y="114"/>
                      <a:pt x="667" y="115"/>
                      <a:pt x="725" y="115"/>
                    </a:cubicBezTo>
                    <a:cubicBezTo>
                      <a:pt x="754" y="115"/>
                      <a:pt x="782" y="115"/>
                      <a:pt x="808" y="115"/>
                    </a:cubicBezTo>
                    <a:cubicBezTo>
                      <a:pt x="815" y="115"/>
                      <a:pt x="821" y="116"/>
                      <a:pt x="828" y="115"/>
                    </a:cubicBezTo>
                    <a:cubicBezTo>
                      <a:pt x="834" y="115"/>
                      <a:pt x="840" y="113"/>
                      <a:pt x="845" y="110"/>
                    </a:cubicBezTo>
                    <a:cubicBezTo>
                      <a:pt x="856" y="104"/>
                      <a:pt x="863" y="94"/>
                      <a:pt x="865" y="84"/>
                    </a:cubicBezTo>
                    <a:cubicBezTo>
                      <a:pt x="867" y="78"/>
                      <a:pt x="866" y="73"/>
                      <a:pt x="866" y="68"/>
                    </a:cubicBezTo>
                    <a:cubicBezTo>
                      <a:pt x="866" y="63"/>
                      <a:pt x="867" y="58"/>
                      <a:pt x="867" y="52"/>
                    </a:cubicBezTo>
                    <a:cubicBezTo>
                      <a:pt x="867" y="47"/>
                      <a:pt x="866" y="42"/>
                      <a:pt x="867" y="37"/>
                    </a:cubicBezTo>
                    <a:cubicBezTo>
                      <a:pt x="869" y="33"/>
                      <a:pt x="870" y="28"/>
                      <a:pt x="873" y="24"/>
                    </a:cubicBezTo>
                    <a:cubicBezTo>
                      <a:pt x="878" y="15"/>
                      <a:pt x="887" y="9"/>
                      <a:pt x="896" y="6"/>
                    </a:cubicBezTo>
                    <a:cubicBezTo>
                      <a:pt x="906" y="2"/>
                      <a:pt x="916" y="4"/>
                      <a:pt x="925" y="3"/>
                    </a:cubicBezTo>
                    <a:cubicBezTo>
                      <a:pt x="961" y="4"/>
                      <a:pt x="992" y="4"/>
                      <a:pt x="1018" y="4"/>
                    </a:cubicBezTo>
                    <a:cubicBezTo>
                      <a:pt x="1043" y="4"/>
                      <a:pt x="1062" y="4"/>
                      <a:pt x="1075" y="4"/>
                    </a:cubicBezTo>
                    <a:cubicBezTo>
                      <a:pt x="1088" y="4"/>
                      <a:pt x="1094" y="5"/>
                      <a:pt x="1094" y="5"/>
                    </a:cubicBezTo>
                    <a:cubicBezTo>
                      <a:pt x="1094" y="5"/>
                      <a:pt x="1088" y="5"/>
                      <a:pt x="1075" y="5"/>
                    </a:cubicBezTo>
                    <a:cubicBezTo>
                      <a:pt x="1062" y="5"/>
                      <a:pt x="1043" y="5"/>
                      <a:pt x="1018" y="5"/>
                    </a:cubicBezTo>
                    <a:cubicBezTo>
                      <a:pt x="992" y="5"/>
                      <a:pt x="961" y="4"/>
                      <a:pt x="925" y="4"/>
                    </a:cubicBezTo>
                    <a:cubicBezTo>
                      <a:pt x="916" y="5"/>
                      <a:pt x="906" y="3"/>
                      <a:pt x="897" y="7"/>
                    </a:cubicBezTo>
                    <a:cubicBezTo>
                      <a:pt x="887" y="10"/>
                      <a:pt x="879" y="16"/>
                      <a:pt x="874" y="24"/>
                    </a:cubicBezTo>
                    <a:cubicBezTo>
                      <a:pt x="872" y="28"/>
                      <a:pt x="870" y="33"/>
                      <a:pt x="869" y="38"/>
                    </a:cubicBezTo>
                    <a:cubicBezTo>
                      <a:pt x="868" y="42"/>
                      <a:pt x="868" y="47"/>
                      <a:pt x="868" y="52"/>
                    </a:cubicBezTo>
                    <a:cubicBezTo>
                      <a:pt x="868" y="58"/>
                      <a:pt x="868" y="63"/>
                      <a:pt x="868" y="68"/>
                    </a:cubicBezTo>
                    <a:cubicBezTo>
                      <a:pt x="868" y="73"/>
                      <a:pt x="868" y="78"/>
                      <a:pt x="867" y="84"/>
                    </a:cubicBezTo>
                    <a:cubicBezTo>
                      <a:pt x="864" y="94"/>
                      <a:pt x="857" y="105"/>
                      <a:pt x="846" y="111"/>
                    </a:cubicBezTo>
                    <a:cubicBezTo>
                      <a:pt x="841" y="114"/>
                      <a:pt x="834" y="116"/>
                      <a:pt x="828" y="117"/>
                    </a:cubicBezTo>
                    <a:cubicBezTo>
                      <a:pt x="821" y="117"/>
                      <a:pt x="815" y="117"/>
                      <a:pt x="808" y="117"/>
                    </a:cubicBezTo>
                    <a:cubicBezTo>
                      <a:pt x="782" y="117"/>
                      <a:pt x="754" y="117"/>
                      <a:pt x="725" y="117"/>
                    </a:cubicBezTo>
                    <a:cubicBezTo>
                      <a:pt x="667" y="116"/>
                      <a:pt x="604" y="116"/>
                      <a:pt x="536" y="116"/>
                    </a:cubicBezTo>
                    <a:cubicBezTo>
                      <a:pt x="519" y="116"/>
                      <a:pt x="502" y="116"/>
                      <a:pt x="484" y="116"/>
                    </a:cubicBezTo>
                    <a:cubicBezTo>
                      <a:pt x="480" y="116"/>
                      <a:pt x="476" y="116"/>
                      <a:pt x="471" y="116"/>
                    </a:cubicBezTo>
                    <a:cubicBezTo>
                      <a:pt x="467" y="116"/>
                      <a:pt x="462" y="116"/>
                      <a:pt x="458" y="115"/>
                    </a:cubicBezTo>
                    <a:cubicBezTo>
                      <a:pt x="449" y="113"/>
                      <a:pt x="440" y="108"/>
                      <a:pt x="434" y="102"/>
                    </a:cubicBezTo>
                    <a:cubicBezTo>
                      <a:pt x="428" y="96"/>
                      <a:pt x="424" y="88"/>
                      <a:pt x="422" y="80"/>
                    </a:cubicBezTo>
                    <a:cubicBezTo>
                      <a:pt x="422" y="76"/>
                      <a:pt x="422" y="71"/>
                      <a:pt x="422" y="67"/>
                    </a:cubicBezTo>
                    <a:cubicBezTo>
                      <a:pt x="422" y="63"/>
                      <a:pt x="422" y="59"/>
                      <a:pt x="422" y="55"/>
                    </a:cubicBezTo>
                    <a:cubicBezTo>
                      <a:pt x="422" y="46"/>
                      <a:pt x="423" y="38"/>
                      <a:pt x="420" y="30"/>
                    </a:cubicBezTo>
                    <a:cubicBezTo>
                      <a:pt x="417" y="22"/>
                      <a:pt x="411" y="15"/>
                      <a:pt x="403" y="10"/>
                    </a:cubicBezTo>
                    <a:cubicBezTo>
                      <a:pt x="396" y="5"/>
                      <a:pt x="387" y="2"/>
                      <a:pt x="377" y="3"/>
                    </a:cubicBezTo>
                    <a:cubicBezTo>
                      <a:pt x="367" y="3"/>
                      <a:pt x="357" y="2"/>
                      <a:pt x="347" y="2"/>
                    </a:cubicBezTo>
                    <a:cubicBezTo>
                      <a:pt x="328" y="2"/>
                      <a:pt x="308" y="2"/>
                      <a:pt x="287" y="2"/>
                    </a:cubicBezTo>
                    <a:cubicBezTo>
                      <a:pt x="247" y="2"/>
                      <a:pt x="205" y="2"/>
                      <a:pt x="163" y="2"/>
                    </a:cubicBezTo>
                    <a:cubicBezTo>
                      <a:pt x="157" y="2"/>
                      <a:pt x="152" y="2"/>
                      <a:pt x="147" y="2"/>
                    </a:cubicBezTo>
                    <a:cubicBezTo>
                      <a:pt x="141" y="2"/>
                      <a:pt x="136" y="3"/>
                      <a:pt x="131" y="4"/>
                    </a:cubicBezTo>
                    <a:cubicBezTo>
                      <a:pt x="125" y="4"/>
                      <a:pt x="120" y="6"/>
                      <a:pt x="115" y="7"/>
                    </a:cubicBezTo>
                    <a:cubicBezTo>
                      <a:pt x="110" y="8"/>
                      <a:pt x="105" y="10"/>
                      <a:pt x="100" y="12"/>
                    </a:cubicBezTo>
                    <a:cubicBezTo>
                      <a:pt x="80" y="19"/>
                      <a:pt x="62" y="31"/>
                      <a:pt x="47" y="46"/>
                    </a:cubicBezTo>
                    <a:cubicBezTo>
                      <a:pt x="32" y="61"/>
                      <a:pt x="22" y="79"/>
                      <a:pt x="17" y="99"/>
                    </a:cubicBezTo>
                    <a:cubicBezTo>
                      <a:pt x="11" y="119"/>
                      <a:pt x="13" y="140"/>
                      <a:pt x="12" y="161"/>
                    </a:cubicBezTo>
                    <a:cubicBezTo>
                      <a:pt x="12" y="244"/>
                      <a:pt x="11" y="332"/>
                      <a:pt x="11" y="422"/>
                    </a:cubicBezTo>
                    <a:cubicBezTo>
                      <a:pt x="10" y="602"/>
                      <a:pt x="9" y="795"/>
                      <a:pt x="9" y="999"/>
                    </a:cubicBezTo>
                    <a:cubicBezTo>
                      <a:pt x="8" y="1202"/>
                      <a:pt x="7" y="1415"/>
                      <a:pt x="6" y="1636"/>
                    </a:cubicBezTo>
                    <a:cubicBezTo>
                      <a:pt x="5" y="1746"/>
                      <a:pt x="5" y="1859"/>
                      <a:pt x="4" y="1973"/>
                    </a:cubicBezTo>
                    <a:cubicBezTo>
                      <a:pt x="4" y="2030"/>
                      <a:pt x="4" y="2087"/>
                      <a:pt x="3" y="2145"/>
                    </a:cubicBezTo>
                    <a:cubicBezTo>
                      <a:pt x="3" y="2160"/>
                      <a:pt x="3" y="2174"/>
                      <a:pt x="3" y="2189"/>
                    </a:cubicBezTo>
                    <a:cubicBezTo>
                      <a:pt x="3" y="2203"/>
                      <a:pt x="4" y="2217"/>
                      <a:pt x="9" y="2231"/>
                    </a:cubicBezTo>
                    <a:cubicBezTo>
                      <a:pt x="18" y="2259"/>
                      <a:pt x="38" y="2284"/>
                      <a:pt x="64" y="2300"/>
                    </a:cubicBezTo>
                    <a:cubicBezTo>
                      <a:pt x="91" y="2317"/>
                      <a:pt x="123" y="2324"/>
                      <a:pt x="155" y="2323"/>
                    </a:cubicBezTo>
                    <a:cubicBezTo>
                      <a:pt x="187" y="2323"/>
                      <a:pt x="220" y="2323"/>
                      <a:pt x="252" y="2323"/>
                    </a:cubicBezTo>
                    <a:cubicBezTo>
                      <a:pt x="316" y="2324"/>
                      <a:pt x="380" y="2324"/>
                      <a:pt x="443" y="2324"/>
                    </a:cubicBezTo>
                    <a:cubicBezTo>
                      <a:pt x="570" y="2325"/>
                      <a:pt x="695" y="2325"/>
                      <a:pt x="818" y="2326"/>
                    </a:cubicBezTo>
                    <a:cubicBezTo>
                      <a:pt x="879" y="2326"/>
                      <a:pt x="940" y="2326"/>
                      <a:pt x="1000" y="2326"/>
                    </a:cubicBezTo>
                    <a:cubicBezTo>
                      <a:pt x="1030" y="2326"/>
                      <a:pt x="1060" y="2327"/>
                      <a:pt x="1090" y="2326"/>
                    </a:cubicBezTo>
                    <a:cubicBezTo>
                      <a:pt x="1097" y="2326"/>
                      <a:pt x="1105" y="2325"/>
                      <a:pt x="1112" y="2324"/>
                    </a:cubicBezTo>
                    <a:cubicBezTo>
                      <a:pt x="1119" y="2323"/>
                      <a:pt x="1126" y="2321"/>
                      <a:pt x="1133" y="2319"/>
                    </a:cubicBezTo>
                    <a:cubicBezTo>
                      <a:pt x="1147" y="2314"/>
                      <a:pt x="1160" y="2308"/>
                      <a:pt x="1171" y="2299"/>
                    </a:cubicBezTo>
                    <a:cubicBezTo>
                      <a:pt x="1183" y="2291"/>
                      <a:pt x="1193" y="2282"/>
                      <a:pt x="1201" y="2271"/>
                    </a:cubicBezTo>
                    <a:cubicBezTo>
                      <a:pt x="1209" y="2260"/>
                      <a:pt x="1215" y="2248"/>
                      <a:pt x="1220" y="2236"/>
                    </a:cubicBezTo>
                    <a:cubicBezTo>
                      <a:pt x="1228" y="2211"/>
                      <a:pt x="1225" y="2184"/>
                      <a:pt x="1226" y="2158"/>
                    </a:cubicBezTo>
                    <a:cubicBezTo>
                      <a:pt x="1226" y="2106"/>
                      <a:pt x="1226" y="2055"/>
                      <a:pt x="1227" y="2004"/>
                    </a:cubicBezTo>
                    <a:cubicBezTo>
                      <a:pt x="1229" y="1598"/>
                      <a:pt x="1231" y="1233"/>
                      <a:pt x="1232" y="925"/>
                    </a:cubicBezTo>
                    <a:cubicBezTo>
                      <a:pt x="1234" y="618"/>
                      <a:pt x="1235" y="370"/>
                      <a:pt x="1236" y="198"/>
                    </a:cubicBezTo>
                    <a:cubicBezTo>
                      <a:pt x="1236" y="177"/>
                      <a:pt x="1236" y="156"/>
                      <a:pt x="1236" y="137"/>
                    </a:cubicBezTo>
                    <a:cubicBezTo>
                      <a:pt x="1237" y="118"/>
                      <a:pt x="1233" y="101"/>
                      <a:pt x="1226" y="85"/>
                    </a:cubicBezTo>
                    <a:cubicBezTo>
                      <a:pt x="1219" y="70"/>
                      <a:pt x="1210" y="57"/>
                      <a:pt x="1199" y="47"/>
                    </a:cubicBezTo>
                    <a:cubicBezTo>
                      <a:pt x="1189" y="37"/>
                      <a:pt x="1178" y="29"/>
                      <a:pt x="1167" y="23"/>
                    </a:cubicBezTo>
                    <a:cubicBezTo>
                      <a:pt x="1146" y="11"/>
                      <a:pt x="1126" y="7"/>
                      <a:pt x="1114" y="6"/>
                    </a:cubicBezTo>
                    <a:cubicBezTo>
                      <a:pt x="1107" y="5"/>
                      <a:pt x="1102" y="5"/>
                      <a:pt x="1099" y="5"/>
                    </a:cubicBezTo>
                    <a:cubicBezTo>
                      <a:pt x="1096" y="5"/>
                      <a:pt x="1094" y="4"/>
                      <a:pt x="1094" y="4"/>
                    </a:cubicBezTo>
                    <a:lnTo>
                      <a:pt x="1094" y="5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2011" name="Immagine 2010" descr="Immagine che contiene testo, schermata, Pagina Web, Sito Web&#10;&#10;Descrizione generata automaticamente">
              <a:extLst>
                <a:ext uri="{FF2B5EF4-FFF2-40B4-BE49-F238E27FC236}">
                  <a16:creationId xmlns:a16="http://schemas.microsoft.com/office/drawing/2014/main" id="{406B2F15-A44F-005A-D20F-901F3AB318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5221"/>
            <a:stretch/>
          </p:blipFill>
          <p:spPr>
            <a:xfrm>
              <a:off x="-821321" y="1208345"/>
              <a:ext cx="1768089" cy="3652615"/>
            </a:xfrm>
            <a:prstGeom prst="rect">
              <a:avLst/>
            </a:prstGeom>
          </p:spPr>
        </p:pic>
      </p:grpSp>
      <p:pic>
        <p:nvPicPr>
          <p:cNvPr id="2014" name="Immagine 2013">
            <a:extLst>
              <a:ext uri="{FF2B5EF4-FFF2-40B4-BE49-F238E27FC236}">
                <a16:creationId xmlns:a16="http://schemas.microsoft.com/office/drawing/2014/main" id="{E076B993-CA98-0F56-242B-9C56BB3BF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0794" y="3213128"/>
            <a:ext cx="1320068" cy="2933485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82259696-9BD5-CD0D-B914-0629F3A14C32}"/>
              </a:ext>
            </a:extLst>
          </p:cNvPr>
          <p:cNvSpPr/>
          <p:nvPr/>
        </p:nvSpPr>
        <p:spPr>
          <a:xfrm rot="13023849">
            <a:off x="8399385" y="5982999"/>
            <a:ext cx="883400" cy="28037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0280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b="1" dirty="0"/>
              <a:t>Criticità</a:t>
            </a:r>
            <a:endParaRPr sz="4800" b="1" dirty="0"/>
          </a:p>
        </p:txBody>
      </p:sp>
      <p:graphicFrame>
        <p:nvGraphicFramePr>
          <p:cNvPr id="951" name="Google Shape;951;p27"/>
          <p:cNvGraphicFramePr/>
          <p:nvPr>
            <p:extLst>
              <p:ext uri="{D42A27DB-BD31-4B8C-83A1-F6EECF244321}">
                <p14:modId xmlns:p14="http://schemas.microsoft.com/office/powerpoint/2010/main" val="107804784"/>
              </p:ext>
            </p:extLst>
          </p:nvPr>
        </p:nvGraphicFramePr>
        <p:xfrm>
          <a:off x="167194" y="2588527"/>
          <a:ext cx="11064806" cy="3048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31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2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536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u="none" dirty="0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Introduzione a Dart</a:t>
                      </a: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Nonostante </a:t>
                      </a:r>
                      <a:r>
                        <a:rPr lang="en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Dart</a:t>
                      </a:r>
                      <a:r>
                        <a:rPr lang="en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sia un linguaggio nuovo ed intuitivo abbiamo dovuto apprenderne la sintassi e le logica per lo sviluppo dell’app Flutter</a:t>
                      </a:r>
                      <a:endParaRPr sz="1800" dirty="0">
                        <a:solidFill>
                          <a:srgbClr val="FF0000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96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u="none" dirty="0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Struttura progetto Flutter</a:t>
                      </a: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È stato necessario pensare fin dal principio ad una struttura ben organizzata (ad esempio file 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_</a:t>
                      </a:r>
                      <a:r>
                        <a:rPr lang="it-IT" sz="1800" dirty="0" err="1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item.dart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contenenti classi degli oggetti, 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_</a:t>
                      </a:r>
                      <a:r>
                        <a:rPr lang="it-IT" sz="1800" dirty="0" err="1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repository.dart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per gestire la connessione con API</a:t>
                      </a:r>
                      <a:r>
                        <a:rPr lang="it-IT" sz="1800" dirty="0">
                          <a:solidFill>
                            <a:schemeClr val="tx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,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_</a:t>
                      </a:r>
                      <a:r>
                        <a:rPr lang="it-IT" sz="1800" dirty="0" err="1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view.dart</a:t>
                      </a:r>
                      <a:r>
                        <a:rPr lang="it-IT" sz="1800" dirty="0">
                          <a:solidFill>
                            <a:srgbClr val="FF000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per la UI degli elementi delle liste, </a:t>
                      </a:r>
                      <a:r>
                        <a:rPr lang="it-IT" sz="1800" dirty="0" err="1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ecc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…)</a:t>
                      </a:r>
                      <a:endParaRPr sz="1800" dirty="0"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u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Page Chats</a:t>
                      </a: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L’implementazione di un sistema di chat aumenta la complessità del progetto</a:t>
                      </a:r>
                      <a:endParaRPr sz="1800" dirty="0"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53" name="Google Shape;953;p27"/>
          <p:cNvSpPr txBox="1">
            <a:spLocks/>
          </p:cNvSpPr>
          <p:nvPr/>
        </p:nvSpPr>
        <p:spPr>
          <a:xfrm>
            <a:off x="9473648" y="5559784"/>
            <a:ext cx="2284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2400" kern="0" dirty="0">
                <a:solidFill>
                  <a:srgbClr val="263238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 more info:</a:t>
            </a:r>
            <a:br>
              <a:rPr lang="en" sz="2400" kern="0" dirty="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400" b="1" u="sng" kern="0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" sz="2400" b="1" kern="0" dirty="0">
                <a:solidFill>
                  <a:srgbClr val="263238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2400" b="1" kern="0" dirty="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| </a:t>
            </a:r>
            <a:r>
              <a:rPr lang="en" sz="2400" b="1" u="sng" kern="0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</a:t>
            </a:r>
            <a:r>
              <a:rPr lang="en" sz="2400" b="1" kern="0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 b="1" u="sng" kern="0" dirty="0">
              <a:solidFill>
                <a:srgbClr val="017DC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Immagine 2" descr="Immagine che contiene giallo, triangolo&#10;&#10;Descrizione generata automaticamente">
            <a:extLst>
              <a:ext uri="{FF2B5EF4-FFF2-40B4-BE49-F238E27FC236}">
                <a16:creationId xmlns:a16="http://schemas.microsoft.com/office/drawing/2014/main" id="{5E9ACA59-4036-D3CB-399C-E3B31C8A5D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3513" y="262649"/>
            <a:ext cx="1425036" cy="14250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Possibili evoluzioni</a:t>
            </a:r>
            <a:endParaRPr sz="48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53" name="Google Shape;953;p27"/>
          <p:cNvSpPr txBox="1">
            <a:spLocks/>
          </p:cNvSpPr>
          <p:nvPr/>
        </p:nvSpPr>
        <p:spPr>
          <a:xfrm>
            <a:off x="9473648" y="5559784"/>
            <a:ext cx="2284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24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For more info:</a:t>
            </a:r>
            <a:br>
              <a:rPr lang="en" sz="2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400" b="1" u="sng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" sz="2400" b="1" dirty="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| </a:t>
            </a:r>
            <a:r>
              <a:rPr lang="en" sz="2400" b="1" u="sng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</a:t>
            </a:r>
            <a:r>
              <a:rPr lang="en" sz="2400" b="1" dirty="0">
                <a:solidFill>
                  <a:srgbClr val="017DC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 b="1" u="sng" dirty="0">
              <a:solidFill>
                <a:srgbClr val="017DC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" name="Google Shape;9214;p64">
            <a:extLst>
              <a:ext uri="{FF2B5EF4-FFF2-40B4-BE49-F238E27FC236}">
                <a16:creationId xmlns:a16="http://schemas.microsoft.com/office/drawing/2014/main" id="{F90149A5-03E7-0A83-788F-74D83B5F65B9}"/>
              </a:ext>
            </a:extLst>
          </p:cNvPr>
          <p:cNvGrpSpPr/>
          <p:nvPr/>
        </p:nvGrpSpPr>
        <p:grpSpPr>
          <a:xfrm>
            <a:off x="2010791" y="421265"/>
            <a:ext cx="1143648" cy="1226379"/>
            <a:chOff x="-1591550" y="3597475"/>
            <a:chExt cx="293825" cy="294575"/>
          </a:xfrm>
        </p:grpSpPr>
        <p:sp>
          <p:nvSpPr>
            <p:cNvPr id="4" name="Google Shape;9215;p64">
              <a:extLst>
                <a:ext uri="{FF2B5EF4-FFF2-40B4-BE49-F238E27FC236}">
                  <a16:creationId xmlns:a16="http://schemas.microsoft.com/office/drawing/2014/main" id="{44ABC75E-31FD-F3C7-ADB8-9584B4C1A9B2}"/>
                </a:ext>
              </a:extLst>
            </p:cNvPr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" name="Google Shape;9216;p64">
              <a:extLst>
                <a:ext uri="{FF2B5EF4-FFF2-40B4-BE49-F238E27FC236}">
                  <a16:creationId xmlns:a16="http://schemas.microsoft.com/office/drawing/2014/main" id="{B8006CBA-149A-D5EC-95FD-A0E4F3C0D95E}"/>
                </a:ext>
              </a:extLst>
            </p:cNvPr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" name="Google Shape;9217;p64">
              <a:extLst>
                <a:ext uri="{FF2B5EF4-FFF2-40B4-BE49-F238E27FC236}">
                  <a16:creationId xmlns:a16="http://schemas.microsoft.com/office/drawing/2014/main" id="{355FC5BE-F5FC-5382-D216-AFA26EC0601A}"/>
                </a:ext>
              </a:extLst>
            </p:cNvPr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aphicFrame>
        <p:nvGraphicFramePr>
          <p:cNvPr id="7" name="Google Shape;951;p27">
            <a:extLst>
              <a:ext uri="{FF2B5EF4-FFF2-40B4-BE49-F238E27FC236}">
                <a16:creationId xmlns:a16="http://schemas.microsoft.com/office/drawing/2014/main" id="{636113E2-A7A5-A0B8-3CE3-372E84C496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2326601"/>
              </p:ext>
            </p:extLst>
          </p:nvPr>
        </p:nvGraphicFramePr>
        <p:xfrm>
          <a:off x="167194" y="2521112"/>
          <a:ext cx="11064806" cy="340916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31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2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8244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u="none" dirty="0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Miglioramento pagine People, Chats e Profile</a:t>
                      </a: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Implementazione di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aggiornamenti automatici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dei database in risposta alle azioni dell’utente. Sviluppo di un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sistema di chat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per permettere lo scambio di messaggi tra utenti. Permettere la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modifica dei dati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utente e creare relativa pagina di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Login</a:t>
                      </a:r>
                      <a:endParaRPr sz="1800" dirty="0">
                        <a:solidFill>
                          <a:srgbClr val="0070C0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963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u="none" dirty="0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Ottimizzazione generale</a:t>
                      </a: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L’organizzazione dei file e </a:t>
                      </a:r>
                      <a:r>
                        <a:rPr lang="it-IT" sz="180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il codice degli 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script sono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ottimizzabili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e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semplificabili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. E’ inoltre possibile fare un controllo approfondito sulle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versioni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e </a:t>
                      </a:r>
                      <a:r>
                        <a:rPr lang="it-IT" sz="1800" dirty="0">
                          <a:solidFill>
                            <a:srgbClr val="0070C0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dipendenze</a:t>
                      </a:r>
                      <a:r>
                        <a:rPr lang="it-IT" sz="1800" dirty="0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 del progetto per permettere la compatibilità con più dispositivi ed emulatori</a:t>
                      </a:r>
                      <a:endParaRPr sz="1800" dirty="0"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708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b="1" u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2100" dirty="0"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L="121900" marR="121900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9965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am Collaboration App Pitck Deck by Slidesgo">
  <a:themeElements>
    <a:clrScheme name="Simple Light">
      <a:dk1>
        <a:srgbClr val="263238"/>
      </a:dk1>
      <a:lt1>
        <a:srgbClr val="FFFFFF"/>
      </a:lt1>
      <a:dk2>
        <a:srgbClr val="EC442C"/>
      </a:dk2>
      <a:lt2>
        <a:srgbClr val="455A64"/>
      </a:lt2>
      <a:accent1>
        <a:srgbClr val="BBBBBB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Team Collaboration App Pitck Deck by Slidesgo">
  <a:themeElements>
    <a:clrScheme name="Simple Light">
      <a:dk1>
        <a:srgbClr val="263238"/>
      </a:dk1>
      <a:lt1>
        <a:srgbClr val="FFFFFF"/>
      </a:lt1>
      <a:dk2>
        <a:srgbClr val="EC442C"/>
      </a:dk2>
      <a:lt2>
        <a:srgbClr val="455A64"/>
      </a:lt2>
      <a:accent1>
        <a:srgbClr val="BBBBBB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673</Words>
  <Application>Microsoft Office PowerPoint</Application>
  <PresentationFormat>Widescreen</PresentationFormat>
  <Paragraphs>62</Paragraphs>
  <Slides>9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9</vt:i4>
      </vt:variant>
    </vt:vector>
  </HeadingPairs>
  <TitlesOfParts>
    <vt:vector size="18" baseType="lpstr">
      <vt:lpstr>Aptos</vt:lpstr>
      <vt:lpstr>Aptos Display</vt:lpstr>
      <vt:lpstr>Arial</vt:lpstr>
      <vt:lpstr>Nunito Light</vt:lpstr>
      <vt:lpstr>Roboto</vt:lpstr>
      <vt:lpstr>Roboto Medium</vt:lpstr>
      <vt:lpstr>Tema di Office</vt:lpstr>
      <vt:lpstr>Team Collaboration App Pitck Deck by Slidesgo</vt:lpstr>
      <vt:lpstr>1_Team Collaboration App Pitck Deck by Slidesgo</vt:lpstr>
      <vt:lpstr>Presentazione standard di PowerPoint</vt:lpstr>
      <vt:lpstr>Flutter app</vt:lpstr>
      <vt:lpstr>Page 1 – Events</vt:lpstr>
      <vt:lpstr>Page 2 – Videos</vt:lpstr>
      <vt:lpstr>Page 3 – People</vt:lpstr>
      <vt:lpstr>Page 4 – Chats</vt:lpstr>
      <vt:lpstr>Page 5 – Profile</vt:lpstr>
      <vt:lpstr>Criticità</vt:lpstr>
      <vt:lpstr>Possibili evoluzioni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Asus</dc:creator>
  <cp:lastModifiedBy>Asus</cp:lastModifiedBy>
  <cp:revision>2</cp:revision>
  <dcterms:created xsi:type="dcterms:W3CDTF">2024-07-12T16:45:46Z</dcterms:created>
  <dcterms:modified xsi:type="dcterms:W3CDTF">2024-07-12T21:56:27Z</dcterms:modified>
</cp:coreProperties>
</file>

<file path=docProps/thumbnail.jpeg>
</file>